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9DC7-215D-4436-9085-E24A90F58A08}" v="76" dt="2024-08-26T14:33:5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162" d="100"/>
          <a:sy n="162" d="100"/>
        </p:scale>
        <p:origin x="69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2FEE9DC7-215D-4436-9085-E24A90F58A08}"/>
    <pc:docChg chg="undo custSel addSld delSld modSld">
      <pc:chgData name="Simon Bonner" userId="c968d0cc-44b1-4a19-b224-50fd2dc43281" providerId="ADAL" clId="{2FEE9DC7-215D-4436-9085-E24A90F58A08}" dt="2024-08-26T14:34:00.927" v="194" actId="207"/>
      <pc:docMkLst>
        <pc:docMk/>
      </pc:docMkLst>
      <pc:sldChg chg="delSp del mod">
        <pc:chgData name="Simon Bonner" userId="c968d0cc-44b1-4a19-b224-50fd2dc43281" providerId="ADAL" clId="{2FEE9DC7-215D-4436-9085-E24A90F58A08}" dt="2024-08-26T14:27:39.049" v="4" actId="2696"/>
        <pc:sldMkLst>
          <pc:docMk/>
          <pc:sldMk cId="3770272192" sldId="257"/>
        </pc:sldMkLst>
        <pc:spChg chg="del">
          <ac:chgData name="Simon Bonner" userId="c968d0cc-44b1-4a19-b224-50fd2dc43281" providerId="ADAL" clId="{2FEE9DC7-215D-4436-9085-E24A90F58A08}" dt="2024-08-26T14:26:58.754" v="1"/>
          <ac:spMkLst>
            <pc:docMk/>
            <pc:sldMk cId="3770272192" sldId="257"/>
            <ac:spMk id="12" creationId="{58ECFC0D-D8B2-B9B3-F002-5D9DA1075732}"/>
          </ac:spMkLst>
        </pc:spChg>
      </pc:sldChg>
      <pc:sldChg chg="modSp add mod">
        <pc:chgData name="Simon Bonner" userId="c968d0cc-44b1-4a19-b224-50fd2dc43281" providerId="ADAL" clId="{2FEE9DC7-215D-4436-9085-E24A90F58A08}" dt="2024-08-26T14:33:47.826" v="134" actId="207"/>
        <pc:sldMkLst>
          <pc:docMk/>
          <pc:sldMk cId="1206840881" sldId="258"/>
        </pc:sldMkLst>
        <pc:spChg chg="mod">
          <ac:chgData name="Simon Bonner" userId="c968d0cc-44b1-4a19-b224-50fd2dc43281" providerId="ADAL" clId="{2FEE9DC7-215D-4436-9085-E24A90F58A08}" dt="2024-08-26T14:33:47.826" v="134" actId="207"/>
          <ac:spMkLst>
            <pc:docMk/>
            <pc:sldMk cId="1206840881" sldId="258"/>
            <ac:spMk id="4" creationId="{934EABFA-E989-7FA3-1E4F-BED33B1033FE}"/>
          </ac:spMkLst>
        </pc:spChg>
      </pc:sldChg>
      <pc:sldChg chg="modSp add mod setBg">
        <pc:chgData name="Simon Bonner" userId="c968d0cc-44b1-4a19-b224-50fd2dc43281" providerId="ADAL" clId="{2FEE9DC7-215D-4436-9085-E24A90F58A08}" dt="2024-08-26T14:34:00.927" v="194" actId="207"/>
        <pc:sldMkLst>
          <pc:docMk/>
          <pc:sldMk cId="1863599077" sldId="259"/>
        </pc:sldMkLst>
        <pc:spChg chg="mod">
          <ac:chgData name="Simon Bonner" userId="c968d0cc-44b1-4a19-b224-50fd2dc43281" providerId="ADAL" clId="{2FEE9DC7-215D-4436-9085-E24A90F58A08}" dt="2024-08-26T14:28:55.338" v="28" actId="20577"/>
          <ac:spMkLst>
            <pc:docMk/>
            <pc:sldMk cId="1863599077" sldId="259"/>
            <ac:spMk id="2" creationId="{C69CC12D-BC3A-1078-ABD6-4028E9A442EE}"/>
          </ac:spMkLst>
        </pc:spChg>
        <pc:spChg chg="mod">
          <ac:chgData name="Simon Bonner" userId="c968d0cc-44b1-4a19-b224-50fd2dc43281" providerId="ADAL" clId="{2FEE9DC7-215D-4436-9085-E24A90F58A08}" dt="2024-08-26T14:34:00.927" v="194" actId="207"/>
          <ac:spMkLst>
            <pc:docMk/>
            <pc:sldMk cId="1863599077" sldId="259"/>
            <ac:spMk id="4" creationId="{934EABFA-E989-7FA3-1E4F-BED33B1033FE}"/>
          </ac:spMkLst>
        </pc:spChg>
        <pc:spChg chg="mod ord">
          <ac:chgData name="Simon Bonner" userId="c968d0cc-44b1-4a19-b224-50fd2dc43281" providerId="ADAL" clId="{2FEE9DC7-215D-4436-9085-E24A90F58A08}" dt="2024-08-26T14:28:19.862" v="8" actId="166"/>
          <ac:spMkLst>
            <pc:docMk/>
            <pc:sldMk cId="1863599077" sldId="259"/>
            <ac:spMk id="5" creationId="{EA7E6FE1-51E1-84AF-BD67-FD91A0788D17}"/>
          </ac:spMkLst>
        </pc:spChg>
        <pc:spChg chg="mod">
          <ac:chgData name="Simon Bonner" userId="c968d0cc-44b1-4a19-b224-50fd2dc43281" providerId="ADAL" clId="{2FEE9DC7-215D-4436-9085-E24A90F58A08}" dt="2024-08-26T14:27:56.251" v="6" actId="207"/>
          <ac:spMkLst>
            <pc:docMk/>
            <pc:sldMk cId="1863599077" sldId="259"/>
            <ac:spMk id="6" creationId="{C0CDB4A5-4444-1821-A273-6110EB5C246C}"/>
          </ac:spMkLst>
        </pc:spChg>
      </pc:sldChg>
      <pc:sldChg chg="addSp modSp add mod">
        <pc:chgData name="Simon Bonner" userId="c968d0cc-44b1-4a19-b224-50fd2dc43281" providerId="ADAL" clId="{2FEE9DC7-215D-4436-9085-E24A90F58A08}" dt="2024-08-26T14:32:54.460" v="96" actId="692"/>
        <pc:sldMkLst>
          <pc:docMk/>
          <pc:sldMk cId="2272552756" sldId="260"/>
        </pc:sldMkLst>
        <pc:spChg chg="mod">
          <ac:chgData name="Simon Bonner" userId="c968d0cc-44b1-4a19-b224-50fd2dc43281" providerId="ADAL" clId="{2FEE9DC7-215D-4436-9085-E24A90F58A08}" dt="2024-08-26T14:29:53.144" v="58" actId="1076"/>
          <ac:spMkLst>
            <pc:docMk/>
            <pc:sldMk cId="2272552756" sldId="260"/>
            <ac:spMk id="2" creationId="{C69CC12D-BC3A-1078-ABD6-4028E9A442EE}"/>
          </ac:spMkLst>
        </pc:spChg>
        <pc:spChg chg="add mod">
          <ac:chgData name="Simon Bonner" userId="c968d0cc-44b1-4a19-b224-50fd2dc43281" providerId="ADAL" clId="{2FEE9DC7-215D-4436-9085-E24A90F58A08}" dt="2024-08-26T14:32:54.460" v="96" actId="692"/>
          <ac:spMkLst>
            <pc:docMk/>
            <pc:sldMk cId="2272552756" sldId="260"/>
            <ac:spMk id="3" creationId="{4D12A93F-F3C1-765A-0756-5405AB6258A3}"/>
          </ac:spMkLst>
        </pc:spChg>
        <pc:spChg chg="mod">
          <ac:chgData name="Simon Bonner" userId="c968d0cc-44b1-4a19-b224-50fd2dc43281" providerId="ADAL" clId="{2FEE9DC7-215D-4436-9085-E24A90F58A08}" dt="2024-08-26T14:30:29.019" v="85" actId="207"/>
          <ac:spMkLst>
            <pc:docMk/>
            <pc:sldMk cId="2272552756" sldId="260"/>
            <ac:spMk id="4" creationId="{934EABFA-E989-7FA3-1E4F-BED33B1033FE}"/>
          </ac:spMkLst>
        </pc:spChg>
        <pc:spChg chg="mod">
          <ac:chgData name="Simon Bonner" userId="c968d0cc-44b1-4a19-b224-50fd2dc43281" providerId="ADAL" clId="{2FEE9DC7-215D-4436-9085-E24A90F58A08}" dt="2024-08-26T14:31:44.887" v="86" actId="207"/>
          <ac:spMkLst>
            <pc:docMk/>
            <pc:sldMk cId="2272552756" sldId="260"/>
            <ac:spMk id="6" creationId="{C0CDB4A5-4444-1821-A273-6110EB5C24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D9B09-7D3E-49AB-8C98-19664FB2FBBD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5F1C-1C87-4383-9D27-FAE45B276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52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3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1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7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2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5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86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4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2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A4BDE-B02C-4D9D-A3ED-01847E696F7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99F8B-CD24-46AF-AA2C-D4E8EEBE0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9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EABFA-E989-7FA3-1E4F-BED33B1033FE}"/>
              </a:ext>
            </a:extLst>
          </p:cNvPr>
          <p:cNvSpPr/>
          <p:nvPr/>
        </p:nvSpPr>
        <p:spPr>
          <a:xfrm>
            <a:off x="223092" y="206566"/>
            <a:ext cx="5092547" cy="31618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7E6FE1-51E1-84AF-BD67-FD91A0788D17}"/>
              </a:ext>
            </a:extLst>
          </p:cNvPr>
          <p:cNvSpPr/>
          <p:nvPr/>
        </p:nvSpPr>
        <p:spPr>
          <a:xfrm>
            <a:off x="1079653" y="812494"/>
            <a:ext cx="1867359" cy="1801258"/>
          </a:xfrm>
          <a:prstGeom prst="ellipse">
            <a:avLst/>
          </a:prstGeom>
          <a:solidFill>
            <a:schemeClr val="tx2">
              <a:lumMod val="75000"/>
              <a:lumOff val="25000"/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2449417" y="812494"/>
            <a:ext cx="1867359" cy="1801258"/>
          </a:xfrm>
          <a:prstGeom prst="ellipse">
            <a:avLst/>
          </a:prstGeom>
          <a:solidFill>
            <a:schemeClr val="accent5">
              <a:lumMod val="7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/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/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ECFC0D-D8B2-B9B3-F002-5D9DA1075732}"/>
                  </a:ext>
                </a:extLst>
              </p:cNvPr>
              <p:cNvSpPr txBox="1"/>
              <p:nvPr/>
            </p:nvSpPr>
            <p:spPr>
              <a:xfrm>
                <a:off x="2344469" y="2621747"/>
                <a:ext cx="797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ECFC0D-D8B2-B9B3-F002-5D9DA107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469" y="2621747"/>
                <a:ext cx="7974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9A6B6A-3EA8-9B45-66F0-8F8429C032FB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722619" y="1740594"/>
            <a:ext cx="20581" cy="881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4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EABFA-E989-7FA3-1E4F-BED33B1033FE}"/>
              </a:ext>
            </a:extLst>
          </p:cNvPr>
          <p:cNvSpPr/>
          <p:nvPr/>
        </p:nvSpPr>
        <p:spPr>
          <a:xfrm>
            <a:off x="223092" y="206566"/>
            <a:ext cx="5092547" cy="3161841"/>
          </a:xfrm>
          <a:prstGeom prst="rect">
            <a:avLst/>
          </a:prstGeom>
          <a:solidFill>
            <a:schemeClr val="tx2">
              <a:lumMod val="50000"/>
              <a:lumOff val="50000"/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7E6FE1-51E1-84AF-BD67-FD91A0788D17}"/>
              </a:ext>
            </a:extLst>
          </p:cNvPr>
          <p:cNvSpPr/>
          <p:nvPr/>
        </p:nvSpPr>
        <p:spPr>
          <a:xfrm>
            <a:off x="1079653" y="812494"/>
            <a:ext cx="1867359" cy="18012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2449417" y="812494"/>
            <a:ext cx="1867359" cy="1801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/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/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/>
              <p:nvPr/>
            </p:nvSpPr>
            <p:spPr>
              <a:xfrm>
                <a:off x="417451" y="2806413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51" y="2806413"/>
                <a:ext cx="4363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EABFA-E989-7FA3-1E4F-BED33B1033FE}"/>
              </a:ext>
            </a:extLst>
          </p:cNvPr>
          <p:cNvSpPr/>
          <p:nvPr/>
        </p:nvSpPr>
        <p:spPr>
          <a:xfrm>
            <a:off x="223092" y="206566"/>
            <a:ext cx="5092547" cy="3161841"/>
          </a:xfrm>
          <a:prstGeom prst="rect">
            <a:avLst/>
          </a:prstGeom>
          <a:solidFill>
            <a:schemeClr val="accent5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2449417" y="812494"/>
            <a:ext cx="1867359" cy="18012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/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/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/>
              <p:nvPr/>
            </p:nvSpPr>
            <p:spPr>
              <a:xfrm>
                <a:off x="4677790" y="279171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90" y="2791712"/>
                <a:ext cx="4427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A7E6FE1-51E1-84AF-BD67-FD91A0788D17}"/>
              </a:ext>
            </a:extLst>
          </p:cNvPr>
          <p:cNvSpPr/>
          <p:nvPr/>
        </p:nvSpPr>
        <p:spPr>
          <a:xfrm>
            <a:off x="1079653" y="812494"/>
            <a:ext cx="1867359" cy="1801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5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EABFA-E989-7FA3-1E4F-BED33B1033FE}"/>
              </a:ext>
            </a:extLst>
          </p:cNvPr>
          <p:cNvSpPr/>
          <p:nvPr/>
        </p:nvSpPr>
        <p:spPr>
          <a:xfrm>
            <a:off x="223092" y="206566"/>
            <a:ext cx="5092547" cy="3161841"/>
          </a:xfrm>
          <a:prstGeom prst="rect">
            <a:avLst/>
          </a:prstGeom>
          <a:solidFill>
            <a:srgbClr val="7030A0">
              <a:alpha val="6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2449417" y="812494"/>
            <a:ext cx="1867359" cy="1801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/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54599-847C-F72F-0A04-27FCCE64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64" y="870297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/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5BB1F-6AB0-4FF6-1A6A-90397AB3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47" y="1978260"/>
                <a:ext cx="3896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/>
              <p:nvPr/>
            </p:nvSpPr>
            <p:spPr>
              <a:xfrm>
                <a:off x="4230880" y="2782891"/>
                <a:ext cx="914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CC12D-BC3A-1078-ABD6-4028E9A4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80" y="2782891"/>
                <a:ext cx="9149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A7E6FE1-51E1-84AF-BD67-FD91A0788D17}"/>
              </a:ext>
            </a:extLst>
          </p:cNvPr>
          <p:cNvSpPr/>
          <p:nvPr/>
        </p:nvSpPr>
        <p:spPr>
          <a:xfrm>
            <a:off x="1079653" y="812494"/>
            <a:ext cx="1867359" cy="1801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D12A93F-F3C1-765A-0756-5405AB6258A3}"/>
              </a:ext>
            </a:extLst>
          </p:cNvPr>
          <p:cNvSpPr/>
          <p:nvPr/>
        </p:nvSpPr>
        <p:spPr>
          <a:xfrm>
            <a:off x="2449417" y="1105512"/>
            <a:ext cx="497596" cy="1214300"/>
          </a:xfrm>
          <a:prstGeom prst="arc">
            <a:avLst>
              <a:gd name="adj1" fmla="val 16200000"/>
              <a:gd name="adj2" fmla="val 1616950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5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Bonner</dc:creator>
  <cp:lastModifiedBy>Simon Bonner</cp:lastModifiedBy>
  <cp:revision>1</cp:revision>
  <dcterms:created xsi:type="dcterms:W3CDTF">2024-08-26T14:14:29Z</dcterms:created>
  <dcterms:modified xsi:type="dcterms:W3CDTF">2024-08-26T14:34:04Z</dcterms:modified>
</cp:coreProperties>
</file>