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54864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74D204-8DD3-4233-BA3A-05EFC8615C88}" v="6" dt="2024-08-28T16:25:15.5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26" y="1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Bonner" userId="c968d0cc-44b1-4a19-b224-50fd2dc43281" providerId="ADAL" clId="{2574D204-8DD3-4233-BA3A-05EFC8615C88}"/>
    <pc:docChg chg="custSel addSld modSld">
      <pc:chgData name="Simon Bonner" userId="c968d0cc-44b1-4a19-b224-50fd2dc43281" providerId="ADAL" clId="{2574D204-8DD3-4233-BA3A-05EFC8615C88}" dt="2024-08-28T16:25:52.815" v="14" actId="478"/>
      <pc:docMkLst>
        <pc:docMk/>
      </pc:docMkLst>
      <pc:sldChg chg="addSp delSp modSp mod">
        <pc:chgData name="Simon Bonner" userId="c968d0cc-44b1-4a19-b224-50fd2dc43281" providerId="ADAL" clId="{2574D204-8DD3-4233-BA3A-05EFC8615C88}" dt="2024-08-28T16:25:12.867" v="7" actId="478"/>
        <pc:sldMkLst>
          <pc:docMk/>
          <pc:sldMk cId="1627042122" sldId="257"/>
        </pc:sldMkLst>
        <pc:spChg chg="del">
          <ac:chgData name="Simon Bonner" userId="c968d0cc-44b1-4a19-b224-50fd2dc43281" providerId="ADAL" clId="{2574D204-8DD3-4233-BA3A-05EFC8615C88}" dt="2024-08-28T16:25:12.867" v="7" actId="478"/>
          <ac:spMkLst>
            <pc:docMk/>
            <pc:sldMk cId="1627042122" sldId="257"/>
            <ac:spMk id="4" creationId="{934EABFA-E989-7FA3-1E4F-BED33B1033FE}"/>
          </ac:spMkLst>
        </pc:spChg>
        <pc:spChg chg="del">
          <ac:chgData name="Simon Bonner" userId="c968d0cc-44b1-4a19-b224-50fd2dc43281" providerId="ADAL" clId="{2574D204-8DD3-4233-BA3A-05EFC8615C88}" dt="2024-08-28T16:24:29.861" v="0" actId="478"/>
          <ac:spMkLst>
            <pc:docMk/>
            <pc:sldMk cId="1627042122" sldId="257"/>
            <ac:spMk id="11" creationId="{3A25BB1F-6AB0-4FF6-1A6A-90397AB36BAB}"/>
          </ac:spMkLst>
        </pc:spChg>
        <pc:spChg chg="add mod">
          <ac:chgData name="Simon Bonner" userId="c968d0cc-44b1-4a19-b224-50fd2dc43281" providerId="ADAL" clId="{2574D204-8DD3-4233-BA3A-05EFC8615C88}" dt="2024-08-28T16:24:38.402" v="1"/>
          <ac:spMkLst>
            <pc:docMk/>
            <pc:sldMk cId="1627042122" sldId="257"/>
            <ac:spMk id="17" creationId="{9D483F56-3E31-E12C-40B7-2C3726E33112}"/>
          </ac:spMkLst>
        </pc:spChg>
        <pc:spChg chg="add mod">
          <ac:chgData name="Simon Bonner" userId="c968d0cc-44b1-4a19-b224-50fd2dc43281" providerId="ADAL" clId="{2574D204-8DD3-4233-BA3A-05EFC8615C88}" dt="2024-08-28T16:25:10.036" v="6"/>
          <ac:spMkLst>
            <pc:docMk/>
            <pc:sldMk cId="1627042122" sldId="257"/>
            <ac:spMk id="19" creationId="{6955AB2D-6DE5-9ADB-B52A-1D07FC1D9FCE}"/>
          </ac:spMkLst>
        </pc:spChg>
        <pc:cxnChg chg="add mod">
          <ac:chgData name="Simon Bonner" userId="c968d0cc-44b1-4a19-b224-50fd2dc43281" providerId="ADAL" clId="{2574D204-8DD3-4233-BA3A-05EFC8615C88}" dt="2024-08-28T16:24:38.402" v="1"/>
          <ac:cxnSpMkLst>
            <pc:docMk/>
            <pc:sldMk cId="1627042122" sldId="257"/>
            <ac:cxnSpMk id="18" creationId="{87C62C6F-62C8-88E8-92C8-9A99F6D56BA6}"/>
          </ac:cxnSpMkLst>
        </pc:cxnChg>
      </pc:sldChg>
      <pc:sldChg chg="addSp delSp modSp mod">
        <pc:chgData name="Simon Bonner" userId="c968d0cc-44b1-4a19-b224-50fd2dc43281" providerId="ADAL" clId="{2574D204-8DD3-4233-BA3A-05EFC8615C88}" dt="2024-08-28T16:25:01.854" v="5"/>
        <pc:sldMkLst>
          <pc:docMk/>
          <pc:sldMk cId="2031940669" sldId="258"/>
        </pc:sldMkLst>
        <pc:spChg chg="add mod">
          <ac:chgData name="Simon Bonner" userId="c968d0cc-44b1-4a19-b224-50fd2dc43281" providerId="ADAL" clId="{2574D204-8DD3-4233-BA3A-05EFC8615C88}" dt="2024-08-28T16:24:40.913" v="2"/>
          <ac:spMkLst>
            <pc:docMk/>
            <pc:sldMk cId="2031940669" sldId="258"/>
            <ac:spMk id="2" creationId="{CEA1AE42-3C37-F5B5-A446-EE97E731F6AD}"/>
          </ac:spMkLst>
        </pc:spChg>
        <pc:spChg chg="mod">
          <ac:chgData name="Simon Bonner" userId="c968d0cc-44b1-4a19-b224-50fd2dc43281" providerId="ADAL" clId="{2574D204-8DD3-4233-BA3A-05EFC8615C88}" dt="2024-08-28T16:24:51.997" v="4" actId="14100"/>
          <ac:spMkLst>
            <pc:docMk/>
            <pc:sldMk cId="2031940669" sldId="258"/>
            <ac:spMk id="4" creationId="{934EABFA-E989-7FA3-1E4F-BED33B1033FE}"/>
          </ac:spMkLst>
        </pc:spChg>
        <pc:spChg chg="add mod">
          <ac:chgData name="Simon Bonner" userId="c968d0cc-44b1-4a19-b224-50fd2dc43281" providerId="ADAL" clId="{2574D204-8DD3-4233-BA3A-05EFC8615C88}" dt="2024-08-28T16:25:01.854" v="5"/>
          <ac:spMkLst>
            <pc:docMk/>
            <pc:sldMk cId="2031940669" sldId="258"/>
            <ac:spMk id="5" creationId="{1F7136E6-52D9-544B-A0B5-7577F7D5D9EC}"/>
          </ac:spMkLst>
        </pc:spChg>
        <pc:spChg chg="del">
          <ac:chgData name="Simon Bonner" userId="c968d0cc-44b1-4a19-b224-50fd2dc43281" providerId="ADAL" clId="{2574D204-8DD3-4233-BA3A-05EFC8615C88}" dt="2024-08-28T16:24:45.486" v="3" actId="478"/>
          <ac:spMkLst>
            <pc:docMk/>
            <pc:sldMk cId="2031940669" sldId="258"/>
            <ac:spMk id="11" creationId="{3A25BB1F-6AB0-4FF6-1A6A-90397AB36BAB}"/>
          </ac:spMkLst>
        </pc:spChg>
        <pc:cxnChg chg="add mod">
          <ac:chgData name="Simon Bonner" userId="c968d0cc-44b1-4a19-b224-50fd2dc43281" providerId="ADAL" clId="{2574D204-8DD3-4233-BA3A-05EFC8615C88}" dt="2024-08-28T16:24:40.913" v="2"/>
          <ac:cxnSpMkLst>
            <pc:docMk/>
            <pc:sldMk cId="2031940669" sldId="258"/>
            <ac:cxnSpMk id="3" creationId="{7CA01A69-4B99-5702-8CD8-8A568DB2C368}"/>
          </ac:cxnSpMkLst>
        </pc:cxnChg>
      </pc:sldChg>
      <pc:sldChg chg="addSp delSp modSp mod">
        <pc:chgData name="Simon Bonner" userId="c968d0cc-44b1-4a19-b224-50fd2dc43281" providerId="ADAL" clId="{2574D204-8DD3-4233-BA3A-05EFC8615C88}" dt="2024-08-28T16:25:52.815" v="14" actId="478"/>
        <pc:sldMkLst>
          <pc:docMk/>
          <pc:sldMk cId="1063060463" sldId="259"/>
        </pc:sldMkLst>
        <pc:spChg chg="mod">
          <ac:chgData name="Simon Bonner" userId="c968d0cc-44b1-4a19-b224-50fd2dc43281" providerId="ADAL" clId="{2574D204-8DD3-4233-BA3A-05EFC8615C88}" dt="2024-08-28T16:25:23.415" v="10" actId="14100"/>
          <ac:spMkLst>
            <pc:docMk/>
            <pc:sldMk cId="1063060463" sldId="259"/>
            <ac:spMk id="3" creationId="{ED48902C-3D7D-F66B-F06A-DCBB9891751E}"/>
          </ac:spMkLst>
        </pc:spChg>
        <pc:spChg chg="del">
          <ac:chgData name="Simon Bonner" userId="c968d0cc-44b1-4a19-b224-50fd2dc43281" providerId="ADAL" clId="{2574D204-8DD3-4233-BA3A-05EFC8615C88}" dt="2024-08-28T16:25:18.033" v="9" actId="478"/>
          <ac:spMkLst>
            <pc:docMk/>
            <pc:sldMk cId="1063060463" sldId="259"/>
            <ac:spMk id="4" creationId="{934EABFA-E989-7FA3-1E4F-BED33B1033FE}"/>
          </ac:spMkLst>
        </pc:spChg>
        <pc:spChg chg="del">
          <ac:chgData name="Simon Bonner" userId="c968d0cc-44b1-4a19-b224-50fd2dc43281" providerId="ADAL" clId="{2574D204-8DD3-4233-BA3A-05EFC8615C88}" dt="2024-08-28T16:25:52.815" v="14" actId="478"/>
          <ac:spMkLst>
            <pc:docMk/>
            <pc:sldMk cId="1063060463" sldId="259"/>
            <ac:spMk id="9" creationId="{F337C5C9-FC42-40FF-1BB5-3948A9852F1B}"/>
          </ac:spMkLst>
        </pc:spChg>
        <pc:spChg chg="del">
          <ac:chgData name="Simon Bonner" userId="c968d0cc-44b1-4a19-b224-50fd2dc43281" providerId="ADAL" clId="{2574D204-8DD3-4233-BA3A-05EFC8615C88}" dt="2024-08-28T16:25:45.097" v="12" actId="478"/>
          <ac:spMkLst>
            <pc:docMk/>
            <pc:sldMk cId="1063060463" sldId="259"/>
            <ac:spMk id="10" creationId="{3E6148DF-C05B-D79D-154F-5D5130E4728D}"/>
          </ac:spMkLst>
        </pc:spChg>
        <pc:spChg chg="del">
          <ac:chgData name="Simon Bonner" userId="c968d0cc-44b1-4a19-b224-50fd2dc43281" providerId="ADAL" clId="{2574D204-8DD3-4233-BA3A-05EFC8615C88}" dt="2024-08-28T16:25:49.818" v="13" actId="478"/>
          <ac:spMkLst>
            <pc:docMk/>
            <pc:sldMk cId="1063060463" sldId="259"/>
            <ac:spMk id="16" creationId="{3BB0EFF1-B305-8E00-4D25-885BB0FE170B}"/>
          </ac:spMkLst>
        </pc:spChg>
        <pc:spChg chg="add mod">
          <ac:chgData name="Simon Bonner" userId="c968d0cc-44b1-4a19-b224-50fd2dc43281" providerId="ADAL" clId="{2574D204-8DD3-4233-BA3A-05EFC8615C88}" dt="2024-08-28T16:25:15.565" v="8"/>
          <ac:spMkLst>
            <pc:docMk/>
            <pc:sldMk cId="1063060463" sldId="259"/>
            <ac:spMk id="18" creationId="{4CE9A350-60A6-2DDB-E0D0-5D95BF8DDE6D}"/>
          </ac:spMkLst>
        </pc:spChg>
      </pc:sldChg>
      <pc:sldChg chg="add">
        <pc:chgData name="Simon Bonner" userId="c968d0cc-44b1-4a19-b224-50fd2dc43281" providerId="ADAL" clId="{2574D204-8DD3-4233-BA3A-05EFC8615C88}" dt="2024-08-28T16:25:40.176" v="11" actId="2890"/>
        <pc:sldMkLst>
          <pc:docMk/>
          <pc:sldMk cId="3848321080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57BBE-F9DC-493C-9BED-40EF4454D644}" type="datetimeFigureOut">
              <a:rPr lang="en-CA" smtClean="0"/>
              <a:t>2024-08-28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7A2C2-D98E-46EE-8E8A-143A1088B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0494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912" rtl="0" eaLnBrk="1" latinLnBrk="0" hangingPunct="1">
      <a:defRPr sz="576" kern="1200">
        <a:solidFill>
          <a:schemeClr val="tx1"/>
        </a:solidFill>
        <a:latin typeface="+mn-lt"/>
        <a:ea typeface="+mn-ea"/>
        <a:cs typeface="+mn-cs"/>
      </a:defRPr>
    </a:lvl1pPr>
    <a:lvl2pPr marL="219456" algn="l" defTabSz="438912" rtl="0" eaLnBrk="1" latinLnBrk="0" hangingPunct="1">
      <a:defRPr sz="576" kern="1200">
        <a:solidFill>
          <a:schemeClr val="tx1"/>
        </a:solidFill>
        <a:latin typeface="+mn-lt"/>
        <a:ea typeface="+mn-ea"/>
        <a:cs typeface="+mn-cs"/>
      </a:defRPr>
    </a:lvl2pPr>
    <a:lvl3pPr marL="438912" algn="l" defTabSz="438912" rtl="0" eaLnBrk="1" latinLnBrk="0" hangingPunct="1">
      <a:defRPr sz="576" kern="1200">
        <a:solidFill>
          <a:schemeClr val="tx1"/>
        </a:solidFill>
        <a:latin typeface="+mn-lt"/>
        <a:ea typeface="+mn-ea"/>
        <a:cs typeface="+mn-cs"/>
      </a:defRPr>
    </a:lvl3pPr>
    <a:lvl4pPr marL="658368" algn="l" defTabSz="438912" rtl="0" eaLnBrk="1" latinLnBrk="0" hangingPunct="1">
      <a:defRPr sz="576" kern="1200">
        <a:solidFill>
          <a:schemeClr val="tx1"/>
        </a:solidFill>
        <a:latin typeface="+mn-lt"/>
        <a:ea typeface="+mn-ea"/>
        <a:cs typeface="+mn-cs"/>
      </a:defRPr>
    </a:lvl4pPr>
    <a:lvl5pPr marL="877824" algn="l" defTabSz="438912" rtl="0" eaLnBrk="1" latinLnBrk="0" hangingPunct="1">
      <a:defRPr sz="576" kern="1200">
        <a:solidFill>
          <a:schemeClr val="tx1"/>
        </a:solidFill>
        <a:latin typeface="+mn-lt"/>
        <a:ea typeface="+mn-ea"/>
        <a:cs typeface="+mn-cs"/>
      </a:defRPr>
    </a:lvl5pPr>
    <a:lvl6pPr marL="1097280" algn="l" defTabSz="438912" rtl="0" eaLnBrk="1" latinLnBrk="0" hangingPunct="1">
      <a:defRPr sz="576" kern="1200">
        <a:solidFill>
          <a:schemeClr val="tx1"/>
        </a:solidFill>
        <a:latin typeface="+mn-lt"/>
        <a:ea typeface="+mn-ea"/>
        <a:cs typeface="+mn-cs"/>
      </a:defRPr>
    </a:lvl6pPr>
    <a:lvl7pPr marL="1316736" algn="l" defTabSz="438912" rtl="0" eaLnBrk="1" latinLnBrk="0" hangingPunct="1">
      <a:defRPr sz="576" kern="1200">
        <a:solidFill>
          <a:schemeClr val="tx1"/>
        </a:solidFill>
        <a:latin typeface="+mn-lt"/>
        <a:ea typeface="+mn-ea"/>
        <a:cs typeface="+mn-cs"/>
      </a:defRPr>
    </a:lvl7pPr>
    <a:lvl8pPr marL="1536192" algn="l" defTabSz="438912" rtl="0" eaLnBrk="1" latinLnBrk="0" hangingPunct="1">
      <a:defRPr sz="576" kern="1200">
        <a:solidFill>
          <a:schemeClr val="tx1"/>
        </a:solidFill>
        <a:latin typeface="+mn-lt"/>
        <a:ea typeface="+mn-ea"/>
        <a:cs typeface="+mn-cs"/>
      </a:defRPr>
    </a:lvl8pPr>
    <a:lvl9pPr marL="1755648" algn="l" defTabSz="438912" rtl="0" eaLnBrk="1" latinLnBrk="0" hangingPunct="1">
      <a:defRPr sz="5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598593"/>
            <a:ext cx="466344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21087"/>
            <a:ext cx="41148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A6FE-D398-4343-9882-97DE033443E1}" type="datetimeFigureOut">
              <a:rPr lang="en-CA" smtClean="0"/>
              <a:t>2024-08-28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2851-9DBF-423F-864A-E1F4D48117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0069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A6FE-D398-4343-9882-97DE033443E1}" type="datetimeFigureOut">
              <a:rPr lang="en-CA" smtClean="0"/>
              <a:t>2024-08-28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2851-9DBF-423F-864A-E1F4D48117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782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94733"/>
            <a:ext cx="1183005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94733"/>
            <a:ext cx="3480435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A6FE-D398-4343-9882-97DE033443E1}" type="datetimeFigureOut">
              <a:rPr lang="en-CA" smtClean="0"/>
              <a:t>2024-08-28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2851-9DBF-423F-864A-E1F4D48117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31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A6FE-D398-4343-9882-97DE033443E1}" type="datetimeFigureOut">
              <a:rPr lang="en-CA" smtClean="0"/>
              <a:t>2024-08-28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2851-9DBF-423F-864A-E1F4D48117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713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911861"/>
            <a:ext cx="473202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2447714"/>
            <a:ext cx="473202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A6FE-D398-4343-9882-97DE033443E1}" type="datetimeFigureOut">
              <a:rPr lang="en-CA" smtClean="0"/>
              <a:t>2024-08-28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2851-9DBF-423F-864A-E1F4D48117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728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A6FE-D398-4343-9882-97DE033443E1}" type="datetimeFigureOut">
              <a:rPr lang="en-CA" smtClean="0"/>
              <a:t>2024-08-28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2851-9DBF-423F-864A-E1F4D48117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493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94734"/>
            <a:ext cx="473202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896620"/>
            <a:ext cx="2321004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336040"/>
            <a:ext cx="2321004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896620"/>
            <a:ext cx="233243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336040"/>
            <a:ext cx="2332435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A6FE-D398-4343-9882-97DE033443E1}" type="datetimeFigureOut">
              <a:rPr lang="en-CA" smtClean="0"/>
              <a:t>2024-08-28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2851-9DBF-423F-864A-E1F4D48117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944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A6FE-D398-4343-9882-97DE033443E1}" type="datetimeFigureOut">
              <a:rPr lang="en-CA" smtClean="0"/>
              <a:t>2024-08-28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2851-9DBF-423F-864A-E1F4D48117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617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A6FE-D398-4343-9882-97DE033443E1}" type="datetimeFigureOut">
              <a:rPr lang="en-CA" smtClean="0"/>
              <a:t>2024-08-28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2851-9DBF-423F-864A-E1F4D48117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593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526627"/>
            <a:ext cx="277749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A6FE-D398-4343-9882-97DE033443E1}" type="datetimeFigureOut">
              <a:rPr lang="en-CA" smtClean="0"/>
              <a:t>2024-08-28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2851-9DBF-423F-864A-E1F4D48117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117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526627"/>
            <a:ext cx="277749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A6FE-D398-4343-9882-97DE033443E1}" type="datetimeFigureOut">
              <a:rPr lang="en-CA" smtClean="0"/>
              <a:t>2024-08-28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2851-9DBF-423F-864A-E1F4D48117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793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94734"/>
            <a:ext cx="473202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973666"/>
            <a:ext cx="473202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7BA6FE-D398-4343-9882-97DE033443E1}" type="datetimeFigureOut">
              <a:rPr lang="en-CA" smtClean="0"/>
              <a:t>2024-08-28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3390054"/>
            <a:ext cx="18516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2F2851-9DBF-423F-864A-E1F4D48117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345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C0CDB4A5-4444-1821-A273-6110EB5C246C}"/>
              </a:ext>
            </a:extLst>
          </p:cNvPr>
          <p:cNvSpPr/>
          <p:nvPr/>
        </p:nvSpPr>
        <p:spPr>
          <a:xfrm>
            <a:off x="1770054" y="886857"/>
            <a:ext cx="1867359" cy="1801258"/>
          </a:xfrm>
          <a:prstGeom prst="ellipse">
            <a:avLst/>
          </a:prstGeom>
          <a:solidFill>
            <a:schemeClr val="accent5">
              <a:lumMod val="75000"/>
              <a:alpha val="4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4554F7-D9E2-9E3E-D483-C7E8BAE90378}"/>
                  </a:ext>
                </a:extLst>
              </p:cNvPr>
              <p:cNvSpPr txBox="1"/>
              <p:nvPr/>
            </p:nvSpPr>
            <p:spPr>
              <a:xfrm>
                <a:off x="170761" y="67624"/>
                <a:ext cx="772969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800" b="0" i="1" smtClean="0">
                          <a:latin typeface="Cambria Math" panose="02040503050406030204" pitchFamily="18" charset="0"/>
                        </a:rPr>
                        <m:t>𝒮</m:t>
                      </m:r>
                    </m:oMath>
                  </m:oMathPara>
                </a14:m>
                <a:endParaRPr lang="en-CA" sz="4800" b="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4554F7-D9E2-9E3E-D483-C7E8BAE90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61" y="67624"/>
                <a:ext cx="772969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A3C0232-3211-6AAE-5015-D49F2E47144F}"/>
              </a:ext>
            </a:extLst>
          </p:cNvPr>
          <p:cNvSpPr/>
          <p:nvPr/>
        </p:nvSpPr>
        <p:spPr>
          <a:xfrm>
            <a:off x="2533358" y="217357"/>
            <a:ext cx="2788150" cy="1911299"/>
          </a:xfrm>
          <a:custGeom>
            <a:avLst/>
            <a:gdLst>
              <a:gd name="connsiteX0" fmla="*/ 14970 w 2788150"/>
              <a:gd name="connsiteY0" fmla="*/ 0 h 1911299"/>
              <a:gd name="connsiteX1" fmla="*/ 112406 w 2788150"/>
              <a:gd name="connsiteY1" fmla="*/ 157397 h 1911299"/>
              <a:gd name="connsiteX2" fmla="*/ 142386 w 2788150"/>
              <a:gd name="connsiteY2" fmla="*/ 209863 h 1911299"/>
              <a:gd name="connsiteX3" fmla="*/ 172367 w 2788150"/>
              <a:gd name="connsiteY3" fmla="*/ 269823 h 1911299"/>
              <a:gd name="connsiteX4" fmla="*/ 179862 w 2788150"/>
              <a:gd name="connsiteY4" fmla="*/ 322289 h 1911299"/>
              <a:gd name="connsiteX5" fmla="*/ 187357 w 2788150"/>
              <a:gd name="connsiteY5" fmla="*/ 359764 h 1911299"/>
              <a:gd name="connsiteX6" fmla="*/ 164872 w 2788150"/>
              <a:gd name="connsiteY6" fmla="*/ 524656 h 1911299"/>
              <a:gd name="connsiteX7" fmla="*/ 157376 w 2788150"/>
              <a:gd name="connsiteY7" fmla="*/ 569627 h 1911299"/>
              <a:gd name="connsiteX8" fmla="*/ 142386 w 2788150"/>
              <a:gd name="connsiteY8" fmla="*/ 629587 h 1911299"/>
              <a:gd name="connsiteX9" fmla="*/ 112406 w 2788150"/>
              <a:gd name="connsiteY9" fmla="*/ 742013 h 1911299"/>
              <a:gd name="connsiteX10" fmla="*/ 89921 w 2788150"/>
              <a:gd name="connsiteY10" fmla="*/ 839450 h 1911299"/>
              <a:gd name="connsiteX11" fmla="*/ 44950 w 2788150"/>
              <a:gd name="connsiteY11" fmla="*/ 1026827 h 1911299"/>
              <a:gd name="connsiteX12" fmla="*/ 29960 w 2788150"/>
              <a:gd name="connsiteY12" fmla="*/ 1199213 h 1911299"/>
              <a:gd name="connsiteX13" fmla="*/ 14970 w 2788150"/>
              <a:gd name="connsiteY13" fmla="*/ 1281659 h 1911299"/>
              <a:gd name="connsiteX14" fmla="*/ 14970 w 2788150"/>
              <a:gd name="connsiteY14" fmla="*/ 1761345 h 1911299"/>
              <a:gd name="connsiteX15" fmla="*/ 44950 w 2788150"/>
              <a:gd name="connsiteY15" fmla="*/ 1776335 h 1911299"/>
              <a:gd name="connsiteX16" fmla="*/ 119901 w 2788150"/>
              <a:gd name="connsiteY16" fmla="*/ 1821305 h 1911299"/>
              <a:gd name="connsiteX17" fmla="*/ 172367 w 2788150"/>
              <a:gd name="connsiteY17" fmla="*/ 1851286 h 1911299"/>
              <a:gd name="connsiteX18" fmla="*/ 322268 w 2788150"/>
              <a:gd name="connsiteY18" fmla="*/ 1873771 h 1911299"/>
              <a:gd name="connsiteX19" fmla="*/ 464675 w 2788150"/>
              <a:gd name="connsiteY19" fmla="*/ 1896256 h 1911299"/>
              <a:gd name="connsiteX20" fmla="*/ 824439 w 2788150"/>
              <a:gd name="connsiteY20" fmla="*/ 1903751 h 1911299"/>
              <a:gd name="connsiteX21" fmla="*/ 899390 w 2788150"/>
              <a:gd name="connsiteY21" fmla="*/ 1911246 h 1911299"/>
              <a:gd name="connsiteX22" fmla="*/ 1176708 w 2788150"/>
              <a:gd name="connsiteY22" fmla="*/ 1888761 h 1911299"/>
              <a:gd name="connsiteX23" fmla="*/ 1229173 w 2788150"/>
              <a:gd name="connsiteY23" fmla="*/ 1866276 h 1911299"/>
              <a:gd name="connsiteX24" fmla="*/ 1371580 w 2788150"/>
              <a:gd name="connsiteY24" fmla="*/ 1768840 h 1911299"/>
              <a:gd name="connsiteX25" fmla="*/ 1446531 w 2788150"/>
              <a:gd name="connsiteY25" fmla="*/ 1693889 h 1911299"/>
              <a:gd name="connsiteX26" fmla="*/ 1476511 w 2788150"/>
              <a:gd name="connsiteY26" fmla="*/ 1648918 h 1911299"/>
              <a:gd name="connsiteX27" fmla="*/ 1536472 w 2788150"/>
              <a:gd name="connsiteY27" fmla="*/ 1566473 h 1911299"/>
              <a:gd name="connsiteX28" fmla="*/ 1566452 w 2788150"/>
              <a:gd name="connsiteY28" fmla="*/ 1514007 h 1911299"/>
              <a:gd name="connsiteX29" fmla="*/ 1671383 w 2788150"/>
              <a:gd name="connsiteY29" fmla="*/ 1446551 h 1911299"/>
              <a:gd name="connsiteX30" fmla="*/ 1708858 w 2788150"/>
              <a:gd name="connsiteY30" fmla="*/ 1439056 h 1911299"/>
              <a:gd name="connsiteX31" fmla="*/ 1896235 w 2788150"/>
              <a:gd name="connsiteY31" fmla="*/ 1371600 h 1911299"/>
              <a:gd name="connsiteX32" fmla="*/ 1941206 w 2788150"/>
              <a:gd name="connsiteY32" fmla="*/ 1364105 h 1911299"/>
              <a:gd name="connsiteX33" fmla="*/ 2113593 w 2788150"/>
              <a:gd name="connsiteY33" fmla="*/ 1386591 h 1911299"/>
              <a:gd name="connsiteX34" fmla="*/ 2181049 w 2788150"/>
              <a:gd name="connsiteY34" fmla="*/ 1416571 h 1911299"/>
              <a:gd name="connsiteX35" fmla="*/ 2218524 w 2788150"/>
              <a:gd name="connsiteY35" fmla="*/ 1439056 h 1911299"/>
              <a:gd name="connsiteX36" fmla="*/ 2375921 w 2788150"/>
              <a:gd name="connsiteY36" fmla="*/ 1461541 h 1911299"/>
              <a:gd name="connsiteX37" fmla="*/ 2405901 w 2788150"/>
              <a:gd name="connsiteY37" fmla="*/ 1476532 h 1911299"/>
              <a:gd name="connsiteX38" fmla="*/ 2428386 w 2788150"/>
              <a:gd name="connsiteY38" fmla="*/ 1484027 h 1911299"/>
              <a:gd name="connsiteX39" fmla="*/ 2465862 w 2788150"/>
              <a:gd name="connsiteY39" fmla="*/ 1536492 h 1911299"/>
              <a:gd name="connsiteX40" fmla="*/ 2518327 w 2788150"/>
              <a:gd name="connsiteY40" fmla="*/ 1558977 h 1911299"/>
              <a:gd name="connsiteX41" fmla="*/ 2563298 w 2788150"/>
              <a:gd name="connsiteY41" fmla="*/ 1588958 h 1911299"/>
              <a:gd name="connsiteX42" fmla="*/ 2593278 w 2788150"/>
              <a:gd name="connsiteY42" fmla="*/ 1603948 h 1911299"/>
              <a:gd name="connsiteX43" fmla="*/ 2683219 w 2788150"/>
              <a:gd name="connsiteY43" fmla="*/ 1656413 h 1911299"/>
              <a:gd name="connsiteX44" fmla="*/ 2713199 w 2788150"/>
              <a:gd name="connsiteY44" fmla="*/ 1671404 h 1911299"/>
              <a:gd name="connsiteX45" fmla="*/ 2735685 w 2788150"/>
              <a:gd name="connsiteY45" fmla="*/ 1686394 h 1911299"/>
              <a:gd name="connsiteX46" fmla="*/ 2788150 w 2788150"/>
              <a:gd name="connsiteY46" fmla="*/ 1693889 h 191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788150" h="1911299">
                <a:moveTo>
                  <a:pt x="14970" y="0"/>
                </a:moveTo>
                <a:cubicBezTo>
                  <a:pt x="57817" y="107121"/>
                  <a:pt x="-13147" y="-62325"/>
                  <a:pt x="112406" y="157397"/>
                </a:cubicBezTo>
                <a:cubicBezTo>
                  <a:pt x="122399" y="174886"/>
                  <a:pt x="132907" y="192090"/>
                  <a:pt x="142386" y="209863"/>
                </a:cubicBezTo>
                <a:cubicBezTo>
                  <a:pt x="152902" y="229580"/>
                  <a:pt x="172367" y="269823"/>
                  <a:pt x="172367" y="269823"/>
                </a:cubicBezTo>
                <a:cubicBezTo>
                  <a:pt x="174865" y="287312"/>
                  <a:pt x="176958" y="304863"/>
                  <a:pt x="179862" y="322289"/>
                </a:cubicBezTo>
                <a:cubicBezTo>
                  <a:pt x="181956" y="334855"/>
                  <a:pt x="188298" y="347060"/>
                  <a:pt x="187357" y="359764"/>
                </a:cubicBezTo>
                <a:cubicBezTo>
                  <a:pt x="183259" y="415085"/>
                  <a:pt x="172717" y="469741"/>
                  <a:pt x="164872" y="524656"/>
                </a:cubicBezTo>
                <a:cubicBezTo>
                  <a:pt x="162723" y="539700"/>
                  <a:pt x="160560" y="554767"/>
                  <a:pt x="157376" y="569627"/>
                </a:cubicBezTo>
                <a:cubicBezTo>
                  <a:pt x="153059" y="589771"/>
                  <a:pt x="146703" y="609443"/>
                  <a:pt x="142386" y="629587"/>
                </a:cubicBezTo>
                <a:cubicBezTo>
                  <a:pt x="121881" y="725277"/>
                  <a:pt x="153910" y="617501"/>
                  <a:pt x="112406" y="742013"/>
                </a:cubicBezTo>
                <a:cubicBezTo>
                  <a:pt x="99458" y="819701"/>
                  <a:pt x="112033" y="754688"/>
                  <a:pt x="89921" y="839450"/>
                </a:cubicBezTo>
                <a:cubicBezTo>
                  <a:pt x="63241" y="941724"/>
                  <a:pt x="63910" y="941505"/>
                  <a:pt x="44950" y="1026827"/>
                </a:cubicBezTo>
                <a:cubicBezTo>
                  <a:pt x="39909" y="1097402"/>
                  <a:pt x="38704" y="1133630"/>
                  <a:pt x="29960" y="1199213"/>
                </a:cubicBezTo>
                <a:cubicBezTo>
                  <a:pt x="26124" y="1227984"/>
                  <a:pt x="20623" y="1253395"/>
                  <a:pt x="14970" y="1281659"/>
                </a:cubicBezTo>
                <a:cubicBezTo>
                  <a:pt x="-1327" y="1460924"/>
                  <a:pt x="-8348" y="1504844"/>
                  <a:pt x="14970" y="1761345"/>
                </a:cubicBezTo>
                <a:cubicBezTo>
                  <a:pt x="15982" y="1772472"/>
                  <a:pt x="35797" y="1769928"/>
                  <a:pt x="44950" y="1776335"/>
                </a:cubicBezTo>
                <a:cubicBezTo>
                  <a:pt x="113503" y="1824322"/>
                  <a:pt x="62719" y="1807010"/>
                  <a:pt x="119901" y="1821305"/>
                </a:cubicBezTo>
                <a:cubicBezTo>
                  <a:pt x="137390" y="1831299"/>
                  <a:pt x="153258" y="1844916"/>
                  <a:pt x="172367" y="1851286"/>
                </a:cubicBezTo>
                <a:cubicBezTo>
                  <a:pt x="215475" y="1865656"/>
                  <a:pt x="276940" y="1866972"/>
                  <a:pt x="322268" y="1873771"/>
                </a:cubicBezTo>
                <a:cubicBezTo>
                  <a:pt x="358014" y="1879133"/>
                  <a:pt x="424964" y="1894838"/>
                  <a:pt x="464675" y="1896256"/>
                </a:cubicBezTo>
                <a:cubicBezTo>
                  <a:pt x="584546" y="1900537"/>
                  <a:pt x="704518" y="1901253"/>
                  <a:pt x="824439" y="1903751"/>
                </a:cubicBezTo>
                <a:cubicBezTo>
                  <a:pt x="849423" y="1906249"/>
                  <a:pt x="874290" y="1911907"/>
                  <a:pt x="899390" y="1911246"/>
                </a:cubicBezTo>
                <a:cubicBezTo>
                  <a:pt x="1008161" y="1908384"/>
                  <a:pt x="1079439" y="1899569"/>
                  <a:pt x="1176708" y="1888761"/>
                </a:cubicBezTo>
                <a:cubicBezTo>
                  <a:pt x="1194196" y="1881266"/>
                  <a:pt x="1212357" y="1875178"/>
                  <a:pt x="1229173" y="1866276"/>
                </a:cubicBezTo>
                <a:cubicBezTo>
                  <a:pt x="1269951" y="1844687"/>
                  <a:pt x="1338417" y="1802003"/>
                  <a:pt x="1371580" y="1768840"/>
                </a:cubicBezTo>
                <a:cubicBezTo>
                  <a:pt x="1396564" y="1743856"/>
                  <a:pt x="1426933" y="1723287"/>
                  <a:pt x="1446531" y="1693889"/>
                </a:cubicBezTo>
                <a:cubicBezTo>
                  <a:pt x="1456524" y="1678899"/>
                  <a:pt x="1466121" y="1663636"/>
                  <a:pt x="1476511" y="1648918"/>
                </a:cubicBezTo>
                <a:cubicBezTo>
                  <a:pt x="1496107" y="1621156"/>
                  <a:pt x="1519613" y="1595977"/>
                  <a:pt x="1536472" y="1566473"/>
                </a:cubicBezTo>
                <a:cubicBezTo>
                  <a:pt x="1546465" y="1548984"/>
                  <a:pt x="1552790" y="1528808"/>
                  <a:pt x="1566452" y="1514007"/>
                </a:cubicBezTo>
                <a:cubicBezTo>
                  <a:pt x="1586828" y="1491933"/>
                  <a:pt x="1639614" y="1458103"/>
                  <a:pt x="1671383" y="1446551"/>
                </a:cubicBezTo>
                <a:cubicBezTo>
                  <a:pt x="1683355" y="1442198"/>
                  <a:pt x="1696366" y="1441554"/>
                  <a:pt x="1708858" y="1439056"/>
                </a:cubicBezTo>
                <a:cubicBezTo>
                  <a:pt x="1833053" y="1372182"/>
                  <a:pt x="1769910" y="1392655"/>
                  <a:pt x="1896235" y="1371600"/>
                </a:cubicBezTo>
                <a:lnTo>
                  <a:pt x="1941206" y="1364105"/>
                </a:lnTo>
                <a:cubicBezTo>
                  <a:pt x="1998668" y="1371600"/>
                  <a:pt x="2058618" y="1368266"/>
                  <a:pt x="2113593" y="1386591"/>
                </a:cubicBezTo>
                <a:cubicBezTo>
                  <a:pt x="2146720" y="1397633"/>
                  <a:pt x="2140164" y="1394270"/>
                  <a:pt x="2181049" y="1416571"/>
                </a:cubicBezTo>
                <a:cubicBezTo>
                  <a:pt x="2193838" y="1423547"/>
                  <a:pt x="2204927" y="1433827"/>
                  <a:pt x="2218524" y="1439056"/>
                </a:cubicBezTo>
                <a:cubicBezTo>
                  <a:pt x="2270028" y="1458865"/>
                  <a:pt x="2321283" y="1457338"/>
                  <a:pt x="2375921" y="1461541"/>
                </a:cubicBezTo>
                <a:cubicBezTo>
                  <a:pt x="2385914" y="1466538"/>
                  <a:pt x="2395631" y="1472131"/>
                  <a:pt x="2405901" y="1476532"/>
                </a:cubicBezTo>
                <a:cubicBezTo>
                  <a:pt x="2413163" y="1479644"/>
                  <a:pt x="2422217" y="1479092"/>
                  <a:pt x="2428386" y="1484027"/>
                </a:cubicBezTo>
                <a:cubicBezTo>
                  <a:pt x="2476371" y="1522415"/>
                  <a:pt x="2401824" y="1491666"/>
                  <a:pt x="2465862" y="1536492"/>
                </a:cubicBezTo>
                <a:cubicBezTo>
                  <a:pt x="2481449" y="1547403"/>
                  <a:pt x="2501575" y="1549956"/>
                  <a:pt x="2518327" y="1558977"/>
                </a:cubicBezTo>
                <a:cubicBezTo>
                  <a:pt x="2534190" y="1567519"/>
                  <a:pt x="2547849" y="1579689"/>
                  <a:pt x="2563298" y="1588958"/>
                </a:cubicBezTo>
                <a:cubicBezTo>
                  <a:pt x="2572879" y="1594706"/>
                  <a:pt x="2583540" y="1598470"/>
                  <a:pt x="2593278" y="1603948"/>
                </a:cubicBezTo>
                <a:cubicBezTo>
                  <a:pt x="2623529" y="1620964"/>
                  <a:pt x="2652175" y="1640890"/>
                  <a:pt x="2683219" y="1656413"/>
                </a:cubicBezTo>
                <a:cubicBezTo>
                  <a:pt x="2693212" y="1661410"/>
                  <a:pt x="2703498" y="1665861"/>
                  <a:pt x="2713199" y="1671404"/>
                </a:cubicBezTo>
                <a:cubicBezTo>
                  <a:pt x="2721020" y="1675873"/>
                  <a:pt x="2727405" y="1682846"/>
                  <a:pt x="2735685" y="1686394"/>
                </a:cubicBezTo>
                <a:cubicBezTo>
                  <a:pt x="2757415" y="1695707"/>
                  <a:pt x="2766657" y="1693889"/>
                  <a:pt x="2788150" y="1693889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03E165-BBA1-605F-B2DA-5B2AE1ACE3B7}"/>
                  </a:ext>
                </a:extLst>
              </p:cNvPr>
              <p:cNvSpPr txBox="1"/>
              <p:nvPr/>
            </p:nvSpPr>
            <p:spPr>
              <a:xfrm>
                <a:off x="3808786" y="803674"/>
                <a:ext cx="379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03E165-BBA1-605F-B2DA-5B2AE1ACE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786" y="803674"/>
                <a:ext cx="37927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483F56-3E31-E12C-40B7-2C3726E33112}"/>
                  </a:ext>
                </a:extLst>
              </p:cNvPr>
              <p:cNvSpPr txBox="1"/>
              <p:nvPr/>
            </p:nvSpPr>
            <p:spPr>
              <a:xfrm>
                <a:off x="2953064" y="3337663"/>
                <a:ext cx="607795" cy="586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eqArr>
                            <m:eqArr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/>
                          </m:eqArr>
                        </m:e>
                        <m:sub/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483F56-3E31-E12C-40B7-2C3726E33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064" y="3337663"/>
                <a:ext cx="607795" cy="586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C62C6F-62C8-88E8-92C8-9A99F6D56BA6}"/>
              </a:ext>
            </a:extLst>
          </p:cNvPr>
          <p:cNvCxnSpPr/>
          <p:nvPr/>
        </p:nvCxnSpPr>
        <p:spPr>
          <a:xfrm flipH="1" flipV="1">
            <a:off x="2848131" y="2688115"/>
            <a:ext cx="219479" cy="737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955AB2D-6DE5-9ADB-B52A-1D07FC1D9FCE}"/>
              </a:ext>
            </a:extLst>
          </p:cNvPr>
          <p:cNvSpPr/>
          <p:nvPr/>
        </p:nvSpPr>
        <p:spPr>
          <a:xfrm>
            <a:off x="223092" y="206567"/>
            <a:ext cx="5092547" cy="2926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7042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4EABFA-E989-7FA3-1E4F-BED33B1033FE}"/>
              </a:ext>
            </a:extLst>
          </p:cNvPr>
          <p:cNvSpPr/>
          <p:nvPr/>
        </p:nvSpPr>
        <p:spPr>
          <a:xfrm>
            <a:off x="223092" y="206567"/>
            <a:ext cx="5092547" cy="2926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CDB4A5-4444-1821-A273-6110EB5C246C}"/>
              </a:ext>
            </a:extLst>
          </p:cNvPr>
          <p:cNvSpPr/>
          <p:nvPr/>
        </p:nvSpPr>
        <p:spPr>
          <a:xfrm>
            <a:off x="1770054" y="886857"/>
            <a:ext cx="1867359" cy="1801258"/>
          </a:xfrm>
          <a:prstGeom prst="ellipse">
            <a:avLst/>
          </a:prstGeom>
          <a:solidFill>
            <a:schemeClr val="accent5">
              <a:lumMod val="75000"/>
              <a:alpha val="4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4554F7-D9E2-9E3E-D483-C7E8BAE90378}"/>
                  </a:ext>
                </a:extLst>
              </p:cNvPr>
              <p:cNvSpPr txBox="1"/>
              <p:nvPr/>
            </p:nvSpPr>
            <p:spPr>
              <a:xfrm>
                <a:off x="170761" y="67624"/>
                <a:ext cx="772969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800" b="0" i="1" smtClean="0">
                          <a:latin typeface="Cambria Math" panose="02040503050406030204" pitchFamily="18" charset="0"/>
                        </a:rPr>
                        <m:t>𝒮</m:t>
                      </m:r>
                    </m:oMath>
                  </m:oMathPara>
                </a14:m>
                <a:endParaRPr lang="en-CA" sz="4800" b="0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4554F7-D9E2-9E3E-D483-C7E8BAE90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61" y="67624"/>
                <a:ext cx="772969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A3C0232-3211-6AAE-5015-D49F2E47144F}"/>
              </a:ext>
            </a:extLst>
          </p:cNvPr>
          <p:cNvSpPr/>
          <p:nvPr/>
        </p:nvSpPr>
        <p:spPr>
          <a:xfrm>
            <a:off x="2533358" y="217357"/>
            <a:ext cx="2788150" cy="1911299"/>
          </a:xfrm>
          <a:custGeom>
            <a:avLst/>
            <a:gdLst>
              <a:gd name="connsiteX0" fmla="*/ 14970 w 2788150"/>
              <a:gd name="connsiteY0" fmla="*/ 0 h 1911299"/>
              <a:gd name="connsiteX1" fmla="*/ 112406 w 2788150"/>
              <a:gd name="connsiteY1" fmla="*/ 157397 h 1911299"/>
              <a:gd name="connsiteX2" fmla="*/ 142386 w 2788150"/>
              <a:gd name="connsiteY2" fmla="*/ 209863 h 1911299"/>
              <a:gd name="connsiteX3" fmla="*/ 172367 w 2788150"/>
              <a:gd name="connsiteY3" fmla="*/ 269823 h 1911299"/>
              <a:gd name="connsiteX4" fmla="*/ 179862 w 2788150"/>
              <a:gd name="connsiteY4" fmla="*/ 322289 h 1911299"/>
              <a:gd name="connsiteX5" fmla="*/ 187357 w 2788150"/>
              <a:gd name="connsiteY5" fmla="*/ 359764 h 1911299"/>
              <a:gd name="connsiteX6" fmla="*/ 164872 w 2788150"/>
              <a:gd name="connsiteY6" fmla="*/ 524656 h 1911299"/>
              <a:gd name="connsiteX7" fmla="*/ 157376 w 2788150"/>
              <a:gd name="connsiteY7" fmla="*/ 569627 h 1911299"/>
              <a:gd name="connsiteX8" fmla="*/ 142386 w 2788150"/>
              <a:gd name="connsiteY8" fmla="*/ 629587 h 1911299"/>
              <a:gd name="connsiteX9" fmla="*/ 112406 w 2788150"/>
              <a:gd name="connsiteY9" fmla="*/ 742013 h 1911299"/>
              <a:gd name="connsiteX10" fmla="*/ 89921 w 2788150"/>
              <a:gd name="connsiteY10" fmla="*/ 839450 h 1911299"/>
              <a:gd name="connsiteX11" fmla="*/ 44950 w 2788150"/>
              <a:gd name="connsiteY11" fmla="*/ 1026827 h 1911299"/>
              <a:gd name="connsiteX12" fmla="*/ 29960 w 2788150"/>
              <a:gd name="connsiteY12" fmla="*/ 1199213 h 1911299"/>
              <a:gd name="connsiteX13" fmla="*/ 14970 w 2788150"/>
              <a:gd name="connsiteY13" fmla="*/ 1281659 h 1911299"/>
              <a:gd name="connsiteX14" fmla="*/ 14970 w 2788150"/>
              <a:gd name="connsiteY14" fmla="*/ 1761345 h 1911299"/>
              <a:gd name="connsiteX15" fmla="*/ 44950 w 2788150"/>
              <a:gd name="connsiteY15" fmla="*/ 1776335 h 1911299"/>
              <a:gd name="connsiteX16" fmla="*/ 119901 w 2788150"/>
              <a:gd name="connsiteY16" fmla="*/ 1821305 h 1911299"/>
              <a:gd name="connsiteX17" fmla="*/ 172367 w 2788150"/>
              <a:gd name="connsiteY17" fmla="*/ 1851286 h 1911299"/>
              <a:gd name="connsiteX18" fmla="*/ 322268 w 2788150"/>
              <a:gd name="connsiteY18" fmla="*/ 1873771 h 1911299"/>
              <a:gd name="connsiteX19" fmla="*/ 464675 w 2788150"/>
              <a:gd name="connsiteY19" fmla="*/ 1896256 h 1911299"/>
              <a:gd name="connsiteX20" fmla="*/ 824439 w 2788150"/>
              <a:gd name="connsiteY20" fmla="*/ 1903751 h 1911299"/>
              <a:gd name="connsiteX21" fmla="*/ 899390 w 2788150"/>
              <a:gd name="connsiteY21" fmla="*/ 1911246 h 1911299"/>
              <a:gd name="connsiteX22" fmla="*/ 1176708 w 2788150"/>
              <a:gd name="connsiteY22" fmla="*/ 1888761 h 1911299"/>
              <a:gd name="connsiteX23" fmla="*/ 1229173 w 2788150"/>
              <a:gd name="connsiteY23" fmla="*/ 1866276 h 1911299"/>
              <a:gd name="connsiteX24" fmla="*/ 1371580 w 2788150"/>
              <a:gd name="connsiteY24" fmla="*/ 1768840 h 1911299"/>
              <a:gd name="connsiteX25" fmla="*/ 1446531 w 2788150"/>
              <a:gd name="connsiteY25" fmla="*/ 1693889 h 1911299"/>
              <a:gd name="connsiteX26" fmla="*/ 1476511 w 2788150"/>
              <a:gd name="connsiteY26" fmla="*/ 1648918 h 1911299"/>
              <a:gd name="connsiteX27" fmla="*/ 1536472 w 2788150"/>
              <a:gd name="connsiteY27" fmla="*/ 1566473 h 1911299"/>
              <a:gd name="connsiteX28" fmla="*/ 1566452 w 2788150"/>
              <a:gd name="connsiteY28" fmla="*/ 1514007 h 1911299"/>
              <a:gd name="connsiteX29" fmla="*/ 1671383 w 2788150"/>
              <a:gd name="connsiteY29" fmla="*/ 1446551 h 1911299"/>
              <a:gd name="connsiteX30" fmla="*/ 1708858 w 2788150"/>
              <a:gd name="connsiteY30" fmla="*/ 1439056 h 1911299"/>
              <a:gd name="connsiteX31" fmla="*/ 1896235 w 2788150"/>
              <a:gd name="connsiteY31" fmla="*/ 1371600 h 1911299"/>
              <a:gd name="connsiteX32" fmla="*/ 1941206 w 2788150"/>
              <a:gd name="connsiteY32" fmla="*/ 1364105 h 1911299"/>
              <a:gd name="connsiteX33" fmla="*/ 2113593 w 2788150"/>
              <a:gd name="connsiteY33" fmla="*/ 1386591 h 1911299"/>
              <a:gd name="connsiteX34" fmla="*/ 2181049 w 2788150"/>
              <a:gd name="connsiteY34" fmla="*/ 1416571 h 1911299"/>
              <a:gd name="connsiteX35" fmla="*/ 2218524 w 2788150"/>
              <a:gd name="connsiteY35" fmla="*/ 1439056 h 1911299"/>
              <a:gd name="connsiteX36" fmla="*/ 2375921 w 2788150"/>
              <a:gd name="connsiteY36" fmla="*/ 1461541 h 1911299"/>
              <a:gd name="connsiteX37" fmla="*/ 2405901 w 2788150"/>
              <a:gd name="connsiteY37" fmla="*/ 1476532 h 1911299"/>
              <a:gd name="connsiteX38" fmla="*/ 2428386 w 2788150"/>
              <a:gd name="connsiteY38" fmla="*/ 1484027 h 1911299"/>
              <a:gd name="connsiteX39" fmla="*/ 2465862 w 2788150"/>
              <a:gd name="connsiteY39" fmla="*/ 1536492 h 1911299"/>
              <a:gd name="connsiteX40" fmla="*/ 2518327 w 2788150"/>
              <a:gd name="connsiteY40" fmla="*/ 1558977 h 1911299"/>
              <a:gd name="connsiteX41" fmla="*/ 2563298 w 2788150"/>
              <a:gd name="connsiteY41" fmla="*/ 1588958 h 1911299"/>
              <a:gd name="connsiteX42" fmla="*/ 2593278 w 2788150"/>
              <a:gd name="connsiteY42" fmla="*/ 1603948 h 1911299"/>
              <a:gd name="connsiteX43" fmla="*/ 2683219 w 2788150"/>
              <a:gd name="connsiteY43" fmla="*/ 1656413 h 1911299"/>
              <a:gd name="connsiteX44" fmla="*/ 2713199 w 2788150"/>
              <a:gd name="connsiteY44" fmla="*/ 1671404 h 1911299"/>
              <a:gd name="connsiteX45" fmla="*/ 2735685 w 2788150"/>
              <a:gd name="connsiteY45" fmla="*/ 1686394 h 1911299"/>
              <a:gd name="connsiteX46" fmla="*/ 2788150 w 2788150"/>
              <a:gd name="connsiteY46" fmla="*/ 1693889 h 191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788150" h="1911299">
                <a:moveTo>
                  <a:pt x="14970" y="0"/>
                </a:moveTo>
                <a:cubicBezTo>
                  <a:pt x="57817" y="107121"/>
                  <a:pt x="-13147" y="-62325"/>
                  <a:pt x="112406" y="157397"/>
                </a:cubicBezTo>
                <a:cubicBezTo>
                  <a:pt x="122399" y="174886"/>
                  <a:pt x="132907" y="192090"/>
                  <a:pt x="142386" y="209863"/>
                </a:cubicBezTo>
                <a:cubicBezTo>
                  <a:pt x="152902" y="229580"/>
                  <a:pt x="172367" y="269823"/>
                  <a:pt x="172367" y="269823"/>
                </a:cubicBezTo>
                <a:cubicBezTo>
                  <a:pt x="174865" y="287312"/>
                  <a:pt x="176958" y="304863"/>
                  <a:pt x="179862" y="322289"/>
                </a:cubicBezTo>
                <a:cubicBezTo>
                  <a:pt x="181956" y="334855"/>
                  <a:pt x="188298" y="347060"/>
                  <a:pt x="187357" y="359764"/>
                </a:cubicBezTo>
                <a:cubicBezTo>
                  <a:pt x="183259" y="415085"/>
                  <a:pt x="172717" y="469741"/>
                  <a:pt x="164872" y="524656"/>
                </a:cubicBezTo>
                <a:cubicBezTo>
                  <a:pt x="162723" y="539700"/>
                  <a:pt x="160560" y="554767"/>
                  <a:pt x="157376" y="569627"/>
                </a:cubicBezTo>
                <a:cubicBezTo>
                  <a:pt x="153059" y="589771"/>
                  <a:pt x="146703" y="609443"/>
                  <a:pt x="142386" y="629587"/>
                </a:cubicBezTo>
                <a:cubicBezTo>
                  <a:pt x="121881" y="725277"/>
                  <a:pt x="153910" y="617501"/>
                  <a:pt x="112406" y="742013"/>
                </a:cubicBezTo>
                <a:cubicBezTo>
                  <a:pt x="99458" y="819701"/>
                  <a:pt x="112033" y="754688"/>
                  <a:pt x="89921" y="839450"/>
                </a:cubicBezTo>
                <a:cubicBezTo>
                  <a:pt x="63241" y="941724"/>
                  <a:pt x="63910" y="941505"/>
                  <a:pt x="44950" y="1026827"/>
                </a:cubicBezTo>
                <a:cubicBezTo>
                  <a:pt x="39909" y="1097402"/>
                  <a:pt x="38704" y="1133630"/>
                  <a:pt x="29960" y="1199213"/>
                </a:cubicBezTo>
                <a:cubicBezTo>
                  <a:pt x="26124" y="1227984"/>
                  <a:pt x="20623" y="1253395"/>
                  <a:pt x="14970" y="1281659"/>
                </a:cubicBezTo>
                <a:cubicBezTo>
                  <a:pt x="-1327" y="1460924"/>
                  <a:pt x="-8348" y="1504844"/>
                  <a:pt x="14970" y="1761345"/>
                </a:cubicBezTo>
                <a:cubicBezTo>
                  <a:pt x="15982" y="1772472"/>
                  <a:pt x="35797" y="1769928"/>
                  <a:pt x="44950" y="1776335"/>
                </a:cubicBezTo>
                <a:cubicBezTo>
                  <a:pt x="113503" y="1824322"/>
                  <a:pt x="62719" y="1807010"/>
                  <a:pt x="119901" y="1821305"/>
                </a:cubicBezTo>
                <a:cubicBezTo>
                  <a:pt x="137390" y="1831299"/>
                  <a:pt x="153258" y="1844916"/>
                  <a:pt x="172367" y="1851286"/>
                </a:cubicBezTo>
                <a:cubicBezTo>
                  <a:pt x="215475" y="1865656"/>
                  <a:pt x="276940" y="1866972"/>
                  <a:pt x="322268" y="1873771"/>
                </a:cubicBezTo>
                <a:cubicBezTo>
                  <a:pt x="358014" y="1879133"/>
                  <a:pt x="424964" y="1894838"/>
                  <a:pt x="464675" y="1896256"/>
                </a:cubicBezTo>
                <a:cubicBezTo>
                  <a:pt x="584546" y="1900537"/>
                  <a:pt x="704518" y="1901253"/>
                  <a:pt x="824439" y="1903751"/>
                </a:cubicBezTo>
                <a:cubicBezTo>
                  <a:pt x="849423" y="1906249"/>
                  <a:pt x="874290" y="1911907"/>
                  <a:pt x="899390" y="1911246"/>
                </a:cubicBezTo>
                <a:cubicBezTo>
                  <a:pt x="1008161" y="1908384"/>
                  <a:pt x="1079439" y="1899569"/>
                  <a:pt x="1176708" y="1888761"/>
                </a:cubicBezTo>
                <a:cubicBezTo>
                  <a:pt x="1194196" y="1881266"/>
                  <a:pt x="1212357" y="1875178"/>
                  <a:pt x="1229173" y="1866276"/>
                </a:cubicBezTo>
                <a:cubicBezTo>
                  <a:pt x="1269951" y="1844687"/>
                  <a:pt x="1338417" y="1802003"/>
                  <a:pt x="1371580" y="1768840"/>
                </a:cubicBezTo>
                <a:cubicBezTo>
                  <a:pt x="1396564" y="1743856"/>
                  <a:pt x="1426933" y="1723287"/>
                  <a:pt x="1446531" y="1693889"/>
                </a:cubicBezTo>
                <a:cubicBezTo>
                  <a:pt x="1456524" y="1678899"/>
                  <a:pt x="1466121" y="1663636"/>
                  <a:pt x="1476511" y="1648918"/>
                </a:cubicBezTo>
                <a:cubicBezTo>
                  <a:pt x="1496107" y="1621156"/>
                  <a:pt x="1519613" y="1595977"/>
                  <a:pt x="1536472" y="1566473"/>
                </a:cubicBezTo>
                <a:cubicBezTo>
                  <a:pt x="1546465" y="1548984"/>
                  <a:pt x="1552790" y="1528808"/>
                  <a:pt x="1566452" y="1514007"/>
                </a:cubicBezTo>
                <a:cubicBezTo>
                  <a:pt x="1586828" y="1491933"/>
                  <a:pt x="1639614" y="1458103"/>
                  <a:pt x="1671383" y="1446551"/>
                </a:cubicBezTo>
                <a:cubicBezTo>
                  <a:pt x="1683355" y="1442198"/>
                  <a:pt x="1696366" y="1441554"/>
                  <a:pt x="1708858" y="1439056"/>
                </a:cubicBezTo>
                <a:cubicBezTo>
                  <a:pt x="1833053" y="1372182"/>
                  <a:pt x="1769910" y="1392655"/>
                  <a:pt x="1896235" y="1371600"/>
                </a:cubicBezTo>
                <a:lnTo>
                  <a:pt x="1941206" y="1364105"/>
                </a:lnTo>
                <a:cubicBezTo>
                  <a:pt x="1998668" y="1371600"/>
                  <a:pt x="2058618" y="1368266"/>
                  <a:pt x="2113593" y="1386591"/>
                </a:cubicBezTo>
                <a:cubicBezTo>
                  <a:pt x="2146720" y="1397633"/>
                  <a:pt x="2140164" y="1394270"/>
                  <a:pt x="2181049" y="1416571"/>
                </a:cubicBezTo>
                <a:cubicBezTo>
                  <a:pt x="2193838" y="1423547"/>
                  <a:pt x="2204927" y="1433827"/>
                  <a:pt x="2218524" y="1439056"/>
                </a:cubicBezTo>
                <a:cubicBezTo>
                  <a:pt x="2270028" y="1458865"/>
                  <a:pt x="2321283" y="1457338"/>
                  <a:pt x="2375921" y="1461541"/>
                </a:cubicBezTo>
                <a:cubicBezTo>
                  <a:pt x="2385914" y="1466538"/>
                  <a:pt x="2395631" y="1472131"/>
                  <a:pt x="2405901" y="1476532"/>
                </a:cubicBezTo>
                <a:cubicBezTo>
                  <a:pt x="2413163" y="1479644"/>
                  <a:pt x="2422217" y="1479092"/>
                  <a:pt x="2428386" y="1484027"/>
                </a:cubicBezTo>
                <a:cubicBezTo>
                  <a:pt x="2476371" y="1522415"/>
                  <a:pt x="2401824" y="1491666"/>
                  <a:pt x="2465862" y="1536492"/>
                </a:cubicBezTo>
                <a:cubicBezTo>
                  <a:pt x="2481449" y="1547403"/>
                  <a:pt x="2501575" y="1549956"/>
                  <a:pt x="2518327" y="1558977"/>
                </a:cubicBezTo>
                <a:cubicBezTo>
                  <a:pt x="2534190" y="1567519"/>
                  <a:pt x="2547849" y="1579689"/>
                  <a:pt x="2563298" y="1588958"/>
                </a:cubicBezTo>
                <a:cubicBezTo>
                  <a:pt x="2572879" y="1594706"/>
                  <a:pt x="2583540" y="1598470"/>
                  <a:pt x="2593278" y="1603948"/>
                </a:cubicBezTo>
                <a:cubicBezTo>
                  <a:pt x="2623529" y="1620964"/>
                  <a:pt x="2652175" y="1640890"/>
                  <a:pt x="2683219" y="1656413"/>
                </a:cubicBezTo>
                <a:cubicBezTo>
                  <a:pt x="2693212" y="1661410"/>
                  <a:pt x="2703498" y="1665861"/>
                  <a:pt x="2713199" y="1671404"/>
                </a:cubicBezTo>
                <a:cubicBezTo>
                  <a:pt x="2721020" y="1675873"/>
                  <a:pt x="2727405" y="1682846"/>
                  <a:pt x="2735685" y="1686394"/>
                </a:cubicBezTo>
                <a:cubicBezTo>
                  <a:pt x="2757415" y="1695707"/>
                  <a:pt x="2766657" y="1693889"/>
                  <a:pt x="2788150" y="1693889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03E165-BBA1-605F-B2DA-5B2AE1ACE3B7}"/>
                  </a:ext>
                </a:extLst>
              </p:cNvPr>
              <p:cNvSpPr txBox="1"/>
              <p:nvPr/>
            </p:nvSpPr>
            <p:spPr>
              <a:xfrm>
                <a:off x="3808786" y="803674"/>
                <a:ext cx="379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03E165-BBA1-605F-B2DA-5B2AE1ACE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786" y="803674"/>
                <a:ext cx="37927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B0EFF1-B305-8E00-4D25-885BB0FE170B}"/>
                  </a:ext>
                </a:extLst>
              </p:cNvPr>
              <p:cNvSpPr txBox="1"/>
              <p:nvPr/>
            </p:nvSpPr>
            <p:spPr>
              <a:xfrm>
                <a:off x="2618994" y="1486291"/>
                <a:ext cx="797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B0EFF1-B305-8E00-4D25-885BB0FE1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994" y="1486291"/>
                <a:ext cx="79746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A1AE42-3C37-F5B5-A446-EE97E731F6AD}"/>
                  </a:ext>
                </a:extLst>
              </p:cNvPr>
              <p:cNvSpPr txBox="1"/>
              <p:nvPr/>
            </p:nvSpPr>
            <p:spPr>
              <a:xfrm>
                <a:off x="2953064" y="3337663"/>
                <a:ext cx="607795" cy="586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eqArr>
                            <m:eqArr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/>
                          </m:eqArr>
                        </m:e>
                        <m:sub/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A1AE42-3C37-F5B5-A446-EE97E731F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064" y="3337663"/>
                <a:ext cx="607795" cy="586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CA01A69-4B99-5702-8CD8-8A568DB2C368}"/>
              </a:ext>
            </a:extLst>
          </p:cNvPr>
          <p:cNvCxnSpPr/>
          <p:nvPr/>
        </p:nvCxnSpPr>
        <p:spPr>
          <a:xfrm flipH="1" flipV="1">
            <a:off x="2848131" y="2688115"/>
            <a:ext cx="219479" cy="737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94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C0CDB4A5-4444-1821-A273-6110EB5C246C}"/>
              </a:ext>
            </a:extLst>
          </p:cNvPr>
          <p:cNvSpPr/>
          <p:nvPr/>
        </p:nvSpPr>
        <p:spPr>
          <a:xfrm>
            <a:off x="1770054" y="886857"/>
            <a:ext cx="1867359" cy="1801258"/>
          </a:xfrm>
          <a:prstGeom prst="ellipse">
            <a:avLst/>
          </a:prstGeom>
          <a:solidFill>
            <a:schemeClr val="accent5">
              <a:lumMod val="75000"/>
              <a:alpha val="4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4554F7-D9E2-9E3E-D483-C7E8BAE90378}"/>
                  </a:ext>
                </a:extLst>
              </p:cNvPr>
              <p:cNvSpPr txBox="1"/>
              <p:nvPr/>
            </p:nvSpPr>
            <p:spPr>
              <a:xfrm>
                <a:off x="170761" y="67624"/>
                <a:ext cx="772969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800" b="0" i="1" smtClean="0">
                          <a:latin typeface="Cambria Math" panose="02040503050406030204" pitchFamily="18" charset="0"/>
                        </a:rPr>
                        <m:t>𝒮</m:t>
                      </m:r>
                    </m:oMath>
                  </m:oMathPara>
                </a14:m>
                <a:endParaRPr lang="en-CA" sz="4800" b="0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4554F7-D9E2-9E3E-D483-C7E8BAE90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61" y="67624"/>
                <a:ext cx="772969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A3C0232-3211-6AAE-5015-D49F2E47144F}"/>
              </a:ext>
            </a:extLst>
          </p:cNvPr>
          <p:cNvSpPr/>
          <p:nvPr/>
        </p:nvSpPr>
        <p:spPr>
          <a:xfrm>
            <a:off x="2533358" y="217357"/>
            <a:ext cx="2788150" cy="1911299"/>
          </a:xfrm>
          <a:custGeom>
            <a:avLst/>
            <a:gdLst>
              <a:gd name="connsiteX0" fmla="*/ 14970 w 2788150"/>
              <a:gd name="connsiteY0" fmla="*/ 0 h 1911299"/>
              <a:gd name="connsiteX1" fmla="*/ 112406 w 2788150"/>
              <a:gd name="connsiteY1" fmla="*/ 157397 h 1911299"/>
              <a:gd name="connsiteX2" fmla="*/ 142386 w 2788150"/>
              <a:gd name="connsiteY2" fmla="*/ 209863 h 1911299"/>
              <a:gd name="connsiteX3" fmla="*/ 172367 w 2788150"/>
              <a:gd name="connsiteY3" fmla="*/ 269823 h 1911299"/>
              <a:gd name="connsiteX4" fmla="*/ 179862 w 2788150"/>
              <a:gd name="connsiteY4" fmla="*/ 322289 h 1911299"/>
              <a:gd name="connsiteX5" fmla="*/ 187357 w 2788150"/>
              <a:gd name="connsiteY5" fmla="*/ 359764 h 1911299"/>
              <a:gd name="connsiteX6" fmla="*/ 164872 w 2788150"/>
              <a:gd name="connsiteY6" fmla="*/ 524656 h 1911299"/>
              <a:gd name="connsiteX7" fmla="*/ 157376 w 2788150"/>
              <a:gd name="connsiteY7" fmla="*/ 569627 h 1911299"/>
              <a:gd name="connsiteX8" fmla="*/ 142386 w 2788150"/>
              <a:gd name="connsiteY8" fmla="*/ 629587 h 1911299"/>
              <a:gd name="connsiteX9" fmla="*/ 112406 w 2788150"/>
              <a:gd name="connsiteY9" fmla="*/ 742013 h 1911299"/>
              <a:gd name="connsiteX10" fmla="*/ 89921 w 2788150"/>
              <a:gd name="connsiteY10" fmla="*/ 839450 h 1911299"/>
              <a:gd name="connsiteX11" fmla="*/ 44950 w 2788150"/>
              <a:gd name="connsiteY11" fmla="*/ 1026827 h 1911299"/>
              <a:gd name="connsiteX12" fmla="*/ 29960 w 2788150"/>
              <a:gd name="connsiteY12" fmla="*/ 1199213 h 1911299"/>
              <a:gd name="connsiteX13" fmla="*/ 14970 w 2788150"/>
              <a:gd name="connsiteY13" fmla="*/ 1281659 h 1911299"/>
              <a:gd name="connsiteX14" fmla="*/ 14970 w 2788150"/>
              <a:gd name="connsiteY14" fmla="*/ 1761345 h 1911299"/>
              <a:gd name="connsiteX15" fmla="*/ 44950 w 2788150"/>
              <a:gd name="connsiteY15" fmla="*/ 1776335 h 1911299"/>
              <a:gd name="connsiteX16" fmla="*/ 119901 w 2788150"/>
              <a:gd name="connsiteY16" fmla="*/ 1821305 h 1911299"/>
              <a:gd name="connsiteX17" fmla="*/ 172367 w 2788150"/>
              <a:gd name="connsiteY17" fmla="*/ 1851286 h 1911299"/>
              <a:gd name="connsiteX18" fmla="*/ 322268 w 2788150"/>
              <a:gd name="connsiteY18" fmla="*/ 1873771 h 1911299"/>
              <a:gd name="connsiteX19" fmla="*/ 464675 w 2788150"/>
              <a:gd name="connsiteY19" fmla="*/ 1896256 h 1911299"/>
              <a:gd name="connsiteX20" fmla="*/ 824439 w 2788150"/>
              <a:gd name="connsiteY20" fmla="*/ 1903751 h 1911299"/>
              <a:gd name="connsiteX21" fmla="*/ 899390 w 2788150"/>
              <a:gd name="connsiteY21" fmla="*/ 1911246 h 1911299"/>
              <a:gd name="connsiteX22" fmla="*/ 1176708 w 2788150"/>
              <a:gd name="connsiteY22" fmla="*/ 1888761 h 1911299"/>
              <a:gd name="connsiteX23" fmla="*/ 1229173 w 2788150"/>
              <a:gd name="connsiteY23" fmla="*/ 1866276 h 1911299"/>
              <a:gd name="connsiteX24" fmla="*/ 1371580 w 2788150"/>
              <a:gd name="connsiteY24" fmla="*/ 1768840 h 1911299"/>
              <a:gd name="connsiteX25" fmla="*/ 1446531 w 2788150"/>
              <a:gd name="connsiteY25" fmla="*/ 1693889 h 1911299"/>
              <a:gd name="connsiteX26" fmla="*/ 1476511 w 2788150"/>
              <a:gd name="connsiteY26" fmla="*/ 1648918 h 1911299"/>
              <a:gd name="connsiteX27" fmla="*/ 1536472 w 2788150"/>
              <a:gd name="connsiteY27" fmla="*/ 1566473 h 1911299"/>
              <a:gd name="connsiteX28" fmla="*/ 1566452 w 2788150"/>
              <a:gd name="connsiteY28" fmla="*/ 1514007 h 1911299"/>
              <a:gd name="connsiteX29" fmla="*/ 1671383 w 2788150"/>
              <a:gd name="connsiteY29" fmla="*/ 1446551 h 1911299"/>
              <a:gd name="connsiteX30" fmla="*/ 1708858 w 2788150"/>
              <a:gd name="connsiteY30" fmla="*/ 1439056 h 1911299"/>
              <a:gd name="connsiteX31" fmla="*/ 1896235 w 2788150"/>
              <a:gd name="connsiteY31" fmla="*/ 1371600 h 1911299"/>
              <a:gd name="connsiteX32" fmla="*/ 1941206 w 2788150"/>
              <a:gd name="connsiteY32" fmla="*/ 1364105 h 1911299"/>
              <a:gd name="connsiteX33" fmla="*/ 2113593 w 2788150"/>
              <a:gd name="connsiteY33" fmla="*/ 1386591 h 1911299"/>
              <a:gd name="connsiteX34" fmla="*/ 2181049 w 2788150"/>
              <a:gd name="connsiteY34" fmla="*/ 1416571 h 1911299"/>
              <a:gd name="connsiteX35" fmla="*/ 2218524 w 2788150"/>
              <a:gd name="connsiteY35" fmla="*/ 1439056 h 1911299"/>
              <a:gd name="connsiteX36" fmla="*/ 2375921 w 2788150"/>
              <a:gd name="connsiteY36" fmla="*/ 1461541 h 1911299"/>
              <a:gd name="connsiteX37" fmla="*/ 2405901 w 2788150"/>
              <a:gd name="connsiteY37" fmla="*/ 1476532 h 1911299"/>
              <a:gd name="connsiteX38" fmla="*/ 2428386 w 2788150"/>
              <a:gd name="connsiteY38" fmla="*/ 1484027 h 1911299"/>
              <a:gd name="connsiteX39" fmla="*/ 2465862 w 2788150"/>
              <a:gd name="connsiteY39" fmla="*/ 1536492 h 1911299"/>
              <a:gd name="connsiteX40" fmla="*/ 2518327 w 2788150"/>
              <a:gd name="connsiteY40" fmla="*/ 1558977 h 1911299"/>
              <a:gd name="connsiteX41" fmla="*/ 2563298 w 2788150"/>
              <a:gd name="connsiteY41" fmla="*/ 1588958 h 1911299"/>
              <a:gd name="connsiteX42" fmla="*/ 2593278 w 2788150"/>
              <a:gd name="connsiteY42" fmla="*/ 1603948 h 1911299"/>
              <a:gd name="connsiteX43" fmla="*/ 2683219 w 2788150"/>
              <a:gd name="connsiteY43" fmla="*/ 1656413 h 1911299"/>
              <a:gd name="connsiteX44" fmla="*/ 2713199 w 2788150"/>
              <a:gd name="connsiteY44" fmla="*/ 1671404 h 1911299"/>
              <a:gd name="connsiteX45" fmla="*/ 2735685 w 2788150"/>
              <a:gd name="connsiteY45" fmla="*/ 1686394 h 1911299"/>
              <a:gd name="connsiteX46" fmla="*/ 2788150 w 2788150"/>
              <a:gd name="connsiteY46" fmla="*/ 1693889 h 191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788150" h="1911299">
                <a:moveTo>
                  <a:pt x="14970" y="0"/>
                </a:moveTo>
                <a:cubicBezTo>
                  <a:pt x="57817" y="107121"/>
                  <a:pt x="-13147" y="-62325"/>
                  <a:pt x="112406" y="157397"/>
                </a:cubicBezTo>
                <a:cubicBezTo>
                  <a:pt x="122399" y="174886"/>
                  <a:pt x="132907" y="192090"/>
                  <a:pt x="142386" y="209863"/>
                </a:cubicBezTo>
                <a:cubicBezTo>
                  <a:pt x="152902" y="229580"/>
                  <a:pt x="172367" y="269823"/>
                  <a:pt x="172367" y="269823"/>
                </a:cubicBezTo>
                <a:cubicBezTo>
                  <a:pt x="174865" y="287312"/>
                  <a:pt x="176958" y="304863"/>
                  <a:pt x="179862" y="322289"/>
                </a:cubicBezTo>
                <a:cubicBezTo>
                  <a:pt x="181956" y="334855"/>
                  <a:pt x="188298" y="347060"/>
                  <a:pt x="187357" y="359764"/>
                </a:cubicBezTo>
                <a:cubicBezTo>
                  <a:pt x="183259" y="415085"/>
                  <a:pt x="172717" y="469741"/>
                  <a:pt x="164872" y="524656"/>
                </a:cubicBezTo>
                <a:cubicBezTo>
                  <a:pt x="162723" y="539700"/>
                  <a:pt x="160560" y="554767"/>
                  <a:pt x="157376" y="569627"/>
                </a:cubicBezTo>
                <a:cubicBezTo>
                  <a:pt x="153059" y="589771"/>
                  <a:pt x="146703" y="609443"/>
                  <a:pt x="142386" y="629587"/>
                </a:cubicBezTo>
                <a:cubicBezTo>
                  <a:pt x="121881" y="725277"/>
                  <a:pt x="153910" y="617501"/>
                  <a:pt x="112406" y="742013"/>
                </a:cubicBezTo>
                <a:cubicBezTo>
                  <a:pt x="99458" y="819701"/>
                  <a:pt x="112033" y="754688"/>
                  <a:pt x="89921" y="839450"/>
                </a:cubicBezTo>
                <a:cubicBezTo>
                  <a:pt x="63241" y="941724"/>
                  <a:pt x="63910" y="941505"/>
                  <a:pt x="44950" y="1026827"/>
                </a:cubicBezTo>
                <a:cubicBezTo>
                  <a:pt x="39909" y="1097402"/>
                  <a:pt x="38704" y="1133630"/>
                  <a:pt x="29960" y="1199213"/>
                </a:cubicBezTo>
                <a:cubicBezTo>
                  <a:pt x="26124" y="1227984"/>
                  <a:pt x="20623" y="1253395"/>
                  <a:pt x="14970" y="1281659"/>
                </a:cubicBezTo>
                <a:cubicBezTo>
                  <a:pt x="-1327" y="1460924"/>
                  <a:pt x="-8348" y="1504844"/>
                  <a:pt x="14970" y="1761345"/>
                </a:cubicBezTo>
                <a:cubicBezTo>
                  <a:pt x="15982" y="1772472"/>
                  <a:pt x="35797" y="1769928"/>
                  <a:pt x="44950" y="1776335"/>
                </a:cubicBezTo>
                <a:cubicBezTo>
                  <a:pt x="113503" y="1824322"/>
                  <a:pt x="62719" y="1807010"/>
                  <a:pt x="119901" y="1821305"/>
                </a:cubicBezTo>
                <a:cubicBezTo>
                  <a:pt x="137390" y="1831299"/>
                  <a:pt x="153258" y="1844916"/>
                  <a:pt x="172367" y="1851286"/>
                </a:cubicBezTo>
                <a:cubicBezTo>
                  <a:pt x="215475" y="1865656"/>
                  <a:pt x="276940" y="1866972"/>
                  <a:pt x="322268" y="1873771"/>
                </a:cubicBezTo>
                <a:cubicBezTo>
                  <a:pt x="358014" y="1879133"/>
                  <a:pt x="424964" y="1894838"/>
                  <a:pt x="464675" y="1896256"/>
                </a:cubicBezTo>
                <a:cubicBezTo>
                  <a:pt x="584546" y="1900537"/>
                  <a:pt x="704518" y="1901253"/>
                  <a:pt x="824439" y="1903751"/>
                </a:cubicBezTo>
                <a:cubicBezTo>
                  <a:pt x="849423" y="1906249"/>
                  <a:pt x="874290" y="1911907"/>
                  <a:pt x="899390" y="1911246"/>
                </a:cubicBezTo>
                <a:cubicBezTo>
                  <a:pt x="1008161" y="1908384"/>
                  <a:pt x="1079439" y="1899569"/>
                  <a:pt x="1176708" y="1888761"/>
                </a:cubicBezTo>
                <a:cubicBezTo>
                  <a:pt x="1194196" y="1881266"/>
                  <a:pt x="1212357" y="1875178"/>
                  <a:pt x="1229173" y="1866276"/>
                </a:cubicBezTo>
                <a:cubicBezTo>
                  <a:pt x="1269951" y="1844687"/>
                  <a:pt x="1338417" y="1802003"/>
                  <a:pt x="1371580" y="1768840"/>
                </a:cubicBezTo>
                <a:cubicBezTo>
                  <a:pt x="1396564" y="1743856"/>
                  <a:pt x="1426933" y="1723287"/>
                  <a:pt x="1446531" y="1693889"/>
                </a:cubicBezTo>
                <a:cubicBezTo>
                  <a:pt x="1456524" y="1678899"/>
                  <a:pt x="1466121" y="1663636"/>
                  <a:pt x="1476511" y="1648918"/>
                </a:cubicBezTo>
                <a:cubicBezTo>
                  <a:pt x="1496107" y="1621156"/>
                  <a:pt x="1519613" y="1595977"/>
                  <a:pt x="1536472" y="1566473"/>
                </a:cubicBezTo>
                <a:cubicBezTo>
                  <a:pt x="1546465" y="1548984"/>
                  <a:pt x="1552790" y="1528808"/>
                  <a:pt x="1566452" y="1514007"/>
                </a:cubicBezTo>
                <a:cubicBezTo>
                  <a:pt x="1586828" y="1491933"/>
                  <a:pt x="1639614" y="1458103"/>
                  <a:pt x="1671383" y="1446551"/>
                </a:cubicBezTo>
                <a:cubicBezTo>
                  <a:pt x="1683355" y="1442198"/>
                  <a:pt x="1696366" y="1441554"/>
                  <a:pt x="1708858" y="1439056"/>
                </a:cubicBezTo>
                <a:cubicBezTo>
                  <a:pt x="1833053" y="1372182"/>
                  <a:pt x="1769910" y="1392655"/>
                  <a:pt x="1896235" y="1371600"/>
                </a:cubicBezTo>
                <a:lnTo>
                  <a:pt x="1941206" y="1364105"/>
                </a:lnTo>
                <a:cubicBezTo>
                  <a:pt x="1998668" y="1371600"/>
                  <a:pt x="2058618" y="1368266"/>
                  <a:pt x="2113593" y="1386591"/>
                </a:cubicBezTo>
                <a:cubicBezTo>
                  <a:pt x="2146720" y="1397633"/>
                  <a:pt x="2140164" y="1394270"/>
                  <a:pt x="2181049" y="1416571"/>
                </a:cubicBezTo>
                <a:cubicBezTo>
                  <a:pt x="2193838" y="1423547"/>
                  <a:pt x="2204927" y="1433827"/>
                  <a:pt x="2218524" y="1439056"/>
                </a:cubicBezTo>
                <a:cubicBezTo>
                  <a:pt x="2270028" y="1458865"/>
                  <a:pt x="2321283" y="1457338"/>
                  <a:pt x="2375921" y="1461541"/>
                </a:cubicBezTo>
                <a:cubicBezTo>
                  <a:pt x="2385914" y="1466538"/>
                  <a:pt x="2395631" y="1472131"/>
                  <a:pt x="2405901" y="1476532"/>
                </a:cubicBezTo>
                <a:cubicBezTo>
                  <a:pt x="2413163" y="1479644"/>
                  <a:pt x="2422217" y="1479092"/>
                  <a:pt x="2428386" y="1484027"/>
                </a:cubicBezTo>
                <a:cubicBezTo>
                  <a:pt x="2476371" y="1522415"/>
                  <a:pt x="2401824" y="1491666"/>
                  <a:pt x="2465862" y="1536492"/>
                </a:cubicBezTo>
                <a:cubicBezTo>
                  <a:pt x="2481449" y="1547403"/>
                  <a:pt x="2501575" y="1549956"/>
                  <a:pt x="2518327" y="1558977"/>
                </a:cubicBezTo>
                <a:cubicBezTo>
                  <a:pt x="2534190" y="1567519"/>
                  <a:pt x="2547849" y="1579689"/>
                  <a:pt x="2563298" y="1588958"/>
                </a:cubicBezTo>
                <a:cubicBezTo>
                  <a:pt x="2572879" y="1594706"/>
                  <a:pt x="2583540" y="1598470"/>
                  <a:pt x="2593278" y="1603948"/>
                </a:cubicBezTo>
                <a:cubicBezTo>
                  <a:pt x="2623529" y="1620964"/>
                  <a:pt x="2652175" y="1640890"/>
                  <a:pt x="2683219" y="1656413"/>
                </a:cubicBezTo>
                <a:cubicBezTo>
                  <a:pt x="2693212" y="1661410"/>
                  <a:pt x="2703498" y="1665861"/>
                  <a:pt x="2713199" y="1671404"/>
                </a:cubicBezTo>
                <a:cubicBezTo>
                  <a:pt x="2721020" y="1675873"/>
                  <a:pt x="2727405" y="1682846"/>
                  <a:pt x="2735685" y="1686394"/>
                </a:cubicBezTo>
                <a:cubicBezTo>
                  <a:pt x="2757415" y="1695707"/>
                  <a:pt x="2766657" y="1693889"/>
                  <a:pt x="2788150" y="1693889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03E165-BBA1-605F-B2DA-5B2AE1ACE3B7}"/>
                  </a:ext>
                </a:extLst>
              </p:cNvPr>
              <p:cNvSpPr txBox="1"/>
              <p:nvPr/>
            </p:nvSpPr>
            <p:spPr>
              <a:xfrm>
                <a:off x="3808786" y="803674"/>
                <a:ext cx="479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03E165-BBA1-605F-B2DA-5B2AE1ACE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786" y="803674"/>
                <a:ext cx="47904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D48902C-3D7D-F66B-F06A-DCBB9891751E}"/>
              </a:ext>
            </a:extLst>
          </p:cNvPr>
          <p:cNvSpPr/>
          <p:nvPr/>
        </p:nvSpPr>
        <p:spPr>
          <a:xfrm>
            <a:off x="1274164" y="1971208"/>
            <a:ext cx="1259174" cy="1172528"/>
          </a:xfrm>
          <a:custGeom>
            <a:avLst/>
            <a:gdLst>
              <a:gd name="connsiteX0" fmla="*/ 1269513 w 1269513"/>
              <a:gd name="connsiteY0" fmla="*/ 0 h 1394085"/>
              <a:gd name="connsiteX1" fmla="*/ 1164582 w 1269513"/>
              <a:gd name="connsiteY1" fmla="*/ 37475 h 1394085"/>
              <a:gd name="connsiteX2" fmla="*/ 1059650 w 1269513"/>
              <a:gd name="connsiteY2" fmla="*/ 82445 h 1394085"/>
              <a:gd name="connsiteX3" fmla="*/ 932234 w 1269513"/>
              <a:gd name="connsiteY3" fmla="*/ 149901 h 1394085"/>
              <a:gd name="connsiteX4" fmla="*/ 849788 w 1269513"/>
              <a:gd name="connsiteY4" fmla="*/ 262327 h 1394085"/>
              <a:gd name="connsiteX5" fmla="*/ 819808 w 1269513"/>
              <a:gd name="connsiteY5" fmla="*/ 322288 h 1394085"/>
              <a:gd name="connsiteX6" fmla="*/ 789827 w 1269513"/>
              <a:gd name="connsiteY6" fmla="*/ 389744 h 1394085"/>
              <a:gd name="connsiteX7" fmla="*/ 752352 w 1269513"/>
              <a:gd name="connsiteY7" fmla="*/ 524655 h 1394085"/>
              <a:gd name="connsiteX8" fmla="*/ 737362 w 1269513"/>
              <a:gd name="connsiteY8" fmla="*/ 577121 h 1394085"/>
              <a:gd name="connsiteX9" fmla="*/ 714877 w 1269513"/>
              <a:gd name="connsiteY9" fmla="*/ 667062 h 1394085"/>
              <a:gd name="connsiteX10" fmla="*/ 684896 w 1269513"/>
              <a:gd name="connsiteY10" fmla="*/ 719527 h 1394085"/>
              <a:gd name="connsiteX11" fmla="*/ 669906 w 1269513"/>
              <a:gd name="connsiteY11" fmla="*/ 757003 h 1394085"/>
              <a:gd name="connsiteX12" fmla="*/ 632431 w 1269513"/>
              <a:gd name="connsiteY12" fmla="*/ 786983 h 1394085"/>
              <a:gd name="connsiteX13" fmla="*/ 542490 w 1269513"/>
              <a:gd name="connsiteY13" fmla="*/ 824459 h 1394085"/>
              <a:gd name="connsiteX14" fmla="*/ 317637 w 1269513"/>
              <a:gd name="connsiteY14" fmla="*/ 816963 h 1394085"/>
              <a:gd name="connsiteX15" fmla="*/ 212706 w 1269513"/>
              <a:gd name="connsiteY15" fmla="*/ 824459 h 1394085"/>
              <a:gd name="connsiteX16" fmla="*/ 182726 w 1269513"/>
              <a:gd name="connsiteY16" fmla="*/ 831954 h 1394085"/>
              <a:gd name="connsiteX17" fmla="*/ 130260 w 1269513"/>
              <a:gd name="connsiteY17" fmla="*/ 839449 h 1394085"/>
              <a:gd name="connsiteX18" fmla="*/ 77795 w 1269513"/>
              <a:gd name="connsiteY18" fmla="*/ 884419 h 1394085"/>
              <a:gd name="connsiteX19" fmla="*/ 55309 w 1269513"/>
              <a:gd name="connsiteY19" fmla="*/ 891914 h 1394085"/>
              <a:gd name="connsiteX20" fmla="*/ 32824 w 1269513"/>
              <a:gd name="connsiteY20" fmla="*/ 951875 h 1394085"/>
              <a:gd name="connsiteX21" fmla="*/ 10339 w 1269513"/>
              <a:gd name="connsiteY21" fmla="*/ 1011836 h 1394085"/>
              <a:gd name="connsiteX22" fmla="*/ 10339 w 1269513"/>
              <a:gd name="connsiteY22" fmla="*/ 1296649 h 1394085"/>
              <a:gd name="connsiteX23" fmla="*/ 17834 w 1269513"/>
              <a:gd name="connsiteY23" fmla="*/ 1394085 h 1394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69513" h="1394085">
                <a:moveTo>
                  <a:pt x="1269513" y="0"/>
                </a:moveTo>
                <a:cubicBezTo>
                  <a:pt x="1186556" y="49773"/>
                  <a:pt x="1286940" y="-5084"/>
                  <a:pt x="1164582" y="37475"/>
                </a:cubicBezTo>
                <a:cubicBezTo>
                  <a:pt x="1128640" y="49976"/>
                  <a:pt x="1093687" y="65427"/>
                  <a:pt x="1059650" y="82445"/>
                </a:cubicBezTo>
                <a:cubicBezTo>
                  <a:pt x="840610" y="191965"/>
                  <a:pt x="1094923" y="80178"/>
                  <a:pt x="932234" y="149901"/>
                </a:cubicBezTo>
                <a:cubicBezTo>
                  <a:pt x="900597" y="189448"/>
                  <a:pt x="878270" y="215720"/>
                  <a:pt x="849788" y="262327"/>
                </a:cubicBezTo>
                <a:cubicBezTo>
                  <a:pt x="838136" y="281394"/>
                  <a:pt x="829323" y="302069"/>
                  <a:pt x="819808" y="322288"/>
                </a:cubicBezTo>
                <a:cubicBezTo>
                  <a:pt x="809331" y="344552"/>
                  <a:pt x="797608" y="366401"/>
                  <a:pt x="789827" y="389744"/>
                </a:cubicBezTo>
                <a:cubicBezTo>
                  <a:pt x="775068" y="434022"/>
                  <a:pt x="764936" y="479711"/>
                  <a:pt x="752352" y="524655"/>
                </a:cubicBezTo>
                <a:cubicBezTo>
                  <a:pt x="747448" y="542170"/>
                  <a:pt x="740352" y="559180"/>
                  <a:pt x="737362" y="577121"/>
                </a:cubicBezTo>
                <a:cubicBezTo>
                  <a:pt x="731409" y="612842"/>
                  <a:pt x="730369" y="633497"/>
                  <a:pt x="714877" y="667062"/>
                </a:cubicBezTo>
                <a:cubicBezTo>
                  <a:pt x="706436" y="685350"/>
                  <a:pt x="693904" y="701511"/>
                  <a:pt x="684896" y="719527"/>
                </a:cubicBezTo>
                <a:cubicBezTo>
                  <a:pt x="678879" y="731561"/>
                  <a:pt x="678166" y="746383"/>
                  <a:pt x="669906" y="757003"/>
                </a:cubicBezTo>
                <a:cubicBezTo>
                  <a:pt x="660085" y="769630"/>
                  <a:pt x="645927" y="778395"/>
                  <a:pt x="632431" y="786983"/>
                </a:cubicBezTo>
                <a:cubicBezTo>
                  <a:pt x="599927" y="807667"/>
                  <a:pt x="578281" y="812528"/>
                  <a:pt x="542490" y="824459"/>
                </a:cubicBezTo>
                <a:cubicBezTo>
                  <a:pt x="467539" y="821960"/>
                  <a:pt x="392630" y="816963"/>
                  <a:pt x="317637" y="816963"/>
                </a:cubicBezTo>
                <a:cubicBezTo>
                  <a:pt x="282571" y="816963"/>
                  <a:pt x="247558" y="820586"/>
                  <a:pt x="212706" y="824459"/>
                </a:cubicBezTo>
                <a:cubicBezTo>
                  <a:pt x="202468" y="825597"/>
                  <a:pt x="192861" y="830111"/>
                  <a:pt x="182726" y="831954"/>
                </a:cubicBezTo>
                <a:cubicBezTo>
                  <a:pt x="165345" y="835114"/>
                  <a:pt x="147749" y="836951"/>
                  <a:pt x="130260" y="839449"/>
                </a:cubicBezTo>
                <a:cubicBezTo>
                  <a:pt x="112540" y="857169"/>
                  <a:pt x="100229" y="871600"/>
                  <a:pt x="77795" y="884419"/>
                </a:cubicBezTo>
                <a:cubicBezTo>
                  <a:pt x="70935" y="888339"/>
                  <a:pt x="62804" y="889416"/>
                  <a:pt x="55309" y="891914"/>
                </a:cubicBezTo>
                <a:cubicBezTo>
                  <a:pt x="47814" y="911901"/>
                  <a:pt x="39574" y="931624"/>
                  <a:pt x="32824" y="951875"/>
                </a:cubicBezTo>
                <a:cubicBezTo>
                  <a:pt x="12414" y="1013105"/>
                  <a:pt x="41005" y="950503"/>
                  <a:pt x="10339" y="1011836"/>
                </a:cubicBezTo>
                <a:cubicBezTo>
                  <a:pt x="-5564" y="1139061"/>
                  <a:pt x="-1154" y="1078280"/>
                  <a:pt x="10339" y="1296649"/>
                </a:cubicBezTo>
                <a:cubicBezTo>
                  <a:pt x="19383" y="1468495"/>
                  <a:pt x="17834" y="1274764"/>
                  <a:pt x="17834" y="139408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A230E4-FC81-EA5E-7FE7-E883EC6419EE}"/>
                  </a:ext>
                </a:extLst>
              </p:cNvPr>
              <p:cNvSpPr txBox="1"/>
              <p:nvPr/>
            </p:nvSpPr>
            <p:spPr>
              <a:xfrm>
                <a:off x="3483579" y="2669260"/>
                <a:ext cx="484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A230E4-FC81-EA5E-7FE7-E883EC641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579" y="2669260"/>
                <a:ext cx="48436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F6B0A7-C45C-3D37-CDE1-D982881FFAA7}"/>
                  </a:ext>
                </a:extLst>
              </p:cNvPr>
              <p:cNvSpPr txBox="1"/>
              <p:nvPr/>
            </p:nvSpPr>
            <p:spPr>
              <a:xfrm>
                <a:off x="638329" y="1294439"/>
                <a:ext cx="484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F6B0A7-C45C-3D37-CDE1-D982881FF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9" y="1294439"/>
                <a:ext cx="48436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540DC1-C480-61BA-35E2-9AE7B6E784BE}"/>
                  </a:ext>
                </a:extLst>
              </p:cNvPr>
              <p:cNvSpPr txBox="1"/>
              <p:nvPr/>
            </p:nvSpPr>
            <p:spPr>
              <a:xfrm>
                <a:off x="2953064" y="3337663"/>
                <a:ext cx="607795" cy="586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eqArr>
                            <m:eqArr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/>
                          </m:eqArr>
                        </m:e>
                        <m:sub/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540DC1-C480-61BA-35E2-9AE7B6E78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064" y="3337663"/>
                <a:ext cx="607795" cy="5866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57C898-0137-BB4A-5CC0-A03781C2697E}"/>
              </a:ext>
            </a:extLst>
          </p:cNvPr>
          <p:cNvCxnSpPr/>
          <p:nvPr/>
        </p:nvCxnSpPr>
        <p:spPr>
          <a:xfrm flipH="1" flipV="1">
            <a:off x="2848131" y="2688115"/>
            <a:ext cx="219479" cy="737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CE9A350-60A6-2DDB-E0D0-5D95BF8DDE6D}"/>
              </a:ext>
            </a:extLst>
          </p:cNvPr>
          <p:cNvSpPr/>
          <p:nvPr/>
        </p:nvSpPr>
        <p:spPr>
          <a:xfrm>
            <a:off x="223092" y="206567"/>
            <a:ext cx="5092547" cy="2926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306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C0CDB4A5-4444-1821-A273-6110EB5C246C}"/>
              </a:ext>
            </a:extLst>
          </p:cNvPr>
          <p:cNvSpPr/>
          <p:nvPr/>
        </p:nvSpPr>
        <p:spPr>
          <a:xfrm>
            <a:off x="1770054" y="886857"/>
            <a:ext cx="1867359" cy="1801258"/>
          </a:xfrm>
          <a:prstGeom prst="ellipse">
            <a:avLst/>
          </a:prstGeom>
          <a:solidFill>
            <a:schemeClr val="accent5">
              <a:lumMod val="75000"/>
              <a:alpha val="4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4554F7-D9E2-9E3E-D483-C7E8BAE90378}"/>
                  </a:ext>
                </a:extLst>
              </p:cNvPr>
              <p:cNvSpPr txBox="1"/>
              <p:nvPr/>
            </p:nvSpPr>
            <p:spPr>
              <a:xfrm>
                <a:off x="170761" y="67624"/>
                <a:ext cx="772969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800" b="0" i="1" smtClean="0">
                          <a:latin typeface="Cambria Math" panose="02040503050406030204" pitchFamily="18" charset="0"/>
                        </a:rPr>
                        <m:t>𝒮</m:t>
                      </m:r>
                    </m:oMath>
                  </m:oMathPara>
                </a14:m>
                <a:endParaRPr lang="en-CA" sz="4800" b="0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4554F7-D9E2-9E3E-D483-C7E8BAE90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61" y="67624"/>
                <a:ext cx="772969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A3C0232-3211-6AAE-5015-D49F2E47144F}"/>
              </a:ext>
            </a:extLst>
          </p:cNvPr>
          <p:cNvSpPr/>
          <p:nvPr/>
        </p:nvSpPr>
        <p:spPr>
          <a:xfrm>
            <a:off x="2533358" y="217357"/>
            <a:ext cx="2788150" cy="1911299"/>
          </a:xfrm>
          <a:custGeom>
            <a:avLst/>
            <a:gdLst>
              <a:gd name="connsiteX0" fmla="*/ 14970 w 2788150"/>
              <a:gd name="connsiteY0" fmla="*/ 0 h 1911299"/>
              <a:gd name="connsiteX1" fmla="*/ 112406 w 2788150"/>
              <a:gd name="connsiteY1" fmla="*/ 157397 h 1911299"/>
              <a:gd name="connsiteX2" fmla="*/ 142386 w 2788150"/>
              <a:gd name="connsiteY2" fmla="*/ 209863 h 1911299"/>
              <a:gd name="connsiteX3" fmla="*/ 172367 w 2788150"/>
              <a:gd name="connsiteY3" fmla="*/ 269823 h 1911299"/>
              <a:gd name="connsiteX4" fmla="*/ 179862 w 2788150"/>
              <a:gd name="connsiteY4" fmla="*/ 322289 h 1911299"/>
              <a:gd name="connsiteX5" fmla="*/ 187357 w 2788150"/>
              <a:gd name="connsiteY5" fmla="*/ 359764 h 1911299"/>
              <a:gd name="connsiteX6" fmla="*/ 164872 w 2788150"/>
              <a:gd name="connsiteY6" fmla="*/ 524656 h 1911299"/>
              <a:gd name="connsiteX7" fmla="*/ 157376 w 2788150"/>
              <a:gd name="connsiteY7" fmla="*/ 569627 h 1911299"/>
              <a:gd name="connsiteX8" fmla="*/ 142386 w 2788150"/>
              <a:gd name="connsiteY8" fmla="*/ 629587 h 1911299"/>
              <a:gd name="connsiteX9" fmla="*/ 112406 w 2788150"/>
              <a:gd name="connsiteY9" fmla="*/ 742013 h 1911299"/>
              <a:gd name="connsiteX10" fmla="*/ 89921 w 2788150"/>
              <a:gd name="connsiteY10" fmla="*/ 839450 h 1911299"/>
              <a:gd name="connsiteX11" fmla="*/ 44950 w 2788150"/>
              <a:gd name="connsiteY11" fmla="*/ 1026827 h 1911299"/>
              <a:gd name="connsiteX12" fmla="*/ 29960 w 2788150"/>
              <a:gd name="connsiteY12" fmla="*/ 1199213 h 1911299"/>
              <a:gd name="connsiteX13" fmla="*/ 14970 w 2788150"/>
              <a:gd name="connsiteY13" fmla="*/ 1281659 h 1911299"/>
              <a:gd name="connsiteX14" fmla="*/ 14970 w 2788150"/>
              <a:gd name="connsiteY14" fmla="*/ 1761345 h 1911299"/>
              <a:gd name="connsiteX15" fmla="*/ 44950 w 2788150"/>
              <a:gd name="connsiteY15" fmla="*/ 1776335 h 1911299"/>
              <a:gd name="connsiteX16" fmla="*/ 119901 w 2788150"/>
              <a:gd name="connsiteY16" fmla="*/ 1821305 h 1911299"/>
              <a:gd name="connsiteX17" fmla="*/ 172367 w 2788150"/>
              <a:gd name="connsiteY17" fmla="*/ 1851286 h 1911299"/>
              <a:gd name="connsiteX18" fmla="*/ 322268 w 2788150"/>
              <a:gd name="connsiteY18" fmla="*/ 1873771 h 1911299"/>
              <a:gd name="connsiteX19" fmla="*/ 464675 w 2788150"/>
              <a:gd name="connsiteY19" fmla="*/ 1896256 h 1911299"/>
              <a:gd name="connsiteX20" fmla="*/ 824439 w 2788150"/>
              <a:gd name="connsiteY20" fmla="*/ 1903751 h 1911299"/>
              <a:gd name="connsiteX21" fmla="*/ 899390 w 2788150"/>
              <a:gd name="connsiteY21" fmla="*/ 1911246 h 1911299"/>
              <a:gd name="connsiteX22" fmla="*/ 1176708 w 2788150"/>
              <a:gd name="connsiteY22" fmla="*/ 1888761 h 1911299"/>
              <a:gd name="connsiteX23" fmla="*/ 1229173 w 2788150"/>
              <a:gd name="connsiteY23" fmla="*/ 1866276 h 1911299"/>
              <a:gd name="connsiteX24" fmla="*/ 1371580 w 2788150"/>
              <a:gd name="connsiteY24" fmla="*/ 1768840 h 1911299"/>
              <a:gd name="connsiteX25" fmla="*/ 1446531 w 2788150"/>
              <a:gd name="connsiteY25" fmla="*/ 1693889 h 1911299"/>
              <a:gd name="connsiteX26" fmla="*/ 1476511 w 2788150"/>
              <a:gd name="connsiteY26" fmla="*/ 1648918 h 1911299"/>
              <a:gd name="connsiteX27" fmla="*/ 1536472 w 2788150"/>
              <a:gd name="connsiteY27" fmla="*/ 1566473 h 1911299"/>
              <a:gd name="connsiteX28" fmla="*/ 1566452 w 2788150"/>
              <a:gd name="connsiteY28" fmla="*/ 1514007 h 1911299"/>
              <a:gd name="connsiteX29" fmla="*/ 1671383 w 2788150"/>
              <a:gd name="connsiteY29" fmla="*/ 1446551 h 1911299"/>
              <a:gd name="connsiteX30" fmla="*/ 1708858 w 2788150"/>
              <a:gd name="connsiteY30" fmla="*/ 1439056 h 1911299"/>
              <a:gd name="connsiteX31" fmla="*/ 1896235 w 2788150"/>
              <a:gd name="connsiteY31" fmla="*/ 1371600 h 1911299"/>
              <a:gd name="connsiteX32" fmla="*/ 1941206 w 2788150"/>
              <a:gd name="connsiteY32" fmla="*/ 1364105 h 1911299"/>
              <a:gd name="connsiteX33" fmla="*/ 2113593 w 2788150"/>
              <a:gd name="connsiteY33" fmla="*/ 1386591 h 1911299"/>
              <a:gd name="connsiteX34" fmla="*/ 2181049 w 2788150"/>
              <a:gd name="connsiteY34" fmla="*/ 1416571 h 1911299"/>
              <a:gd name="connsiteX35" fmla="*/ 2218524 w 2788150"/>
              <a:gd name="connsiteY35" fmla="*/ 1439056 h 1911299"/>
              <a:gd name="connsiteX36" fmla="*/ 2375921 w 2788150"/>
              <a:gd name="connsiteY36" fmla="*/ 1461541 h 1911299"/>
              <a:gd name="connsiteX37" fmla="*/ 2405901 w 2788150"/>
              <a:gd name="connsiteY37" fmla="*/ 1476532 h 1911299"/>
              <a:gd name="connsiteX38" fmla="*/ 2428386 w 2788150"/>
              <a:gd name="connsiteY38" fmla="*/ 1484027 h 1911299"/>
              <a:gd name="connsiteX39" fmla="*/ 2465862 w 2788150"/>
              <a:gd name="connsiteY39" fmla="*/ 1536492 h 1911299"/>
              <a:gd name="connsiteX40" fmla="*/ 2518327 w 2788150"/>
              <a:gd name="connsiteY40" fmla="*/ 1558977 h 1911299"/>
              <a:gd name="connsiteX41" fmla="*/ 2563298 w 2788150"/>
              <a:gd name="connsiteY41" fmla="*/ 1588958 h 1911299"/>
              <a:gd name="connsiteX42" fmla="*/ 2593278 w 2788150"/>
              <a:gd name="connsiteY42" fmla="*/ 1603948 h 1911299"/>
              <a:gd name="connsiteX43" fmla="*/ 2683219 w 2788150"/>
              <a:gd name="connsiteY43" fmla="*/ 1656413 h 1911299"/>
              <a:gd name="connsiteX44" fmla="*/ 2713199 w 2788150"/>
              <a:gd name="connsiteY44" fmla="*/ 1671404 h 1911299"/>
              <a:gd name="connsiteX45" fmla="*/ 2735685 w 2788150"/>
              <a:gd name="connsiteY45" fmla="*/ 1686394 h 1911299"/>
              <a:gd name="connsiteX46" fmla="*/ 2788150 w 2788150"/>
              <a:gd name="connsiteY46" fmla="*/ 1693889 h 191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788150" h="1911299">
                <a:moveTo>
                  <a:pt x="14970" y="0"/>
                </a:moveTo>
                <a:cubicBezTo>
                  <a:pt x="57817" y="107121"/>
                  <a:pt x="-13147" y="-62325"/>
                  <a:pt x="112406" y="157397"/>
                </a:cubicBezTo>
                <a:cubicBezTo>
                  <a:pt x="122399" y="174886"/>
                  <a:pt x="132907" y="192090"/>
                  <a:pt x="142386" y="209863"/>
                </a:cubicBezTo>
                <a:cubicBezTo>
                  <a:pt x="152902" y="229580"/>
                  <a:pt x="172367" y="269823"/>
                  <a:pt x="172367" y="269823"/>
                </a:cubicBezTo>
                <a:cubicBezTo>
                  <a:pt x="174865" y="287312"/>
                  <a:pt x="176958" y="304863"/>
                  <a:pt x="179862" y="322289"/>
                </a:cubicBezTo>
                <a:cubicBezTo>
                  <a:pt x="181956" y="334855"/>
                  <a:pt x="188298" y="347060"/>
                  <a:pt x="187357" y="359764"/>
                </a:cubicBezTo>
                <a:cubicBezTo>
                  <a:pt x="183259" y="415085"/>
                  <a:pt x="172717" y="469741"/>
                  <a:pt x="164872" y="524656"/>
                </a:cubicBezTo>
                <a:cubicBezTo>
                  <a:pt x="162723" y="539700"/>
                  <a:pt x="160560" y="554767"/>
                  <a:pt x="157376" y="569627"/>
                </a:cubicBezTo>
                <a:cubicBezTo>
                  <a:pt x="153059" y="589771"/>
                  <a:pt x="146703" y="609443"/>
                  <a:pt x="142386" y="629587"/>
                </a:cubicBezTo>
                <a:cubicBezTo>
                  <a:pt x="121881" y="725277"/>
                  <a:pt x="153910" y="617501"/>
                  <a:pt x="112406" y="742013"/>
                </a:cubicBezTo>
                <a:cubicBezTo>
                  <a:pt x="99458" y="819701"/>
                  <a:pt x="112033" y="754688"/>
                  <a:pt x="89921" y="839450"/>
                </a:cubicBezTo>
                <a:cubicBezTo>
                  <a:pt x="63241" y="941724"/>
                  <a:pt x="63910" y="941505"/>
                  <a:pt x="44950" y="1026827"/>
                </a:cubicBezTo>
                <a:cubicBezTo>
                  <a:pt x="39909" y="1097402"/>
                  <a:pt x="38704" y="1133630"/>
                  <a:pt x="29960" y="1199213"/>
                </a:cubicBezTo>
                <a:cubicBezTo>
                  <a:pt x="26124" y="1227984"/>
                  <a:pt x="20623" y="1253395"/>
                  <a:pt x="14970" y="1281659"/>
                </a:cubicBezTo>
                <a:cubicBezTo>
                  <a:pt x="-1327" y="1460924"/>
                  <a:pt x="-8348" y="1504844"/>
                  <a:pt x="14970" y="1761345"/>
                </a:cubicBezTo>
                <a:cubicBezTo>
                  <a:pt x="15982" y="1772472"/>
                  <a:pt x="35797" y="1769928"/>
                  <a:pt x="44950" y="1776335"/>
                </a:cubicBezTo>
                <a:cubicBezTo>
                  <a:pt x="113503" y="1824322"/>
                  <a:pt x="62719" y="1807010"/>
                  <a:pt x="119901" y="1821305"/>
                </a:cubicBezTo>
                <a:cubicBezTo>
                  <a:pt x="137390" y="1831299"/>
                  <a:pt x="153258" y="1844916"/>
                  <a:pt x="172367" y="1851286"/>
                </a:cubicBezTo>
                <a:cubicBezTo>
                  <a:pt x="215475" y="1865656"/>
                  <a:pt x="276940" y="1866972"/>
                  <a:pt x="322268" y="1873771"/>
                </a:cubicBezTo>
                <a:cubicBezTo>
                  <a:pt x="358014" y="1879133"/>
                  <a:pt x="424964" y="1894838"/>
                  <a:pt x="464675" y="1896256"/>
                </a:cubicBezTo>
                <a:cubicBezTo>
                  <a:pt x="584546" y="1900537"/>
                  <a:pt x="704518" y="1901253"/>
                  <a:pt x="824439" y="1903751"/>
                </a:cubicBezTo>
                <a:cubicBezTo>
                  <a:pt x="849423" y="1906249"/>
                  <a:pt x="874290" y="1911907"/>
                  <a:pt x="899390" y="1911246"/>
                </a:cubicBezTo>
                <a:cubicBezTo>
                  <a:pt x="1008161" y="1908384"/>
                  <a:pt x="1079439" y="1899569"/>
                  <a:pt x="1176708" y="1888761"/>
                </a:cubicBezTo>
                <a:cubicBezTo>
                  <a:pt x="1194196" y="1881266"/>
                  <a:pt x="1212357" y="1875178"/>
                  <a:pt x="1229173" y="1866276"/>
                </a:cubicBezTo>
                <a:cubicBezTo>
                  <a:pt x="1269951" y="1844687"/>
                  <a:pt x="1338417" y="1802003"/>
                  <a:pt x="1371580" y="1768840"/>
                </a:cubicBezTo>
                <a:cubicBezTo>
                  <a:pt x="1396564" y="1743856"/>
                  <a:pt x="1426933" y="1723287"/>
                  <a:pt x="1446531" y="1693889"/>
                </a:cubicBezTo>
                <a:cubicBezTo>
                  <a:pt x="1456524" y="1678899"/>
                  <a:pt x="1466121" y="1663636"/>
                  <a:pt x="1476511" y="1648918"/>
                </a:cubicBezTo>
                <a:cubicBezTo>
                  <a:pt x="1496107" y="1621156"/>
                  <a:pt x="1519613" y="1595977"/>
                  <a:pt x="1536472" y="1566473"/>
                </a:cubicBezTo>
                <a:cubicBezTo>
                  <a:pt x="1546465" y="1548984"/>
                  <a:pt x="1552790" y="1528808"/>
                  <a:pt x="1566452" y="1514007"/>
                </a:cubicBezTo>
                <a:cubicBezTo>
                  <a:pt x="1586828" y="1491933"/>
                  <a:pt x="1639614" y="1458103"/>
                  <a:pt x="1671383" y="1446551"/>
                </a:cubicBezTo>
                <a:cubicBezTo>
                  <a:pt x="1683355" y="1442198"/>
                  <a:pt x="1696366" y="1441554"/>
                  <a:pt x="1708858" y="1439056"/>
                </a:cubicBezTo>
                <a:cubicBezTo>
                  <a:pt x="1833053" y="1372182"/>
                  <a:pt x="1769910" y="1392655"/>
                  <a:pt x="1896235" y="1371600"/>
                </a:cubicBezTo>
                <a:lnTo>
                  <a:pt x="1941206" y="1364105"/>
                </a:lnTo>
                <a:cubicBezTo>
                  <a:pt x="1998668" y="1371600"/>
                  <a:pt x="2058618" y="1368266"/>
                  <a:pt x="2113593" y="1386591"/>
                </a:cubicBezTo>
                <a:cubicBezTo>
                  <a:pt x="2146720" y="1397633"/>
                  <a:pt x="2140164" y="1394270"/>
                  <a:pt x="2181049" y="1416571"/>
                </a:cubicBezTo>
                <a:cubicBezTo>
                  <a:pt x="2193838" y="1423547"/>
                  <a:pt x="2204927" y="1433827"/>
                  <a:pt x="2218524" y="1439056"/>
                </a:cubicBezTo>
                <a:cubicBezTo>
                  <a:pt x="2270028" y="1458865"/>
                  <a:pt x="2321283" y="1457338"/>
                  <a:pt x="2375921" y="1461541"/>
                </a:cubicBezTo>
                <a:cubicBezTo>
                  <a:pt x="2385914" y="1466538"/>
                  <a:pt x="2395631" y="1472131"/>
                  <a:pt x="2405901" y="1476532"/>
                </a:cubicBezTo>
                <a:cubicBezTo>
                  <a:pt x="2413163" y="1479644"/>
                  <a:pt x="2422217" y="1479092"/>
                  <a:pt x="2428386" y="1484027"/>
                </a:cubicBezTo>
                <a:cubicBezTo>
                  <a:pt x="2476371" y="1522415"/>
                  <a:pt x="2401824" y="1491666"/>
                  <a:pt x="2465862" y="1536492"/>
                </a:cubicBezTo>
                <a:cubicBezTo>
                  <a:pt x="2481449" y="1547403"/>
                  <a:pt x="2501575" y="1549956"/>
                  <a:pt x="2518327" y="1558977"/>
                </a:cubicBezTo>
                <a:cubicBezTo>
                  <a:pt x="2534190" y="1567519"/>
                  <a:pt x="2547849" y="1579689"/>
                  <a:pt x="2563298" y="1588958"/>
                </a:cubicBezTo>
                <a:cubicBezTo>
                  <a:pt x="2572879" y="1594706"/>
                  <a:pt x="2583540" y="1598470"/>
                  <a:pt x="2593278" y="1603948"/>
                </a:cubicBezTo>
                <a:cubicBezTo>
                  <a:pt x="2623529" y="1620964"/>
                  <a:pt x="2652175" y="1640890"/>
                  <a:pt x="2683219" y="1656413"/>
                </a:cubicBezTo>
                <a:cubicBezTo>
                  <a:pt x="2693212" y="1661410"/>
                  <a:pt x="2703498" y="1665861"/>
                  <a:pt x="2713199" y="1671404"/>
                </a:cubicBezTo>
                <a:cubicBezTo>
                  <a:pt x="2721020" y="1675873"/>
                  <a:pt x="2727405" y="1682846"/>
                  <a:pt x="2735685" y="1686394"/>
                </a:cubicBezTo>
                <a:cubicBezTo>
                  <a:pt x="2757415" y="1695707"/>
                  <a:pt x="2766657" y="1693889"/>
                  <a:pt x="2788150" y="1693889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03E165-BBA1-605F-B2DA-5B2AE1ACE3B7}"/>
                  </a:ext>
                </a:extLst>
              </p:cNvPr>
              <p:cNvSpPr txBox="1"/>
              <p:nvPr/>
            </p:nvSpPr>
            <p:spPr>
              <a:xfrm>
                <a:off x="3808786" y="803674"/>
                <a:ext cx="479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03E165-BBA1-605F-B2DA-5B2AE1ACE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786" y="803674"/>
                <a:ext cx="47904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B0EFF1-B305-8E00-4D25-885BB0FE170B}"/>
                  </a:ext>
                </a:extLst>
              </p:cNvPr>
              <p:cNvSpPr txBox="1"/>
              <p:nvPr/>
            </p:nvSpPr>
            <p:spPr>
              <a:xfrm>
                <a:off x="2618994" y="1486291"/>
                <a:ext cx="897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B0EFF1-B305-8E00-4D25-885BB0FE1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994" y="1486291"/>
                <a:ext cx="89723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D48902C-3D7D-F66B-F06A-DCBB9891751E}"/>
              </a:ext>
            </a:extLst>
          </p:cNvPr>
          <p:cNvSpPr/>
          <p:nvPr/>
        </p:nvSpPr>
        <p:spPr>
          <a:xfrm>
            <a:off x="1274164" y="1971208"/>
            <a:ext cx="1259174" cy="1172528"/>
          </a:xfrm>
          <a:custGeom>
            <a:avLst/>
            <a:gdLst>
              <a:gd name="connsiteX0" fmla="*/ 1269513 w 1269513"/>
              <a:gd name="connsiteY0" fmla="*/ 0 h 1394085"/>
              <a:gd name="connsiteX1" fmla="*/ 1164582 w 1269513"/>
              <a:gd name="connsiteY1" fmla="*/ 37475 h 1394085"/>
              <a:gd name="connsiteX2" fmla="*/ 1059650 w 1269513"/>
              <a:gd name="connsiteY2" fmla="*/ 82445 h 1394085"/>
              <a:gd name="connsiteX3" fmla="*/ 932234 w 1269513"/>
              <a:gd name="connsiteY3" fmla="*/ 149901 h 1394085"/>
              <a:gd name="connsiteX4" fmla="*/ 849788 w 1269513"/>
              <a:gd name="connsiteY4" fmla="*/ 262327 h 1394085"/>
              <a:gd name="connsiteX5" fmla="*/ 819808 w 1269513"/>
              <a:gd name="connsiteY5" fmla="*/ 322288 h 1394085"/>
              <a:gd name="connsiteX6" fmla="*/ 789827 w 1269513"/>
              <a:gd name="connsiteY6" fmla="*/ 389744 h 1394085"/>
              <a:gd name="connsiteX7" fmla="*/ 752352 w 1269513"/>
              <a:gd name="connsiteY7" fmla="*/ 524655 h 1394085"/>
              <a:gd name="connsiteX8" fmla="*/ 737362 w 1269513"/>
              <a:gd name="connsiteY8" fmla="*/ 577121 h 1394085"/>
              <a:gd name="connsiteX9" fmla="*/ 714877 w 1269513"/>
              <a:gd name="connsiteY9" fmla="*/ 667062 h 1394085"/>
              <a:gd name="connsiteX10" fmla="*/ 684896 w 1269513"/>
              <a:gd name="connsiteY10" fmla="*/ 719527 h 1394085"/>
              <a:gd name="connsiteX11" fmla="*/ 669906 w 1269513"/>
              <a:gd name="connsiteY11" fmla="*/ 757003 h 1394085"/>
              <a:gd name="connsiteX12" fmla="*/ 632431 w 1269513"/>
              <a:gd name="connsiteY12" fmla="*/ 786983 h 1394085"/>
              <a:gd name="connsiteX13" fmla="*/ 542490 w 1269513"/>
              <a:gd name="connsiteY13" fmla="*/ 824459 h 1394085"/>
              <a:gd name="connsiteX14" fmla="*/ 317637 w 1269513"/>
              <a:gd name="connsiteY14" fmla="*/ 816963 h 1394085"/>
              <a:gd name="connsiteX15" fmla="*/ 212706 w 1269513"/>
              <a:gd name="connsiteY15" fmla="*/ 824459 h 1394085"/>
              <a:gd name="connsiteX16" fmla="*/ 182726 w 1269513"/>
              <a:gd name="connsiteY16" fmla="*/ 831954 h 1394085"/>
              <a:gd name="connsiteX17" fmla="*/ 130260 w 1269513"/>
              <a:gd name="connsiteY17" fmla="*/ 839449 h 1394085"/>
              <a:gd name="connsiteX18" fmla="*/ 77795 w 1269513"/>
              <a:gd name="connsiteY18" fmla="*/ 884419 h 1394085"/>
              <a:gd name="connsiteX19" fmla="*/ 55309 w 1269513"/>
              <a:gd name="connsiteY19" fmla="*/ 891914 h 1394085"/>
              <a:gd name="connsiteX20" fmla="*/ 32824 w 1269513"/>
              <a:gd name="connsiteY20" fmla="*/ 951875 h 1394085"/>
              <a:gd name="connsiteX21" fmla="*/ 10339 w 1269513"/>
              <a:gd name="connsiteY21" fmla="*/ 1011836 h 1394085"/>
              <a:gd name="connsiteX22" fmla="*/ 10339 w 1269513"/>
              <a:gd name="connsiteY22" fmla="*/ 1296649 h 1394085"/>
              <a:gd name="connsiteX23" fmla="*/ 17834 w 1269513"/>
              <a:gd name="connsiteY23" fmla="*/ 1394085 h 1394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69513" h="1394085">
                <a:moveTo>
                  <a:pt x="1269513" y="0"/>
                </a:moveTo>
                <a:cubicBezTo>
                  <a:pt x="1186556" y="49773"/>
                  <a:pt x="1286940" y="-5084"/>
                  <a:pt x="1164582" y="37475"/>
                </a:cubicBezTo>
                <a:cubicBezTo>
                  <a:pt x="1128640" y="49976"/>
                  <a:pt x="1093687" y="65427"/>
                  <a:pt x="1059650" y="82445"/>
                </a:cubicBezTo>
                <a:cubicBezTo>
                  <a:pt x="840610" y="191965"/>
                  <a:pt x="1094923" y="80178"/>
                  <a:pt x="932234" y="149901"/>
                </a:cubicBezTo>
                <a:cubicBezTo>
                  <a:pt x="900597" y="189448"/>
                  <a:pt x="878270" y="215720"/>
                  <a:pt x="849788" y="262327"/>
                </a:cubicBezTo>
                <a:cubicBezTo>
                  <a:pt x="838136" y="281394"/>
                  <a:pt x="829323" y="302069"/>
                  <a:pt x="819808" y="322288"/>
                </a:cubicBezTo>
                <a:cubicBezTo>
                  <a:pt x="809331" y="344552"/>
                  <a:pt x="797608" y="366401"/>
                  <a:pt x="789827" y="389744"/>
                </a:cubicBezTo>
                <a:cubicBezTo>
                  <a:pt x="775068" y="434022"/>
                  <a:pt x="764936" y="479711"/>
                  <a:pt x="752352" y="524655"/>
                </a:cubicBezTo>
                <a:cubicBezTo>
                  <a:pt x="747448" y="542170"/>
                  <a:pt x="740352" y="559180"/>
                  <a:pt x="737362" y="577121"/>
                </a:cubicBezTo>
                <a:cubicBezTo>
                  <a:pt x="731409" y="612842"/>
                  <a:pt x="730369" y="633497"/>
                  <a:pt x="714877" y="667062"/>
                </a:cubicBezTo>
                <a:cubicBezTo>
                  <a:pt x="706436" y="685350"/>
                  <a:pt x="693904" y="701511"/>
                  <a:pt x="684896" y="719527"/>
                </a:cubicBezTo>
                <a:cubicBezTo>
                  <a:pt x="678879" y="731561"/>
                  <a:pt x="678166" y="746383"/>
                  <a:pt x="669906" y="757003"/>
                </a:cubicBezTo>
                <a:cubicBezTo>
                  <a:pt x="660085" y="769630"/>
                  <a:pt x="645927" y="778395"/>
                  <a:pt x="632431" y="786983"/>
                </a:cubicBezTo>
                <a:cubicBezTo>
                  <a:pt x="599927" y="807667"/>
                  <a:pt x="578281" y="812528"/>
                  <a:pt x="542490" y="824459"/>
                </a:cubicBezTo>
                <a:cubicBezTo>
                  <a:pt x="467539" y="821960"/>
                  <a:pt x="392630" y="816963"/>
                  <a:pt x="317637" y="816963"/>
                </a:cubicBezTo>
                <a:cubicBezTo>
                  <a:pt x="282571" y="816963"/>
                  <a:pt x="247558" y="820586"/>
                  <a:pt x="212706" y="824459"/>
                </a:cubicBezTo>
                <a:cubicBezTo>
                  <a:pt x="202468" y="825597"/>
                  <a:pt x="192861" y="830111"/>
                  <a:pt x="182726" y="831954"/>
                </a:cubicBezTo>
                <a:cubicBezTo>
                  <a:pt x="165345" y="835114"/>
                  <a:pt x="147749" y="836951"/>
                  <a:pt x="130260" y="839449"/>
                </a:cubicBezTo>
                <a:cubicBezTo>
                  <a:pt x="112540" y="857169"/>
                  <a:pt x="100229" y="871600"/>
                  <a:pt x="77795" y="884419"/>
                </a:cubicBezTo>
                <a:cubicBezTo>
                  <a:pt x="70935" y="888339"/>
                  <a:pt x="62804" y="889416"/>
                  <a:pt x="55309" y="891914"/>
                </a:cubicBezTo>
                <a:cubicBezTo>
                  <a:pt x="47814" y="911901"/>
                  <a:pt x="39574" y="931624"/>
                  <a:pt x="32824" y="951875"/>
                </a:cubicBezTo>
                <a:cubicBezTo>
                  <a:pt x="12414" y="1013105"/>
                  <a:pt x="41005" y="950503"/>
                  <a:pt x="10339" y="1011836"/>
                </a:cubicBezTo>
                <a:cubicBezTo>
                  <a:pt x="-5564" y="1139061"/>
                  <a:pt x="-1154" y="1078280"/>
                  <a:pt x="10339" y="1296649"/>
                </a:cubicBezTo>
                <a:cubicBezTo>
                  <a:pt x="19383" y="1468495"/>
                  <a:pt x="17834" y="1274764"/>
                  <a:pt x="17834" y="139408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A230E4-FC81-EA5E-7FE7-E883EC6419EE}"/>
                  </a:ext>
                </a:extLst>
              </p:cNvPr>
              <p:cNvSpPr txBox="1"/>
              <p:nvPr/>
            </p:nvSpPr>
            <p:spPr>
              <a:xfrm>
                <a:off x="3483579" y="2669260"/>
                <a:ext cx="484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A230E4-FC81-EA5E-7FE7-E883EC641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579" y="2669260"/>
                <a:ext cx="48436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F6B0A7-C45C-3D37-CDE1-D982881FFAA7}"/>
                  </a:ext>
                </a:extLst>
              </p:cNvPr>
              <p:cNvSpPr txBox="1"/>
              <p:nvPr/>
            </p:nvSpPr>
            <p:spPr>
              <a:xfrm>
                <a:off x="638329" y="1294439"/>
                <a:ext cx="484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F6B0A7-C45C-3D37-CDE1-D982881FF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9" y="1294439"/>
                <a:ext cx="48436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37C5C9-FC42-40FF-1BB5-3948A9852F1B}"/>
                  </a:ext>
                </a:extLst>
              </p:cNvPr>
              <p:cNvSpPr txBox="1"/>
              <p:nvPr/>
            </p:nvSpPr>
            <p:spPr>
              <a:xfrm>
                <a:off x="2273223" y="2147805"/>
                <a:ext cx="902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37C5C9-FC42-40FF-1BB5-3948A9852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223" y="2147805"/>
                <a:ext cx="90255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6148DF-C05B-D79D-154F-5D5130E4728D}"/>
                  </a:ext>
                </a:extLst>
              </p:cNvPr>
              <p:cNvSpPr txBox="1"/>
              <p:nvPr/>
            </p:nvSpPr>
            <p:spPr>
              <a:xfrm>
                <a:off x="1703090" y="1487463"/>
                <a:ext cx="902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6148DF-C05B-D79D-154F-5D5130E47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090" y="1487463"/>
                <a:ext cx="90255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540DC1-C480-61BA-35E2-9AE7B6E784BE}"/>
                  </a:ext>
                </a:extLst>
              </p:cNvPr>
              <p:cNvSpPr txBox="1"/>
              <p:nvPr/>
            </p:nvSpPr>
            <p:spPr>
              <a:xfrm>
                <a:off x="2953064" y="3337663"/>
                <a:ext cx="607795" cy="586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eqArr>
                            <m:eqArr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/>
                          </m:eqArr>
                        </m:e>
                        <m:sub/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540DC1-C480-61BA-35E2-9AE7B6E78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064" y="3337663"/>
                <a:ext cx="607795" cy="5866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57C898-0137-BB4A-5CC0-A03781C2697E}"/>
              </a:ext>
            </a:extLst>
          </p:cNvPr>
          <p:cNvCxnSpPr/>
          <p:nvPr/>
        </p:nvCxnSpPr>
        <p:spPr>
          <a:xfrm flipH="1" flipV="1">
            <a:off x="2848131" y="2688115"/>
            <a:ext cx="219479" cy="737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CE9A350-60A6-2DDB-E0D0-5D95BF8DDE6D}"/>
              </a:ext>
            </a:extLst>
          </p:cNvPr>
          <p:cNvSpPr/>
          <p:nvPr/>
        </p:nvSpPr>
        <p:spPr>
          <a:xfrm>
            <a:off x="223092" y="206567"/>
            <a:ext cx="5092547" cy="2926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8321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28</Words>
  <Application>Microsoft Office PowerPoint</Application>
  <PresentationFormat>Custom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 Bonner</dc:creator>
  <cp:lastModifiedBy>Simon Bonner</cp:lastModifiedBy>
  <cp:revision>1</cp:revision>
  <dcterms:created xsi:type="dcterms:W3CDTF">2024-08-28T16:16:33Z</dcterms:created>
  <dcterms:modified xsi:type="dcterms:W3CDTF">2024-08-28T16:25:57Z</dcterms:modified>
</cp:coreProperties>
</file>