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4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80" r:id="rId20"/>
    <p:sldId id="281" r:id="rId21"/>
    <p:sldId id="282" r:id="rId22"/>
    <p:sldId id="278" r:id="rId23"/>
    <p:sldId id="277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22:46:2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3981 24575,'0'-345'0,"0"330"0,1 0 0,0 0 0,1 0 0,1 1 0,0-1 0,1 1 0,1-1 0,0 1 0,10-18 0,86-165 0,-88 167 0,18-57 0,-21 54 0,22-50 0,0 23 0,24-54 0,2-48 0,-48 136 0,2 1 0,0 0 0,30-43 0,15-30 0,-42 70 0,33-45 0,-9 16 0,16-23 0,-17 26 0,2-8 0,-11 18 0,47-58 0,-54 74 0,25-41 0,0 0 0,5 1 0,163-239 0,-193 275 0,47-55 0,0 1 0,19-20 0,-44 56 0,-23 29 0,0 0 0,2 2 0,46-32 0,-22 18 0,-2 0 0,-9 7 0,0-1 0,33-34 0,-43 37 0,0 1 0,2 2 0,31-19 0,-18 13 0,27-23 0,-33 24 0,43-26 0,47-5 0,-64 31 0,-37 17 0,48-12 0,-47 15 0,40-16 0,-25 5 0,0 2 0,1 1 0,1 2 0,54-8 0,-50 13 0,5-2 0,53 0 0,-99 9 0,33-1 0,58-9 0,-47 2 0,-1-3 0,-1-1 0,0-3 0,53-23 0,-73 24 0,1 2 0,0 2 0,1 0 0,42-8 0,87-16 0,-8 1 0,-89 18 0,-41 9 0,0 1 0,30-3 0,198 5 0,-137 5 0,-97-2 0,256 10 0,219 6 0,-457-14 0,1 1 0,-1 2 0,38 10 0,46 6 0,-27-11 0,191 12 0,878-23-1365,-1134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22:46:3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4481 24575,'190'2'0,"203"-4"0,-4-31 0,-327 24 0,-1-3 0,68-22 0,-26 9 0,119-13 0,-70 15 0,-2-9 0,-132 25 0,0 1 0,0-2 0,-1-1 0,18-10 0,-17 8 0,1 1 0,0 1 0,23-8 0,136-30 0,-41 13 0,-76 17 0,17-4 0,89-36 0,-160 54 0,0-1 0,-1 1 0,1-1 0,-1-1 0,0 1 0,9-9 0,-2-1 0,14-20 0,-10 12 0,-5 9 0,0 1 0,0 1 0,16-12 0,15-13 0,-31 25 0,-1 0 0,-1-1 0,0 0 0,-1-1 0,14-23 0,-14 21 0,1 0 0,0 1 0,23-23 0,-1 0 0,-19 20 0,-1-1 0,0 0 0,-2-1 0,9-20 0,127-239 0,-77 144 0,-18 30 0,23-44 0,-60 120 0,-1-1 0,11-38 0,11-62 0,-31 114 0,6-20 0,-5 21 0,-1 0 0,2-16 0,2-9 0,1 1 0,15-42 0,0 3 0,-16 54 0,1 1 0,16-32 0,-14 34 0,-2 0 0,0 0 0,6-26 0,-1-10 0,35-89 0,-2 13 0,6-18 0,-33 104 0,-8 21 0,17-53 0,37-154 0,-59 206 0,1 1 0,2 0 0,0 1 0,1 0 0,21-32 0,4-3 0,23-33 0,-20 39 0,2 2 0,57-55 0,-77 84 0,0-1 0,33-50 0,-14 19 0,-30 42 0,1 2 0,0-1 0,1 1 0,0 1 0,0 0 0,1 1 0,14-7 0,25-16 0,94-72 0,-136 96 0,0 1 0,0 0 0,1 1 0,0 0 0,0 1 0,0 0 0,13-2 0,80-11 0,-101 17 0,69-11 0,36-2 0,-77 12 0,53-9 0,-13-5 0,1 3 0,121-3 0,-156 15 0,0-1 0,36-7 0,74-9 0,-130 12 0,33-11 0,-30 9 0,22-6 0,-11 8 0,0 0 0,40 0 0,66 7 0,-66-1 0,1118 1 45,-648-3-1455,-518 1-5416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22:46:3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4481 24575,'190'2'0,"203"-4"0,-4-31 0,-327 24 0,-1-3 0,68-22 0,-26 9 0,119-13 0,-70 15 0,-2-9 0,-132 25 0,0 1 0,0-2 0,-1-1 0,18-10 0,-17 8 0,1 1 0,0 1 0,23-8 0,136-30 0,-41 13 0,-76 17 0,17-4 0,89-36 0,-160 54 0,0-1 0,-1 1 0,1-1 0,-1-1 0,0 1 0,9-9 0,-2-1 0,14-20 0,-10 12 0,-5 9 0,0 1 0,0 1 0,16-12 0,15-13 0,-31 25 0,-1 0 0,-1-1 0,0 0 0,-1-1 0,14-23 0,-14 21 0,1 0 0,0 1 0,23-23 0,-1 0 0,-19 20 0,-1-1 0,0 0 0,-2-1 0,9-20 0,127-239 0,-77 144 0,-18 30 0,23-44 0,-60 120 0,-1-1 0,11-38 0,11-62 0,-31 114 0,6-20 0,-5 21 0,-1 0 0,2-16 0,2-9 0,1 1 0,15-42 0,0 3 0,-16 54 0,1 1 0,16-32 0,-14 34 0,-2 0 0,0 0 0,6-26 0,-1-10 0,35-89 0,-2 13 0,6-18 0,-33 104 0,-8 21 0,17-53 0,37-154 0,-59 206 0,1 1 0,2 0 0,0 1 0,1 0 0,21-32 0,4-3 0,23-33 0,-20 39 0,2 2 0,57-55 0,-77 84 0,0-1 0,33-50 0,-14 19 0,-30 42 0,1 2 0,0-1 0,1 1 0,0 1 0,0 0 0,1 1 0,14-7 0,25-16 0,94-72 0,-136 96 0,0 1 0,0 0 0,1 1 0,0 0 0,0 1 0,0 0 0,13-2 0,80-11 0,-101 17 0,69-11 0,36-2 0,-77 12 0,53-9 0,-13-5 0,1 3 0,121-3 0,-156 15 0,0-1 0,36-7 0,74-9 0,-130 12 0,33-11 0,-30 9 0,22-6 0,-11 8 0,0 0 0,40 0 0,66 7 0,-66-1 0,1118 1 45,-648-3-1455,-518 1-5416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2A4A8-07A9-409C-828F-59B9281364F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3CBD-2F76-429C-ABFF-169BA564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Ndirections</a:t>
            </a:r>
            <a:r>
              <a:rPr lang="en-US" dirty="0"/>
              <a:t> =4</a:t>
            </a:r>
          </a:p>
          <a:p>
            <a:r>
              <a:rPr lang="en-US" dirty="0" err="1"/>
              <a:t>Nbandits</a:t>
            </a:r>
            <a:r>
              <a:rPr lang="en-US" dirty="0"/>
              <a:t> 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have good r2 values but fit doesn’t capture shape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have good r2 values but fit doesn’t capture shape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have good r2 values but fit doesn’t capture shape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3CBD-2F76-429C-ABFF-169BA564DB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AEC8-CCE8-FD2F-BA4F-B3C92D7CF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A623-F863-7541-47A1-8C9C88A8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E255-B50D-7F72-D4DE-DDE6080B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0307-C84F-8244-E017-1F50088C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4893-ECA6-3183-F244-5F46C49B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2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481D-E714-4A85-8734-C28ED5CD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889CB-ACE7-F343-C16F-9CC04277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DF78-ED83-DA74-594F-FEE867F0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4069-F21D-3E56-AD51-D236FEC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8123-8A2F-1B9C-AE42-8D06580E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2577F-75F6-D1EE-DAF8-C45837D0F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6866F-A13D-8620-86AC-5E5E81103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A18C-7BAD-C39D-5304-36059CB5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93DF-FC8B-0592-1C0A-202DE362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72E6-5B1F-7EB0-7E67-158AF91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9224-35BD-E336-D67F-FA592939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7F04-D385-1F4A-52F8-C28491B1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490B-B2F6-0510-CF21-921A9606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9539-D72B-C2AC-69F6-22F43F74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63BA-BDBD-B4B8-E7B2-CC5941E6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533C-14D7-DA90-B548-9818A5F3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3B7A-6597-6839-586F-64A21F47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3334-D415-F944-C851-BDF3B25C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B928-CB54-A16F-47A1-036D6683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E1F7-59D9-9A06-4A01-782E9D2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5D9F-9C07-6E58-99E4-103D376B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FEEE-B3B4-679F-97B8-054CE54D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7118-5605-7C46-CCA4-DA1E7F74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3980-E658-7FEE-38D7-5519BB09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8213D-C115-FAB5-713C-22F0193C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A45E2-C10C-3DE2-7646-755DB512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C629-6547-9B5B-EF7F-5D537CC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15D9-1E2D-BCCB-50AE-26C9CC5C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4E432-82D4-818A-D75A-3B34F0ED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B29E3-D4B8-6665-0F29-3801B0C66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193AC-F0C2-461D-F099-82B02AB16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D6D88-197C-2A31-B4F0-27200397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F2A89-28DD-9FB6-4200-F241691E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C8F82-4A57-3B50-A3E2-1AE42C72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6F84-B2DC-1961-3894-5A0C4590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31077-E38E-10E2-8595-D0E06350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BA4A9-A763-F661-1012-509A2BF7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71481-474D-F0AC-5D1E-481E6C7D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1162-8724-3BDF-7C2B-C98F7A45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140A2-9D7C-C901-B46C-A634C468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AEAA3-2ABA-5350-3472-363EC47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F608-3FD7-FBC0-A18B-73172452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7EE1-A91F-9031-4976-FB5428AB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E5B0F-760E-45CE-A2D0-2578642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CE063-55E7-E536-BD06-9F62C842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5340D-2D9B-FD0F-EFAC-3FF52B83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51958-2513-435C-B868-BADD3E83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FF8E-F10C-66C6-395B-43A66912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8F524-C185-33EE-D4CC-D90C0A54D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041D9-F4C3-5371-4B4D-3F2F40F48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15490-EA7B-59D6-180A-86ADC4B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F999-9F14-5178-937D-75C459E6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7B86E-A36A-F0D2-6806-9C556DFC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6EF3F-7264-E52F-AD27-F43D9079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F3FE-21B0-2EF1-8121-514104C4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CB64-1EA3-6760-3142-AA3858F55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599-F8BC-4976-B412-8CB0DEC78F7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BA22-5CC9-80CF-17E0-2FF064F7D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F72D-EE60-B7A4-084D-5DA59FEED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FBEB-A76A-4258-B32D-939F0A7D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76FB-C61E-CF78-16C9-00C0E38CA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DE47A-F3A0-3867-174C-4529BC81E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F356E627-3294-D62D-B924-6377EFB2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0F5D5-ED7A-53CE-C249-C399633A3490}"/>
              </a:ext>
            </a:extLst>
          </p:cNvPr>
          <p:cNvSpPr txBox="1"/>
          <p:nvPr/>
        </p:nvSpPr>
        <p:spPr>
          <a:xfrm rot="16200000">
            <a:off x="-14824" y="3422931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238A2-8839-1C79-0805-C096B68F43AC}"/>
              </a:ext>
            </a:extLst>
          </p:cNvPr>
          <p:cNvSpPr txBox="1"/>
          <p:nvPr/>
        </p:nvSpPr>
        <p:spPr>
          <a:xfrm rot="16200000">
            <a:off x="-1480245" y="3621111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6712759-A2DE-85B0-0A5D-F84EFDEEE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220037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5334D5-3BA4-A903-4965-EA2EB6BDBF73}"/>
              </a:ext>
            </a:extLst>
          </p:cNvPr>
          <p:cNvSpPr txBox="1"/>
          <p:nvPr/>
        </p:nvSpPr>
        <p:spPr>
          <a:xfrm>
            <a:off x="990717" y="813141"/>
            <a:ext cx="98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Reward					          Bandit (old vs new)</a:t>
            </a:r>
          </a:p>
        </p:txBody>
      </p:sp>
    </p:spTree>
    <p:extLst>
      <p:ext uri="{BB962C8B-B14F-4D97-AF65-F5344CB8AC3E}">
        <p14:creationId xmlns:p14="http://schemas.microsoft.com/office/powerpoint/2010/main" val="342250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6E627-3294-D62D-B924-6377EFB2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0F5D5-ED7A-53CE-C249-C399633A3490}"/>
              </a:ext>
            </a:extLst>
          </p:cNvPr>
          <p:cNvSpPr txBox="1"/>
          <p:nvPr/>
        </p:nvSpPr>
        <p:spPr>
          <a:xfrm rot="16200000">
            <a:off x="-14824" y="3422931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238A2-8839-1C79-0805-C096B68F43AC}"/>
              </a:ext>
            </a:extLst>
          </p:cNvPr>
          <p:cNvSpPr txBox="1"/>
          <p:nvPr/>
        </p:nvSpPr>
        <p:spPr>
          <a:xfrm rot="16200000">
            <a:off x="-1480245" y="3621111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67708-7F51-9E2A-08AD-82506169B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220037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17BDEC-945B-6F4E-F228-D49F969684D5}"/>
              </a:ext>
            </a:extLst>
          </p:cNvPr>
          <p:cNvSpPr txBox="1"/>
          <p:nvPr/>
        </p:nvSpPr>
        <p:spPr>
          <a:xfrm>
            <a:off x="990717" y="813141"/>
            <a:ext cx="98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Reward					          Bandit (old vs new)</a:t>
            </a:r>
          </a:p>
        </p:txBody>
      </p:sp>
    </p:spTree>
    <p:extLst>
      <p:ext uri="{BB962C8B-B14F-4D97-AF65-F5344CB8AC3E}">
        <p14:creationId xmlns:p14="http://schemas.microsoft.com/office/powerpoint/2010/main" val="17042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9192-5008-E394-9850-E38449AA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Stimuli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E8F7-6E2A-A65C-A010-B44392054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C68E07-EAC6-DED6-407E-5CFE5E17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Stimuli Occurrences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8616A-18C2-9A72-D365-96AA445B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56816"/>
            <a:ext cx="42672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C5A77-3C0E-2251-F70F-14489B2BB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9652" y="1956816"/>
            <a:ext cx="42672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E3E975-3AC8-6549-132E-A6FA4CF0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9304" y="1956816"/>
            <a:ext cx="4267200" cy="320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879084-0645-4C23-DF26-B5D4003226BE}"/>
              </a:ext>
            </a:extLst>
          </p:cNvPr>
          <p:cNvSpPr txBox="1"/>
          <p:nvPr/>
        </p:nvSpPr>
        <p:spPr>
          <a:xfrm>
            <a:off x="372653" y="5584718"/>
            <a:ext cx="633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all-same: 5% of trials</a:t>
            </a:r>
          </a:p>
          <a:p>
            <a:r>
              <a:rPr lang="en-US" b="1" dirty="0"/>
              <a:t>Unweighted: </a:t>
            </a:r>
            <a:r>
              <a:rPr lang="en-US" b="1" dirty="0" err="1"/>
              <a:t>Psame</a:t>
            </a:r>
            <a:r>
              <a:rPr lang="en-US" b="1" dirty="0"/>
              <a:t> = </a:t>
            </a:r>
            <a:r>
              <a:rPr lang="en-US" b="1" dirty="0" err="1"/>
              <a:t>Pdiff</a:t>
            </a:r>
            <a:r>
              <a:rPr lang="en-US" b="1" dirty="0"/>
              <a:t> =  1/</a:t>
            </a:r>
            <a:r>
              <a:rPr lang="en-US" b="1" dirty="0" err="1"/>
              <a:t>Ncombos</a:t>
            </a:r>
            <a:endParaRPr lang="en-US" b="1" dirty="0"/>
          </a:p>
          <a:p>
            <a:r>
              <a:rPr lang="en-US" b="1" dirty="0"/>
              <a:t>Weighted: </a:t>
            </a:r>
            <a:r>
              <a:rPr lang="en-US" b="1" dirty="0" err="1"/>
              <a:t>Psame</a:t>
            </a:r>
            <a:r>
              <a:rPr lang="en-US" b="1" dirty="0"/>
              <a:t> = 1/</a:t>
            </a:r>
            <a:r>
              <a:rPr lang="en-US" b="1" dirty="0" err="1"/>
              <a:t>Nbandits</a:t>
            </a:r>
            <a:r>
              <a:rPr lang="en-US" b="1" dirty="0"/>
              <a:t>, </a:t>
            </a:r>
            <a:r>
              <a:rPr lang="en-US" b="1" dirty="0" err="1"/>
              <a:t>Pdiff</a:t>
            </a:r>
            <a:r>
              <a:rPr lang="en-US" b="1" dirty="0"/>
              <a:t> dependent on num same</a:t>
            </a:r>
          </a:p>
          <a:p>
            <a:r>
              <a:rPr lang="en-US" dirty="0"/>
              <a:t>Ref = 10</a:t>
            </a:r>
          </a:p>
        </p:txBody>
      </p:sp>
    </p:spTree>
    <p:extLst>
      <p:ext uri="{BB962C8B-B14F-4D97-AF65-F5344CB8AC3E}">
        <p14:creationId xmlns:p14="http://schemas.microsoft.com/office/powerpoint/2010/main" val="99215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79C831D1-CEA3-40F2-9F03-B7784AB8F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1"/>
          <a:stretch/>
        </p:blipFill>
        <p:spPr>
          <a:xfrm>
            <a:off x="1524000" y="4706726"/>
            <a:ext cx="9144000" cy="206591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2B2B97D-3225-C0AD-FE11-9A80C3B93B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/>
          <a:stretch/>
        </p:blipFill>
        <p:spPr>
          <a:xfrm>
            <a:off x="1524000" y="221544"/>
            <a:ext cx="9144000" cy="226572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E160B4-CCE9-F9FF-8830-0FACA5E110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3"/>
          <a:stretch/>
        </p:blipFill>
        <p:spPr>
          <a:xfrm>
            <a:off x="1524000" y="2506935"/>
            <a:ext cx="9144000" cy="206591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D30C6AE-6F50-2DDA-DED4-454F0370F7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9" t="8037" r="36380" b="85838"/>
          <a:stretch/>
        </p:blipFill>
        <p:spPr>
          <a:xfrm rot="16200000">
            <a:off x="879298" y="1198764"/>
            <a:ext cx="2207420" cy="16307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C8D9033-BE86-7506-5658-07D403589B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4" t="9143" r="36858" b="77842"/>
          <a:stretch/>
        </p:blipFill>
        <p:spPr>
          <a:xfrm rot="16200000">
            <a:off x="657072" y="3369514"/>
            <a:ext cx="2278504" cy="346834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E06502-15FC-F5F6-9B59-FF7EA7FAD3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7" t="8068" r="38947" b="78946"/>
          <a:stretch/>
        </p:blipFill>
        <p:spPr>
          <a:xfrm rot="16200000">
            <a:off x="946170" y="5421551"/>
            <a:ext cx="1700311" cy="3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D33D-D78A-BA4D-0462-84E53321B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4" b="4294"/>
          <a:stretch/>
        </p:blipFill>
        <p:spPr>
          <a:xfrm>
            <a:off x="-2" y="1394345"/>
            <a:ext cx="12192000" cy="5311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6" y="791416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500190" y="1145389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5131E2A-6EAB-1A6C-5B78-64848A72C1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8" t="778" r="44824" b="91598"/>
          <a:stretch/>
        </p:blipFill>
        <p:spPr>
          <a:xfrm>
            <a:off x="5528070" y="246342"/>
            <a:ext cx="1278731" cy="4429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F028CA-CADC-779B-ED3E-B7CC5B191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434351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9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D33D-D78A-BA4D-0462-84E53321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9" b="4293"/>
          <a:stretch/>
        </p:blipFill>
        <p:spPr>
          <a:xfrm>
            <a:off x="-1" y="1262909"/>
            <a:ext cx="12192000" cy="5442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5" y="733918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622107" y="985730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5131E2A-6EAB-1A6C-5B78-64848A72C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8" t="778" r="44824" b="91598"/>
          <a:stretch/>
        </p:blipFill>
        <p:spPr>
          <a:xfrm>
            <a:off x="5528070" y="246342"/>
            <a:ext cx="1278731" cy="4429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F028CA-CADC-779B-ED3E-B7CC5B191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10" y="444000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01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14A6-8529-E15B-0C33-177EDED9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E2791-02ED-114B-F5C9-B78865722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6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curves to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B5B3-E25D-05F5-DA20-BC0B44F1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/>
          <a:lstStyle/>
          <a:p>
            <a:r>
              <a:rPr lang="en-US" dirty="0"/>
              <a:t>y = a + b*exp(c*x)</a:t>
            </a:r>
          </a:p>
          <a:p>
            <a:pPr lvl="1"/>
            <a:r>
              <a:rPr lang="en-US" dirty="0"/>
              <a:t>a to get asymptotic value?</a:t>
            </a:r>
          </a:p>
          <a:p>
            <a:r>
              <a:rPr lang="en-US" dirty="0"/>
              <a:t>Fit options for increasing vs decreasing functions (</a:t>
            </a:r>
            <a:r>
              <a:rPr lang="en-US" dirty="0" err="1"/>
              <a:t>p_new</a:t>
            </a:r>
            <a:r>
              <a:rPr lang="en-US" dirty="0"/>
              <a:t> vs </a:t>
            </a:r>
            <a:r>
              <a:rPr lang="en-US" dirty="0" err="1"/>
              <a:t>p_old</a:t>
            </a:r>
            <a:r>
              <a:rPr lang="en-US" dirty="0"/>
              <a:t> &amp; </a:t>
            </a:r>
            <a:r>
              <a:rPr lang="en-US" dirty="0" err="1"/>
              <a:t>rew</a:t>
            </a:r>
            <a:r>
              <a:rPr lang="en-US" dirty="0"/>
              <a:t>)</a:t>
            </a:r>
          </a:p>
          <a:p>
            <a:r>
              <a:rPr lang="en-US" dirty="0"/>
              <a:t>Fit is best for something like WSLS which has immediate change, but worse for models that have some kind of delay/slower to change</a:t>
            </a:r>
          </a:p>
          <a:p>
            <a:pPr lvl="1"/>
            <a:r>
              <a:rPr lang="en-US" dirty="0"/>
              <a:t>Although r</a:t>
            </a:r>
            <a:r>
              <a:rPr lang="en-US" baseline="30000" dirty="0"/>
              <a:t>2</a:t>
            </a:r>
            <a:r>
              <a:rPr lang="en-US" dirty="0"/>
              <a:t> is still good, tends not to capture shape</a:t>
            </a:r>
            <a:endParaRPr lang="en-US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96D846-9642-66D5-1486-6B80B8188549}"/>
                  </a:ext>
                </a:extLst>
              </p14:cNvPr>
              <p14:cNvContentPartPr/>
              <p14:nvPr/>
            </p14:nvContentPartPr>
            <p14:xfrm>
              <a:off x="1329009" y="5221705"/>
              <a:ext cx="2563200" cy="143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96D846-9642-66D5-1486-6B80B8188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369" y="5212705"/>
                <a:ext cx="2580840" cy="14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32DE40-CFB6-4727-35EC-4758C309FD1A}"/>
                  </a:ext>
                </a:extLst>
              </p14:cNvPr>
              <p14:cNvContentPartPr/>
              <p14:nvPr/>
            </p14:nvContentPartPr>
            <p14:xfrm>
              <a:off x="6871569" y="5079145"/>
              <a:ext cx="2941920" cy="161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32DE40-CFB6-4727-35EC-4758C309FD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2929" y="5070145"/>
                <a:ext cx="2959560" cy="1631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308267-709A-BFD0-EBED-98FF16F4C3E0}"/>
              </a:ext>
            </a:extLst>
          </p:cNvPr>
          <p:cNvSpPr txBox="1"/>
          <p:nvPr/>
        </p:nvSpPr>
        <p:spPr>
          <a:xfrm>
            <a:off x="1781666" y="4398393"/>
            <a:ext cx="1805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Good for: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752B7-B5A9-1757-EDBB-E3D83CEDDE1C}"/>
              </a:ext>
            </a:extLst>
          </p:cNvPr>
          <p:cNvSpPr txBox="1"/>
          <p:nvPr/>
        </p:nvSpPr>
        <p:spPr>
          <a:xfrm>
            <a:off x="7745592" y="4398393"/>
            <a:ext cx="2461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Not good for:</a:t>
            </a:r>
          </a:p>
        </p:txBody>
      </p:sp>
    </p:spTree>
    <p:extLst>
      <p:ext uri="{BB962C8B-B14F-4D97-AF65-F5344CB8AC3E}">
        <p14:creationId xmlns:p14="http://schemas.microsoft.com/office/powerpoint/2010/main" val="2105453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curves to logistic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B5B3-E25D-05F5-DA20-BC0B44F1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/>
          <a:lstStyle/>
          <a:p>
            <a:r>
              <a:rPr lang="en-US" dirty="0"/>
              <a:t>y = a/(1 + exp(-k*(x-b)))</a:t>
            </a:r>
          </a:p>
          <a:p>
            <a:pPr lvl="1"/>
            <a:r>
              <a:rPr lang="en-US" dirty="0"/>
              <a:t>a -&gt; asymptotic value</a:t>
            </a:r>
          </a:p>
          <a:p>
            <a:pPr lvl="1"/>
            <a:r>
              <a:rPr lang="en-US" dirty="0"/>
              <a:t>k -&gt; steepness</a:t>
            </a:r>
          </a:p>
          <a:p>
            <a:pPr lvl="1"/>
            <a:r>
              <a:rPr lang="en-US" dirty="0"/>
              <a:t>b -&gt; midpoint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32DE40-CFB6-4727-35EC-4758C309FD1A}"/>
                  </a:ext>
                </a:extLst>
              </p14:cNvPr>
              <p14:cNvContentPartPr/>
              <p14:nvPr/>
            </p14:nvContentPartPr>
            <p14:xfrm>
              <a:off x="4195481" y="4844429"/>
              <a:ext cx="2941920" cy="161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32DE40-CFB6-4727-35EC-4758C309FD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6841" y="4835429"/>
                <a:ext cx="2959560" cy="1631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308267-709A-BFD0-EBED-98FF16F4C3E0}"/>
              </a:ext>
            </a:extLst>
          </p:cNvPr>
          <p:cNvSpPr txBox="1"/>
          <p:nvPr/>
        </p:nvSpPr>
        <p:spPr>
          <a:xfrm>
            <a:off x="5331907" y="3992989"/>
            <a:ext cx="1805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Good for:</a:t>
            </a:r>
          </a:p>
        </p:txBody>
      </p:sp>
    </p:spTree>
    <p:extLst>
      <p:ext uri="{BB962C8B-B14F-4D97-AF65-F5344CB8AC3E}">
        <p14:creationId xmlns:p14="http://schemas.microsoft.com/office/powerpoint/2010/main" val="67317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0FFD33D-D78A-BA4D-0462-84E53321B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8"/>
          <a:stretch/>
        </p:blipFill>
        <p:spPr>
          <a:xfrm>
            <a:off x="-2" y="1394345"/>
            <a:ext cx="12192000" cy="5311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6" y="791416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500190" y="1145389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5131E2A-6EAB-1A6C-5B78-64848A72C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8" t="778" r="44824" b="91598"/>
          <a:stretch/>
        </p:blipFill>
        <p:spPr>
          <a:xfrm>
            <a:off x="5528070" y="246342"/>
            <a:ext cx="1278731" cy="4429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F028CA-CADC-779B-ED3E-B7CC5B191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434351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006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Examples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50F2-6581-9CDB-16C8-84A8D8F376C3}"/>
              </a:ext>
            </a:extLst>
          </p:cNvPr>
          <p:cNvSpPr txBox="1"/>
          <p:nvPr/>
        </p:nvSpPr>
        <p:spPr>
          <a:xfrm>
            <a:off x="5049816" y="1133776"/>
            <a:ext cx="2092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Old Bandit (.)</a:t>
            </a:r>
          </a:p>
          <a:p>
            <a:r>
              <a:rPr lang="en-US" sz="2400" b="1" dirty="0"/>
              <a:t>New Bandit (*)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0DA07-1D37-8340-1414-3776056A6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4113" y="2121412"/>
            <a:ext cx="4961692" cy="372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25075-2991-A322-E128-EE1FD2A7D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21412"/>
            <a:ext cx="4961692" cy="3721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39791-E5C4-8658-EC06-3958CAB45F4D}"/>
              </a:ext>
            </a:extLst>
          </p:cNvPr>
          <p:cNvSpPr txBox="1"/>
          <p:nvPr/>
        </p:nvSpPr>
        <p:spPr>
          <a:xfrm>
            <a:off x="2223389" y="1797099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WSLS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3287-60E8-17F3-7984-6E4CF8D7FEDC}"/>
              </a:ext>
            </a:extLst>
          </p:cNvPr>
          <p:cNvSpPr txBox="1"/>
          <p:nvPr/>
        </p:nvSpPr>
        <p:spPr>
          <a:xfrm>
            <a:off x="7835213" y="1842117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Sticky Bayes</a:t>
            </a:r>
          </a:p>
        </p:txBody>
      </p:sp>
    </p:spTree>
    <p:extLst>
      <p:ext uri="{BB962C8B-B14F-4D97-AF65-F5344CB8AC3E}">
        <p14:creationId xmlns:p14="http://schemas.microsoft.com/office/powerpoint/2010/main" val="161026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0DA07-1D37-8340-1414-3776056A6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4113" y="2121412"/>
            <a:ext cx="4961692" cy="372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25075-2991-A322-E128-EE1FD2A7D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21412"/>
            <a:ext cx="4961692" cy="3721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39791-E5C4-8658-EC06-3958CAB45F4D}"/>
              </a:ext>
            </a:extLst>
          </p:cNvPr>
          <p:cNvSpPr txBox="1"/>
          <p:nvPr/>
        </p:nvSpPr>
        <p:spPr>
          <a:xfrm>
            <a:off x="2223389" y="1797099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WSLS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3287-60E8-17F3-7984-6E4CF8D7FEDC}"/>
              </a:ext>
            </a:extLst>
          </p:cNvPr>
          <p:cNvSpPr txBox="1"/>
          <p:nvPr/>
        </p:nvSpPr>
        <p:spPr>
          <a:xfrm>
            <a:off x="7835213" y="1842117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Sticky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5E927-7819-2843-A513-2D5E2E34D54E}"/>
              </a:ext>
            </a:extLst>
          </p:cNvPr>
          <p:cNvSpPr txBox="1"/>
          <p:nvPr/>
        </p:nvSpPr>
        <p:spPr>
          <a:xfrm>
            <a:off x="5049816" y="1133776"/>
            <a:ext cx="2092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Old Bandit (.)</a:t>
            </a:r>
          </a:p>
          <a:p>
            <a:r>
              <a:rPr lang="en-US" sz="2400" b="1" dirty="0"/>
              <a:t>New Bandit (*)</a:t>
            </a:r>
          </a:p>
        </p:txBody>
      </p:sp>
    </p:spTree>
    <p:extLst>
      <p:ext uri="{BB962C8B-B14F-4D97-AF65-F5344CB8AC3E}">
        <p14:creationId xmlns:p14="http://schemas.microsoft.com/office/powerpoint/2010/main" val="128259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50F2-6581-9CDB-16C8-84A8D8F376C3}"/>
              </a:ext>
            </a:extLst>
          </p:cNvPr>
          <p:cNvSpPr txBox="1"/>
          <p:nvPr/>
        </p:nvSpPr>
        <p:spPr>
          <a:xfrm>
            <a:off x="5130273" y="1380452"/>
            <a:ext cx="167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Bandit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AC0DA07-1D37-8340-1414-3776056A6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13" y="2121412"/>
            <a:ext cx="4961692" cy="372126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F725075-2991-A322-E128-EE1FD2A7D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1412"/>
            <a:ext cx="4961692" cy="3721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39791-E5C4-8658-EC06-3958CAB45F4D}"/>
              </a:ext>
            </a:extLst>
          </p:cNvPr>
          <p:cNvSpPr txBox="1"/>
          <p:nvPr/>
        </p:nvSpPr>
        <p:spPr>
          <a:xfrm>
            <a:off x="2155971" y="203752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WSLS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F3287-60E8-17F3-7984-6E4CF8D7FEDC}"/>
              </a:ext>
            </a:extLst>
          </p:cNvPr>
          <p:cNvSpPr txBox="1"/>
          <p:nvPr/>
        </p:nvSpPr>
        <p:spPr>
          <a:xfrm>
            <a:off x="7855392" y="203752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Sticky Bayes</a:t>
            </a:r>
          </a:p>
        </p:txBody>
      </p:sp>
    </p:spTree>
    <p:extLst>
      <p:ext uri="{BB962C8B-B14F-4D97-AF65-F5344CB8AC3E}">
        <p14:creationId xmlns:p14="http://schemas.microsoft.com/office/powerpoint/2010/main" val="51810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curves to exponential-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08267-709A-BFD0-EBED-98FF16F4C3E0}"/>
              </a:ext>
            </a:extLst>
          </p:cNvPr>
          <p:cNvSpPr txBox="1"/>
          <p:nvPr/>
        </p:nvSpPr>
        <p:spPr>
          <a:xfrm>
            <a:off x="1926544" y="1451816"/>
            <a:ext cx="115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Reward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B0F33-88FE-18B2-780A-F8652FE32D63}"/>
              </a:ext>
            </a:extLst>
          </p:cNvPr>
          <p:cNvSpPr txBox="1"/>
          <p:nvPr/>
        </p:nvSpPr>
        <p:spPr>
          <a:xfrm>
            <a:off x="4894474" y="1328706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Old</a:t>
            </a:r>
            <a:r>
              <a:rPr lang="en-US" sz="3200" b="1" dirty="0"/>
              <a:t> </a:t>
            </a:r>
            <a:r>
              <a:rPr lang="en-US" sz="2400" b="1" dirty="0"/>
              <a:t>Bandit</a:t>
            </a:r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50F2-6581-9CDB-16C8-84A8D8F376C3}"/>
              </a:ext>
            </a:extLst>
          </p:cNvPr>
          <p:cNvSpPr txBox="1"/>
          <p:nvPr/>
        </p:nvSpPr>
        <p:spPr>
          <a:xfrm>
            <a:off x="8183866" y="1390260"/>
            <a:ext cx="167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Bandit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A640F8-226D-B171-0466-BE00711F5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/>
          <a:stretch/>
        </p:blipFill>
        <p:spPr>
          <a:xfrm>
            <a:off x="-210312" y="1911096"/>
            <a:ext cx="12147198" cy="494690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222BAA2-4FC7-E394-E545-54B10C250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53712" y="910085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19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56EA-5353-2101-1526-2A68E5B5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to curves to logistic-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08267-709A-BFD0-EBED-98FF16F4C3E0}"/>
              </a:ext>
            </a:extLst>
          </p:cNvPr>
          <p:cNvSpPr txBox="1"/>
          <p:nvPr/>
        </p:nvSpPr>
        <p:spPr>
          <a:xfrm>
            <a:off x="1926544" y="1451816"/>
            <a:ext cx="115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Reward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B0F33-88FE-18B2-780A-F8652FE32D63}"/>
              </a:ext>
            </a:extLst>
          </p:cNvPr>
          <p:cNvSpPr txBox="1"/>
          <p:nvPr/>
        </p:nvSpPr>
        <p:spPr>
          <a:xfrm>
            <a:off x="4894474" y="1328706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Old</a:t>
            </a:r>
            <a:r>
              <a:rPr lang="en-US" sz="3200" b="1" dirty="0"/>
              <a:t> </a:t>
            </a:r>
            <a:r>
              <a:rPr lang="en-US" sz="2400" b="1" dirty="0"/>
              <a:t>Bandit</a:t>
            </a:r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750F2-6581-9CDB-16C8-84A8D8F376C3}"/>
              </a:ext>
            </a:extLst>
          </p:cNvPr>
          <p:cNvSpPr txBox="1"/>
          <p:nvPr/>
        </p:nvSpPr>
        <p:spPr>
          <a:xfrm>
            <a:off x="8183866" y="1390260"/>
            <a:ext cx="167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Bandit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A640F8-226D-B171-0466-BE00711F5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t="14620" r="59"/>
          <a:stretch/>
        </p:blipFill>
        <p:spPr>
          <a:xfrm>
            <a:off x="-212408" y="1913480"/>
            <a:ext cx="12137708" cy="4944519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222BAA2-4FC7-E394-E545-54B10C250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53712" y="910085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6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EA9752-54EC-DE8D-86C7-3883BAFE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2" t="1792" r="44239" b="90921"/>
          <a:stretch/>
        </p:blipFill>
        <p:spPr>
          <a:xfrm>
            <a:off x="5456035" y="305285"/>
            <a:ext cx="1422799" cy="423378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078422F-C0D9-FC11-C60A-D59A75953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/>
          <a:stretch/>
        </p:blipFill>
        <p:spPr>
          <a:xfrm>
            <a:off x="-2" y="1394346"/>
            <a:ext cx="12192000" cy="5311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6" y="791416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500190" y="1145389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714D94-EC7E-156B-9F80-80EE6F7E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434351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D6B69-6380-D279-5C5E-253804C5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1104" r="42599" b="91337"/>
          <a:stretch/>
        </p:blipFill>
        <p:spPr>
          <a:xfrm>
            <a:off x="5406029" y="255525"/>
            <a:ext cx="1670718" cy="439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8422F-C0D9-FC11-C60A-D59A75953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/>
          <a:stretch/>
        </p:blipFill>
        <p:spPr>
          <a:xfrm>
            <a:off x="-2" y="1394346"/>
            <a:ext cx="12192000" cy="5311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5835C-C2B1-DEF3-9C41-311F614153D2}"/>
              </a:ext>
            </a:extLst>
          </p:cNvPr>
          <p:cNvSpPr txBox="1"/>
          <p:nvPr/>
        </p:nvSpPr>
        <p:spPr>
          <a:xfrm rot="16200000">
            <a:off x="-379155" y="3615812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Nbandits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EDC3E-7669-2675-9AB9-1A594E11A8ED}"/>
              </a:ext>
            </a:extLst>
          </p:cNvPr>
          <p:cNvSpPr txBox="1"/>
          <p:nvPr/>
        </p:nvSpPr>
        <p:spPr>
          <a:xfrm>
            <a:off x="5065246" y="791416"/>
            <a:ext cx="2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Ndirections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461B-3C3D-4D1F-4132-279BB735817E}"/>
              </a:ext>
            </a:extLst>
          </p:cNvPr>
          <p:cNvSpPr txBox="1"/>
          <p:nvPr/>
        </p:nvSpPr>
        <p:spPr>
          <a:xfrm>
            <a:off x="1500190" y="1145389"/>
            <a:ext cx="9808368" cy="3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2				3				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D345-DDD3-D77A-CDB4-BADB19806CA6}"/>
              </a:ext>
            </a:extLst>
          </p:cNvPr>
          <p:cNvSpPr txBox="1"/>
          <p:nvPr/>
        </p:nvSpPr>
        <p:spPr>
          <a:xfrm rot="16200000">
            <a:off x="-1844576" y="3813992"/>
            <a:ext cx="53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5		4		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714D94-EC7E-156B-9F80-80EE6F7E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7" t="10697" r="10059" b="70656"/>
          <a:stretch/>
        </p:blipFill>
        <p:spPr bwMode="auto">
          <a:xfrm>
            <a:off x="10691809" y="434351"/>
            <a:ext cx="1400176" cy="10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2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FDA61-6DC4-3D14-24B4-A9F578CF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1/17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2B18C-9FEB-5691-7E0B-2DCB35C1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F6A0F-9D7B-B170-8C3C-42CF1B64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2" y="0"/>
            <a:ext cx="7291215" cy="34747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5D78C-C805-1EB8-9BEA-DB2D6758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2" y="3474720"/>
            <a:ext cx="7291217" cy="3474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D9DD8-5BD7-8753-590E-94671F18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5" y="578032"/>
            <a:ext cx="560881" cy="2658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6BCC8-CF2C-36D4-39D8-83D12CE2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4" y="4052752"/>
            <a:ext cx="560881" cy="26580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683C20-E738-64A1-0907-4FA439062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69" y="274584"/>
            <a:ext cx="6046479" cy="3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2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F6A0F-9D7B-B170-8C3C-42CF1B64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2" y="0"/>
            <a:ext cx="7291215" cy="34747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5D78C-C805-1EB8-9BEA-DB2D6758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3" y="3474720"/>
            <a:ext cx="7291215" cy="3474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D9DD8-5BD7-8753-590E-94671F18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5" y="578032"/>
            <a:ext cx="560881" cy="2658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6BCC8-CF2C-36D4-39D8-83D12CE2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4" y="4052752"/>
            <a:ext cx="560881" cy="26580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5CEA3-394A-2F20-4F08-F70F2799F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69" y="274584"/>
            <a:ext cx="6046479" cy="3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F6A0F-9D7B-B170-8C3C-42CF1B64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2" y="0"/>
            <a:ext cx="7291215" cy="34747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5D78C-C805-1EB8-9BEA-DB2D6758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203" y="3474720"/>
            <a:ext cx="7291215" cy="34747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405A2D-E50A-F4F7-099F-72066AAA1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5" y="578032"/>
            <a:ext cx="560881" cy="2658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E5A2C8-43BA-FD74-36FE-38224A63D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24" y="4052752"/>
            <a:ext cx="560881" cy="2658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6250F2-8EDD-5090-AFA7-91048FB36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69" y="274584"/>
            <a:ext cx="6046479" cy="3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5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F6A0F-9D7B-B170-8C3C-42CF1B64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3"/>
            <a:ext cx="6715593" cy="3200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5D78C-C805-1EB8-9BEA-DB2D6758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2731"/>
            <a:ext cx="6715595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D9DD8-5BD7-8753-590E-94671F18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23" y="578645"/>
            <a:ext cx="560881" cy="2658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96BCC8-CF2C-36D4-39D8-83D12CE2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23" y="3869872"/>
            <a:ext cx="560881" cy="265808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8F5B0C7-50BA-FD43-A81F-5E2239AAE94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68" y="36334"/>
            <a:ext cx="671559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12729</TotalTime>
  <Words>411</Words>
  <Application>Microsoft Office PowerPoint</Application>
  <PresentationFormat>Widescreen</PresentationFormat>
  <Paragraphs>83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Week 1/17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Stimuli Generation</vt:lpstr>
      <vt:lpstr>Stimuli Occurrences</vt:lpstr>
      <vt:lpstr>PowerPoint Presentation</vt:lpstr>
      <vt:lpstr>PowerPoint Presentation</vt:lpstr>
      <vt:lpstr>PowerPoint Presentation</vt:lpstr>
      <vt:lpstr>Curve Fitting</vt:lpstr>
      <vt:lpstr>Fitting to curves to exponential</vt:lpstr>
      <vt:lpstr>Fitting to curves to logistic</vt:lpstr>
      <vt:lpstr>Exponential Examples</vt:lpstr>
      <vt:lpstr>Logistic Examples</vt:lpstr>
      <vt:lpstr>Examples</vt:lpstr>
      <vt:lpstr>Fitting to curves to exponential- examples</vt:lpstr>
      <vt:lpstr>Fitting to curves to logistic-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Skylar Brooks</dc:creator>
  <cp:lastModifiedBy>Skylar Brooks</cp:lastModifiedBy>
  <cp:revision>11</cp:revision>
  <dcterms:created xsi:type="dcterms:W3CDTF">2023-01-11T04:01:21Z</dcterms:created>
  <dcterms:modified xsi:type="dcterms:W3CDTF">2023-02-06T00:16:18Z</dcterms:modified>
</cp:coreProperties>
</file>