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plotArea>
      <c:layout>
        <c:manualLayout>
          <c:layoutTarget val="inner"/>
          <c:xMode val="edge"/>
          <c:yMode val="edge"/>
          <c:x val="0.11922268907563043"/>
          <c:y val="0.16112499999999999"/>
          <c:w val="0.72872804160423865"/>
          <c:h val="0.69612500000000077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국내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1.95</c:v>
                </c:pt>
                <c:pt idx="1">
                  <c:v>2.2599999999999998</c:v>
                </c:pt>
                <c:pt idx="2">
                  <c:v>2.61</c:v>
                </c:pt>
                <c:pt idx="3">
                  <c:v>3.04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전세계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315</c:v>
                </c:pt>
                <c:pt idx="1">
                  <c:v>338</c:v>
                </c:pt>
                <c:pt idx="2">
                  <c:v>385</c:v>
                </c:pt>
                <c:pt idx="3">
                  <c:v>402</c:v>
                </c:pt>
              </c:numCache>
            </c:numRef>
          </c:val>
        </c:ser>
        <c:gapWidth val="312"/>
        <c:overlap val="-63"/>
        <c:axId val="48240128"/>
        <c:axId val="73201536"/>
      </c:barChart>
      <c:catAx>
        <c:axId val="48240128"/>
        <c:scaling>
          <c:orientation val="minMax"/>
        </c:scaling>
        <c:axPos val="b"/>
        <c:numFmt formatCode="General" sourceLinked="1"/>
        <c:tickLblPos val="nextTo"/>
        <c:crossAx val="73201536"/>
        <c:crosses val="autoZero"/>
        <c:auto val="1"/>
        <c:lblAlgn val="ctr"/>
        <c:lblOffset val="100"/>
      </c:catAx>
      <c:valAx>
        <c:axId val="73201536"/>
        <c:scaling>
          <c:orientation val="minMax"/>
        </c:scaling>
        <c:axPos val="l"/>
        <c:majorGridlines/>
        <c:numFmt formatCode="General" sourceLinked="0"/>
        <c:tickLblPos val="nextTo"/>
        <c:crossAx val="4824012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>
        <c:manualLayout>
          <c:layoutTarget val="inner"/>
          <c:xMode val="edge"/>
          <c:yMode val="edge"/>
          <c:x val="9.3395833333333456E-2"/>
          <c:y val="6.4752725887599852E-2"/>
          <c:w val="0.7378541666666667"/>
          <c:h val="0.77563306458012671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</c:spPr>
          <c:dPt>
            <c:idx val="3"/>
            <c:spPr>
              <a:solidFill>
                <a:srgbClr val="C00000"/>
              </a:solidFill>
            </c:spPr>
          </c:dPt>
          <c:dPt>
            <c:idx val="4"/>
            <c:spPr>
              <a:solidFill>
                <a:srgbClr val="C00000"/>
              </a:solidFill>
            </c:spPr>
          </c:dPt>
          <c:cat>
            <c:numRef>
              <c:f>Sheet1!$A$2:$A$6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4.5</c:v>
                </c:pt>
                <c:pt idx="1">
                  <c:v>6.9</c:v>
                </c:pt>
                <c:pt idx="2">
                  <c:v>10.200000000000001</c:v>
                </c:pt>
                <c:pt idx="3">
                  <c:v>15.4</c:v>
                </c:pt>
                <c:pt idx="4">
                  <c:v>23</c:v>
                </c:pt>
              </c:numCache>
            </c:numRef>
          </c:val>
        </c:ser>
        <c:axId val="74786688"/>
        <c:axId val="74788224"/>
      </c:barChart>
      <c:catAx>
        <c:axId val="74786688"/>
        <c:scaling>
          <c:orientation val="minMax"/>
        </c:scaling>
        <c:axPos val="b"/>
        <c:numFmt formatCode="General" sourceLinked="1"/>
        <c:tickLblPos val="nextTo"/>
        <c:crossAx val="74788224"/>
        <c:crosses val="autoZero"/>
        <c:auto val="1"/>
        <c:lblAlgn val="ctr"/>
        <c:lblOffset val="100"/>
      </c:catAx>
      <c:valAx>
        <c:axId val="74788224"/>
        <c:scaling>
          <c:orientation val="minMax"/>
        </c:scaling>
        <c:axPos val="l"/>
        <c:majorGridlines/>
        <c:numFmt formatCode="General" sourceLinked="1"/>
        <c:tickLblPos val="nextTo"/>
        <c:crossAx val="7478668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39F71B-5629-4502-9DC2-D25B1049C12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0935877-FD7A-4724-BA4C-BEBCBEDEE716}">
      <dgm:prSet phldrT="[텍스트]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pPr latinLnBrk="1"/>
          <a:r>
            <a:rPr lang="en-US" altLang="ko-KR" b="1" dirty="0" err="1" smtClean="0"/>
            <a:t>Noom</a:t>
          </a:r>
          <a:r>
            <a:rPr lang="en-US" altLang="ko-KR" b="1" dirty="0" smtClean="0"/>
            <a:t> </a:t>
          </a:r>
          <a:r>
            <a:rPr lang="ko-KR" altLang="en-US" b="1" dirty="0" smtClean="0"/>
            <a:t>코치</a:t>
          </a:r>
          <a:endParaRPr lang="en-US" altLang="ko-KR" b="1" dirty="0" smtClean="0"/>
        </a:p>
        <a:p>
          <a:pPr latinLnBrk="1"/>
          <a:r>
            <a:rPr lang="ko-KR" altLang="en-US" b="1" dirty="0" smtClean="0"/>
            <a:t>눔 다이어트</a:t>
          </a:r>
          <a:endParaRPr lang="ko-KR" altLang="en-US" b="1" dirty="0"/>
        </a:p>
      </dgm:t>
    </dgm:pt>
    <dgm:pt modelId="{C0BAD1FC-9CAF-4716-B88F-5550C355F76D}" type="parTrans" cxnId="{54881731-D782-4D8B-94B7-1D59BA25F1E7}">
      <dgm:prSet/>
      <dgm:spPr/>
      <dgm:t>
        <a:bodyPr/>
        <a:lstStyle/>
        <a:p>
          <a:pPr latinLnBrk="1"/>
          <a:endParaRPr lang="ko-KR" altLang="en-US"/>
        </a:p>
      </dgm:t>
    </dgm:pt>
    <dgm:pt modelId="{14B499EA-CD56-45BF-B302-367CAA7A9660}" type="sibTrans" cxnId="{54881731-D782-4D8B-94B7-1D59BA25F1E7}">
      <dgm:prSet/>
      <dgm:spPr/>
      <dgm:t>
        <a:bodyPr/>
        <a:lstStyle/>
        <a:p>
          <a:pPr latinLnBrk="1"/>
          <a:endParaRPr lang="ko-KR" altLang="en-US"/>
        </a:p>
      </dgm:t>
    </dgm:pt>
    <dgm:pt modelId="{A8C70E2B-D004-463A-AFBF-BA1583B8FECE}">
      <dgm:prSet phldrT="[텍스트]"/>
      <dgm:spPr>
        <a:noFill/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ko-KR" dirty="0" smtClean="0"/>
            <a:t>OS: Android, IOS</a:t>
          </a:r>
          <a:endParaRPr lang="ko-KR" altLang="en-US" dirty="0"/>
        </a:p>
      </dgm:t>
    </dgm:pt>
    <dgm:pt modelId="{5BB99470-1CA4-4FAD-BF99-2438A0B178FF}" type="parTrans" cxnId="{0420FF83-BC71-4BC8-8BB0-A4420CD9F529}">
      <dgm:prSet/>
      <dgm:spPr/>
      <dgm:t>
        <a:bodyPr/>
        <a:lstStyle/>
        <a:p>
          <a:pPr latinLnBrk="1"/>
          <a:endParaRPr lang="ko-KR" altLang="en-US"/>
        </a:p>
      </dgm:t>
    </dgm:pt>
    <dgm:pt modelId="{5DE58780-33DC-4A1F-BADD-8D837E950EAB}" type="sibTrans" cxnId="{0420FF83-BC71-4BC8-8BB0-A4420CD9F529}">
      <dgm:prSet/>
      <dgm:spPr/>
      <dgm:t>
        <a:bodyPr/>
        <a:lstStyle/>
        <a:p>
          <a:pPr latinLnBrk="1"/>
          <a:endParaRPr lang="ko-KR" altLang="en-US"/>
        </a:p>
      </dgm:t>
    </dgm:pt>
    <dgm:pt modelId="{F160B8D3-C32A-44F2-BF66-7D74413717C1}">
      <dgm:prSet phldrT="[텍스트]"/>
      <dgm:spPr>
        <a:noFill/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dirty="0" smtClean="0"/>
            <a:t>걸음걸이 계산</a:t>
          </a:r>
          <a:endParaRPr lang="ko-KR" altLang="en-US" dirty="0"/>
        </a:p>
      </dgm:t>
    </dgm:pt>
    <dgm:pt modelId="{4B9E8D1E-0277-4908-8CEE-D01454CF1CB1}" type="parTrans" cxnId="{84B1C54B-AB65-441C-AD0A-8BEF28B88CF2}">
      <dgm:prSet/>
      <dgm:spPr/>
      <dgm:t>
        <a:bodyPr/>
        <a:lstStyle/>
        <a:p>
          <a:pPr latinLnBrk="1"/>
          <a:endParaRPr lang="ko-KR" altLang="en-US"/>
        </a:p>
      </dgm:t>
    </dgm:pt>
    <dgm:pt modelId="{E4139B26-ACD3-4217-882C-18301610E4C7}" type="sibTrans" cxnId="{84B1C54B-AB65-441C-AD0A-8BEF28B88CF2}">
      <dgm:prSet/>
      <dgm:spPr/>
      <dgm:t>
        <a:bodyPr/>
        <a:lstStyle/>
        <a:p>
          <a:pPr latinLnBrk="1"/>
          <a:endParaRPr lang="ko-KR" altLang="en-US"/>
        </a:p>
      </dgm:t>
    </dgm:pt>
    <dgm:pt modelId="{6E3E7531-47BA-4A4B-B8D0-8DD4B92E7746}">
      <dgm:prSet phldrT="[텍스트]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b="1" dirty="0" err="1" smtClean="0"/>
            <a:t>다이어터</a:t>
          </a:r>
          <a:endParaRPr lang="ko-KR" altLang="en-US" b="1" dirty="0"/>
        </a:p>
      </dgm:t>
    </dgm:pt>
    <dgm:pt modelId="{D0CDF43E-3E08-4813-96EF-09AED81385AF}" type="parTrans" cxnId="{A22DE7B8-FD5B-4922-AAB1-D8AAFD2A111E}">
      <dgm:prSet/>
      <dgm:spPr/>
      <dgm:t>
        <a:bodyPr/>
        <a:lstStyle/>
        <a:p>
          <a:pPr latinLnBrk="1"/>
          <a:endParaRPr lang="ko-KR" altLang="en-US"/>
        </a:p>
      </dgm:t>
    </dgm:pt>
    <dgm:pt modelId="{F42DC619-6825-49C1-8859-95A7659C81FB}" type="sibTrans" cxnId="{A22DE7B8-FD5B-4922-AAB1-D8AAFD2A111E}">
      <dgm:prSet/>
      <dgm:spPr/>
      <dgm:t>
        <a:bodyPr/>
        <a:lstStyle/>
        <a:p>
          <a:pPr latinLnBrk="1"/>
          <a:endParaRPr lang="ko-KR" altLang="en-US"/>
        </a:p>
      </dgm:t>
    </dgm:pt>
    <dgm:pt modelId="{92DF7D62-4FAE-49DC-9539-A7B74B772B01}">
      <dgm:prSet phldrT="[텍스트]"/>
      <dgm:spPr>
        <a:noFill/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dirty="0" smtClean="0"/>
            <a:t>OS: Android</a:t>
          </a:r>
          <a:endParaRPr lang="ko-KR" altLang="en-US" dirty="0"/>
        </a:p>
      </dgm:t>
    </dgm:pt>
    <dgm:pt modelId="{42C24E24-AAFC-44F1-9FE4-2F1FE1E6F4C7}" type="parTrans" cxnId="{377A2396-3AAB-4136-B15B-1756CF082A31}">
      <dgm:prSet/>
      <dgm:spPr/>
      <dgm:t>
        <a:bodyPr/>
        <a:lstStyle/>
        <a:p>
          <a:pPr latinLnBrk="1"/>
          <a:endParaRPr lang="ko-KR" altLang="en-US"/>
        </a:p>
      </dgm:t>
    </dgm:pt>
    <dgm:pt modelId="{4EAB8F0A-534C-4879-80A8-24BF6A47A737}" type="sibTrans" cxnId="{377A2396-3AAB-4136-B15B-1756CF082A31}">
      <dgm:prSet/>
      <dgm:spPr/>
      <dgm:t>
        <a:bodyPr/>
        <a:lstStyle/>
        <a:p>
          <a:pPr latinLnBrk="1"/>
          <a:endParaRPr lang="ko-KR" altLang="en-US"/>
        </a:p>
      </dgm:t>
    </dgm:pt>
    <dgm:pt modelId="{58B47144-8F49-4D75-91A9-7795E34CCAF3}">
      <dgm:prSet phldrT="[텍스트]"/>
      <dgm:spPr>
        <a:noFill/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dirty="0" smtClean="0"/>
            <a:t>음식 칼로리 계산</a:t>
          </a:r>
          <a:endParaRPr lang="ko-KR" altLang="en-US" dirty="0"/>
        </a:p>
      </dgm:t>
    </dgm:pt>
    <dgm:pt modelId="{E5C7918D-56BC-4808-AA0A-975FE10D1C67}" type="parTrans" cxnId="{5FFD3505-3EE4-443D-B372-5EAC6805409F}">
      <dgm:prSet/>
      <dgm:spPr/>
      <dgm:t>
        <a:bodyPr/>
        <a:lstStyle/>
        <a:p>
          <a:pPr latinLnBrk="1"/>
          <a:endParaRPr lang="ko-KR" altLang="en-US"/>
        </a:p>
      </dgm:t>
    </dgm:pt>
    <dgm:pt modelId="{9BCFE72A-D6C4-4377-AF8E-B00D81CD714E}" type="sibTrans" cxnId="{5FFD3505-3EE4-443D-B372-5EAC6805409F}">
      <dgm:prSet/>
      <dgm:spPr/>
      <dgm:t>
        <a:bodyPr/>
        <a:lstStyle/>
        <a:p>
          <a:pPr latinLnBrk="1"/>
          <a:endParaRPr lang="ko-KR" altLang="en-US"/>
        </a:p>
      </dgm:t>
    </dgm:pt>
    <dgm:pt modelId="{021CB091-90E8-4358-B19F-A8025A5098FC}">
      <dgm:prSet phldrT="[텍스트]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b="1" dirty="0" smtClean="0"/>
            <a:t>다이어트신</a:t>
          </a:r>
          <a:endParaRPr lang="ko-KR" altLang="en-US" b="1" dirty="0"/>
        </a:p>
      </dgm:t>
    </dgm:pt>
    <dgm:pt modelId="{59FCCE86-AA5F-4CC5-822A-91A020559CB9}" type="parTrans" cxnId="{D5F27A89-978C-4A72-8568-AC2E2CA5A3DF}">
      <dgm:prSet/>
      <dgm:spPr/>
      <dgm:t>
        <a:bodyPr/>
        <a:lstStyle/>
        <a:p>
          <a:pPr latinLnBrk="1"/>
          <a:endParaRPr lang="ko-KR" altLang="en-US"/>
        </a:p>
      </dgm:t>
    </dgm:pt>
    <dgm:pt modelId="{E07FFD05-311C-46D7-B225-920D3286DD4D}" type="sibTrans" cxnId="{D5F27A89-978C-4A72-8568-AC2E2CA5A3DF}">
      <dgm:prSet/>
      <dgm:spPr/>
      <dgm:t>
        <a:bodyPr/>
        <a:lstStyle/>
        <a:p>
          <a:pPr latinLnBrk="1"/>
          <a:endParaRPr lang="ko-KR" altLang="en-US"/>
        </a:p>
      </dgm:t>
    </dgm:pt>
    <dgm:pt modelId="{8AEF7306-AA35-4724-BF8E-3E12934BDEB2}">
      <dgm:prSet phldrT="[텍스트]"/>
      <dgm:spPr>
        <a:noFill/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dirty="0" smtClean="0"/>
            <a:t>OS: Android</a:t>
          </a:r>
          <a:endParaRPr lang="ko-KR" altLang="en-US" dirty="0"/>
        </a:p>
      </dgm:t>
    </dgm:pt>
    <dgm:pt modelId="{7558289E-0989-43AA-AC39-6A8460327F62}" type="parTrans" cxnId="{87A2A772-7D22-43F6-90E8-C9969EB557BD}">
      <dgm:prSet/>
      <dgm:spPr/>
      <dgm:t>
        <a:bodyPr/>
        <a:lstStyle/>
        <a:p>
          <a:pPr latinLnBrk="1"/>
          <a:endParaRPr lang="ko-KR" altLang="en-US"/>
        </a:p>
      </dgm:t>
    </dgm:pt>
    <dgm:pt modelId="{A2244E6B-51D5-4ECC-ABB6-041AB9E17576}" type="sibTrans" cxnId="{87A2A772-7D22-43F6-90E8-C9969EB557BD}">
      <dgm:prSet/>
      <dgm:spPr/>
      <dgm:t>
        <a:bodyPr/>
        <a:lstStyle/>
        <a:p>
          <a:pPr latinLnBrk="1"/>
          <a:endParaRPr lang="ko-KR" altLang="en-US"/>
        </a:p>
      </dgm:t>
    </dgm:pt>
    <dgm:pt modelId="{AEBD5DDB-1734-4986-AE3B-7878F6269735}">
      <dgm:prSet phldrT="[텍스트]"/>
      <dgm:spPr>
        <a:noFill/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dirty="0" smtClean="0"/>
            <a:t>비만도 계산기</a:t>
          </a:r>
          <a:endParaRPr lang="ko-KR" altLang="en-US" dirty="0"/>
        </a:p>
      </dgm:t>
    </dgm:pt>
    <dgm:pt modelId="{7279DEFC-FE8C-4245-818C-D9DC3CC928C5}" type="parTrans" cxnId="{93F5EB2D-B2EC-4C44-9106-4FA73C910341}">
      <dgm:prSet/>
      <dgm:spPr/>
      <dgm:t>
        <a:bodyPr/>
        <a:lstStyle/>
        <a:p>
          <a:pPr latinLnBrk="1"/>
          <a:endParaRPr lang="ko-KR" altLang="en-US"/>
        </a:p>
      </dgm:t>
    </dgm:pt>
    <dgm:pt modelId="{C5BD3B55-5249-458E-B815-0C4BA5210C8C}" type="sibTrans" cxnId="{93F5EB2D-B2EC-4C44-9106-4FA73C910341}">
      <dgm:prSet/>
      <dgm:spPr/>
      <dgm:t>
        <a:bodyPr/>
        <a:lstStyle/>
        <a:p>
          <a:pPr latinLnBrk="1"/>
          <a:endParaRPr lang="ko-KR" altLang="en-US"/>
        </a:p>
      </dgm:t>
    </dgm:pt>
    <dgm:pt modelId="{62907A34-1ADD-49BD-A8E3-2FEC74B59384}">
      <dgm:prSet phldrT="[텍스트]"/>
      <dgm:spPr>
        <a:noFill/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dirty="0" smtClean="0"/>
            <a:t>음식 칼로리 계산</a:t>
          </a:r>
          <a:endParaRPr lang="ko-KR" altLang="en-US" dirty="0"/>
        </a:p>
      </dgm:t>
    </dgm:pt>
    <dgm:pt modelId="{7C724868-DA94-49C1-B65E-A7A09C3640A8}" type="parTrans" cxnId="{68C9AA7C-2912-4B3E-A00E-A5C9508C7544}">
      <dgm:prSet/>
      <dgm:spPr/>
      <dgm:t>
        <a:bodyPr/>
        <a:lstStyle/>
        <a:p>
          <a:pPr latinLnBrk="1"/>
          <a:endParaRPr lang="ko-KR" altLang="en-US"/>
        </a:p>
      </dgm:t>
    </dgm:pt>
    <dgm:pt modelId="{D50D7269-ED97-4D54-97FF-EA7A0E9FB9B2}" type="sibTrans" cxnId="{68C9AA7C-2912-4B3E-A00E-A5C9508C7544}">
      <dgm:prSet/>
      <dgm:spPr/>
      <dgm:t>
        <a:bodyPr/>
        <a:lstStyle/>
        <a:p>
          <a:pPr latinLnBrk="1"/>
          <a:endParaRPr lang="ko-KR" altLang="en-US"/>
        </a:p>
      </dgm:t>
    </dgm:pt>
    <dgm:pt modelId="{823AC875-2F01-49BF-BD30-3C58977AD218}">
      <dgm:prSet phldrT="[텍스트]"/>
      <dgm:spPr>
        <a:noFill/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dirty="0" smtClean="0"/>
            <a:t>달력에 표시</a:t>
          </a:r>
          <a:endParaRPr lang="ko-KR" altLang="en-US" dirty="0"/>
        </a:p>
      </dgm:t>
    </dgm:pt>
    <dgm:pt modelId="{D9C905E7-DCA3-4382-94A4-BD329DC5B2FD}" type="parTrans" cxnId="{0F4F3CBC-511E-4FA1-B888-534220348BB1}">
      <dgm:prSet/>
      <dgm:spPr/>
      <dgm:t>
        <a:bodyPr/>
        <a:lstStyle/>
        <a:p>
          <a:pPr latinLnBrk="1"/>
          <a:endParaRPr lang="ko-KR" altLang="en-US"/>
        </a:p>
      </dgm:t>
    </dgm:pt>
    <dgm:pt modelId="{A209C05A-692B-448A-99E0-86B38C310D44}" type="sibTrans" cxnId="{0F4F3CBC-511E-4FA1-B888-534220348BB1}">
      <dgm:prSet/>
      <dgm:spPr/>
      <dgm:t>
        <a:bodyPr/>
        <a:lstStyle/>
        <a:p>
          <a:pPr latinLnBrk="1"/>
          <a:endParaRPr lang="ko-KR" altLang="en-US"/>
        </a:p>
      </dgm:t>
    </dgm:pt>
    <dgm:pt modelId="{47B8BCD7-CBA9-4EB5-B0E0-FFD9A8EFFFD8}">
      <dgm:prSet phldrT="[텍스트]"/>
      <dgm:spPr>
        <a:noFill/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dirty="0" smtClean="0"/>
            <a:t>자체 </a:t>
          </a:r>
          <a:r>
            <a:rPr lang="en-US" altLang="ko-KR" dirty="0" smtClean="0"/>
            <a:t>SNS</a:t>
          </a:r>
          <a:endParaRPr lang="ko-KR" altLang="en-US" dirty="0"/>
        </a:p>
      </dgm:t>
    </dgm:pt>
    <dgm:pt modelId="{8DFE56B1-BB5E-4599-A07A-76B90E7F8C84}" type="parTrans" cxnId="{A24596B6-7978-4720-BF92-0F63806F0240}">
      <dgm:prSet/>
      <dgm:spPr/>
      <dgm:t>
        <a:bodyPr/>
        <a:lstStyle/>
        <a:p>
          <a:pPr latinLnBrk="1"/>
          <a:endParaRPr lang="ko-KR" altLang="en-US"/>
        </a:p>
      </dgm:t>
    </dgm:pt>
    <dgm:pt modelId="{BC240878-1CB3-493D-89A9-1B9FBBBADFB1}" type="sibTrans" cxnId="{A24596B6-7978-4720-BF92-0F63806F0240}">
      <dgm:prSet/>
      <dgm:spPr/>
      <dgm:t>
        <a:bodyPr/>
        <a:lstStyle/>
        <a:p>
          <a:pPr latinLnBrk="1"/>
          <a:endParaRPr lang="ko-KR" altLang="en-US"/>
        </a:p>
      </dgm:t>
    </dgm:pt>
    <dgm:pt modelId="{8A6DC11D-153C-4AC3-8D9B-1754CAB90A10}">
      <dgm:prSet phldrT="[텍스트]"/>
      <dgm:spPr>
        <a:noFill/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dirty="0" smtClean="0"/>
            <a:t>식단일기</a:t>
          </a:r>
          <a:endParaRPr lang="ko-KR" altLang="en-US" dirty="0"/>
        </a:p>
      </dgm:t>
    </dgm:pt>
    <dgm:pt modelId="{89D2BF53-D8DF-4B6C-9789-206722014F20}" type="parTrans" cxnId="{0DF89043-A497-46C4-9627-EDD6AF2C72F4}">
      <dgm:prSet/>
      <dgm:spPr/>
      <dgm:t>
        <a:bodyPr/>
        <a:lstStyle/>
        <a:p>
          <a:pPr latinLnBrk="1"/>
          <a:endParaRPr lang="ko-KR" altLang="en-US"/>
        </a:p>
      </dgm:t>
    </dgm:pt>
    <dgm:pt modelId="{2FF251C5-E4D5-45CC-A202-B7EB85C2CEBD}" type="sibTrans" cxnId="{0DF89043-A497-46C4-9627-EDD6AF2C72F4}">
      <dgm:prSet/>
      <dgm:spPr/>
      <dgm:t>
        <a:bodyPr/>
        <a:lstStyle/>
        <a:p>
          <a:pPr latinLnBrk="1"/>
          <a:endParaRPr lang="ko-KR" altLang="en-US"/>
        </a:p>
      </dgm:t>
    </dgm:pt>
    <dgm:pt modelId="{A97526DC-02B5-45DF-8AE6-EA4F13289742}">
      <dgm:prSet phldrT="[텍스트]"/>
      <dgm:spPr>
        <a:noFill/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dirty="0" smtClean="0"/>
            <a:t>홈 트레이닝</a:t>
          </a:r>
          <a:endParaRPr lang="ko-KR" altLang="en-US" dirty="0"/>
        </a:p>
      </dgm:t>
    </dgm:pt>
    <dgm:pt modelId="{A58EBA4E-1BF2-489E-90FE-3035B02A62C5}" type="parTrans" cxnId="{419BE16D-55DC-4461-85F4-C0BF39A183FB}">
      <dgm:prSet/>
      <dgm:spPr/>
      <dgm:t>
        <a:bodyPr/>
        <a:lstStyle/>
        <a:p>
          <a:pPr latinLnBrk="1"/>
          <a:endParaRPr lang="ko-KR" altLang="en-US"/>
        </a:p>
      </dgm:t>
    </dgm:pt>
    <dgm:pt modelId="{4B78E182-CD28-4F59-A066-3B001540C2B1}" type="sibTrans" cxnId="{419BE16D-55DC-4461-85F4-C0BF39A183FB}">
      <dgm:prSet/>
      <dgm:spPr/>
      <dgm:t>
        <a:bodyPr/>
        <a:lstStyle/>
        <a:p>
          <a:pPr latinLnBrk="1"/>
          <a:endParaRPr lang="ko-KR" altLang="en-US"/>
        </a:p>
      </dgm:t>
    </dgm:pt>
    <dgm:pt modelId="{366ED5A8-4043-4D9A-B3C4-27F38EC89C73}">
      <dgm:prSet phldrT="[텍스트]"/>
      <dgm:spPr>
        <a:noFill/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dirty="0" smtClean="0"/>
            <a:t>만보기</a:t>
          </a:r>
          <a:endParaRPr lang="ko-KR" altLang="en-US" dirty="0"/>
        </a:p>
      </dgm:t>
    </dgm:pt>
    <dgm:pt modelId="{996B38C3-06B9-439E-BF1F-34C9EED9241D}" type="parTrans" cxnId="{B365245A-AFB4-4F1A-926E-7460CD9C10E7}">
      <dgm:prSet/>
      <dgm:spPr/>
      <dgm:t>
        <a:bodyPr/>
        <a:lstStyle/>
        <a:p>
          <a:pPr latinLnBrk="1"/>
          <a:endParaRPr lang="ko-KR" altLang="en-US"/>
        </a:p>
      </dgm:t>
    </dgm:pt>
    <dgm:pt modelId="{D821544D-81E4-46FF-B030-E0D0AF51B056}" type="sibTrans" cxnId="{B365245A-AFB4-4F1A-926E-7460CD9C10E7}">
      <dgm:prSet/>
      <dgm:spPr/>
      <dgm:t>
        <a:bodyPr/>
        <a:lstStyle/>
        <a:p>
          <a:pPr latinLnBrk="1"/>
          <a:endParaRPr lang="ko-KR" altLang="en-US"/>
        </a:p>
      </dgm:t>
    </dgm:pt>
    <dgm:pt modelId="{780D5A1C-0636-417F-91F7-8A0FB8695453}" type="pres">
      <dgm:prSet presAssocID="{A339F71B-5629-4502-9DC2-D25B1049C12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59AB74-7C19-4AF5-84CD-F237697431E6}" type="pres">
      <dgm:prSet presAssocID="{E0935877-FD7A-4724-BA4C-BEBCBEDEE716}" presName="composite" presStyleCnt="0"/>
      <dgm:spPr/>
    </dgm:pt>
    <dgm:pt modelId="{8E73EC5A-013D-46BF-A6F2-C6E9314D42D7}" type="pres">
      <dgm:prSet presAssocID="{E0935877-FD7A-4724-BA4C-BEBCBEDEE716}" presName="parTx" presStyleLbl="alignNode1" presStyleIdx="0" presStyleCnt="3" custLinFactNeighborX="-884" custLinFactNeighborY="-2437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B863E6-C37D-4524-B0FC-2CFEA12EB783}" type="pres">
      <dgm:prSet presAssocID="{E0935877-FD7A-4724-BA4C-BEBCBEDEE716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FBAC66-5FE3-4AE2-A0D7-E942C4900D7D}" type="pres">
      <dgm:prSet presAssocID="{14B499EA-CD56-45BF-B302-367CAA7A9660}" presName="space" presStyleCnt="0"/>
      <dgm:spPr/>
    </dgm:pt>
    <dgm:pt modelId="{4A04A8C7-6A9B-45B5-87D0-636AE64319B4}" type="pres">
      <dgm:prSet presAssocID="{6E3E7531-47BA-4A4B-B8D0-8DD4B92E7746}" presName="composite" presStyleCnt="0"/>
      <dgm:spPr/>
    </dgm:pt>
    <dgm:pt modelId="{EF0AC91A-7E68-4768-89F0-DF563B848FF1}" type="pres">
      <dgm:prSet presAssocID="{6E3E7531-47BA-4A4B-B8D0-8DD4B92E7746}" presName="parTx" presStyleLbl="alignNode1" presStyleIdx="1" presStyleCnt="3" custLinFactNeighborX="-884" custLinFactNeighborY="-2437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F332857-2CE4-4BD8-A062-3FC294FDA352}" type="pres">
      <dgm:prSet presAssocID="{6E3E7531-47BA-4A4B-B8D0-8DD4B92E7746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C682B3B-912F-4A6E-8A8D-2DCF9D700372}" type="pres">
      <dgm:prSet presAssocID="{F42DC619-6825-49C1-8859-95A7659C81FB}" presName="space" presStyleCnt="0"/>
      <dgm:spPr/>
    </dgm:pt>
    <dgm:pt modelId="{C5A9A5AA-E89D-4421-AD68-51D108A029AA}" type="pres">
      <dgm:prSet presAssocID="{021CB091-90E8-4358-B19F-A8025A5098FC}" presName="composite" presStyleCnt="0"/>
      <dgm:spPr/>
    </dgm:pt>
    <dgm:pt modelId="{A8205DB2-4189-40E5-A915-9AE5D7B324F1}" type="pres">
      <dgm:prSet presAssocID="{021CB091-90E8-4358-B19F-A8025A5098FC}" presName="parTx" presStyleLbl="alignNode1" presStyleIdx="2" presStyleCnt="3" custLinFactNeighborX="-884" custLinFactNeighborY="-2437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CCF068-C385-4265-BE0B-4969B7CA6598}" type="pres">
      <dgm:prSet presAssocID="{021CB091-90E8-4358-B19F-A8025A5098FC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420FF83-BC71-4BC8-8BB0-A4420CD9F529}" srcId="{E0935877-FD7A-4724-BA4C-BEBCBEDEE716}" destId="{A8C70E2B-D004-463A-AFBF-BA1583B8FECE}" srcOrd="0" destOrd="0" parTransId="{5BB99470-1CA4-4FAD-BF99-2438A0B178FF}" sibTransId="{5DE58780-33DC-4A1F-BADD-8D837E950EAB}"/>
    <dgm:cxn modelId="{2936CF4A-6340-4D78-B8BC-D9C0EB10C7BF}" type="presOf" srcId="{6E3E7531-47BA-4A4B-B8D0-8DD4B92E7746}" destId="{EF0AC91A-7E68-4768-89F0-DF563B848FF1}" srcOrd="0" destOrd="0" presId="urn:microsoft.com/office/officeart/2005/8/layout/hList1"/>
    <dgm:cxn modelId="{16B8C44C-7E10-41E6-AE8D-C2DDBBF3649F}" type="presOf" srcId="{E0935877-FD7A-4724-BA4C-BEBCBEDEE716}" destId="{8E73EC5A-013D-46BF-A6F2-C6E9314D42D7}" srcOrd="0" destOrd="0" presId="urn:microsoft.com/office/officeart/2005/8/layout/hList1"/>
    <dgm:cxn modelId="{25512AEF-59AC-4DF8-9177-6D75394ED2F1}" type="presOf" srcId="{823AC875-2F01-49BF-BD30-3C58977AD218}" destId="{1F332857-2CE4-4BD8-A062-3FC294FDA352}" srcOrd="0" destOrd="2" presId="urn:microsoft.com/office/officeart/2005/8/layout/hList1"/>
    <dgm:cxn modelId="{84B1C54B-AB65-441C-AD0A-8BEF28B88CF2}" srcId="{E0935877-FD7A-4724-BA4C-BEBCBEDEE716}" destId="{F160B8D3-C32A-44F2-BF66-7D74413717C1}" srcOrd="1" destOrd="0" parTransId="{4B9E8D1E-0277-4908-8CEE-D01454CF1CB1}" sibTransId="{E4139B26-ACD3-4217-882C-18301610E4C7}"/>
    <dgm:cxn modelId="{F9B849B4-0851-47E7-85CB-9268F41B4360}" type="presOf" srcId="{47B8BCD7-CBA9-4EB5-B0E0-FFD9A8EFFFD8}" destId="{1F332857-2CE4-4BD8-A062-3FC294FDA352}" srcOrd="0" destOrd="3" presId="urn:microsoft.com/office/officeart/2005/8/layout/hList1"/>
    <dgm:cxn modelId="{B365245A-AFB4-4F1A-926E-7460CD9C10E7}" srcId="{021CB091-90E8-4358-B19F-A8025A5098FC}" destId="{366ED5A8-4043-4D9A-B3C4-27F38EC89C73}" srcOrd="4" destOrd="0" parTransId="{996B38C3-06B9-439E-BF1F-34C9EED9241D}" sibTransId="{D821544D-81E4-46FF-B030-E0D0AF51B056}"/>
    <dgm:cxn modelId="{222233BA-EF1F-405E-A952-9C5CB7C656E6}" type="presOf" srcId="{A8C70E2B-D004-463A-AFBF-BA1583B8FECE}" destId="{13B863E6-C37D-4524-B0FC-2CFEA12EB783}" srcOrd="0" destOrd="0" presId="urn:microsoft.com/office/officeart/2005/8/layout/hList1"/>
    <dgm:cxn modelId="{5FFD3505-3EE4-443D-B372-5EAC6805409F}" srcId="{6E3E7531-47BA-4A4B-B8D0-8DD4B92E7746}" destId="{58B47144-8F49-4D75-91A9-7795E34CCAF3}" srcOrd="1" destOrd="0" parTransId="{E5C7918D-56BC-4808-AA0A-975FE10D1C67}" sibTransId="{9BCFE72A-D6C4-4377-AF8E-B00D81CD714E}"/>
    <dgm:cxn modelId="{377A2396-3AAB-4136-B15B-1756CF082A31}" srcId="{6E3E7531-47BA-4A4B-B8D0-8DD4B92E7746}" destId="{92DF7D62-4FAE-49DC-9539-A7B74B772B01}" srcOrd="0" destOrd="0" parTransId="{42C24E24-AAFC-44F1-9FE4-2F1FE1E6F4C7}" sibTransId="{4EAB8F0A-534C-4879-80A8-24BF6A47A737}"/>
    <dgm:cxn modelId="{C13703A6-5462-4789-AA5A-2C4C2BDE9B40}" type="presOf" srcId="{A97526DC-02B5-45DF-8AE6-EA4F13289742}" destId="{37CCF068-C385-4265-BE0B-4969B7CA6598}" srcOrd="0" destOrd="3" presId="urn:microsoft.com/office/officeart/2005/8/layout/hList1"/>
    <dgm:cxn modelId="{C62FFEB4-D009-46F3-A492-7BD414E4F168}" type="presOf" srcId="{021CB091-90E8-4358-B19F-A8025A5098FC}" destId="{A8205DB2-4189-40E5-A915-9AE5D7B324F1}" srcOrd="0" destOrd="0" presId="urn:microsoft.com/office/officeart/2005/8/layout/hList1"/>
    <dgm:cxn modelId="{215D2C74-B921-493A-A6C9-675D0BCE2373}" type="presOf" srcId="{58B47144-8F49-4D75-91A9-7795E34CCAF3}" destId="{1F332857-2CE4-4BD8-A062-3FC294FDA352}" srcOrd="0" destOrd="1" presId="urn:microsoft.com/office/officeart/2005/8/layout/hList1"/>
    <dgm:cxn modelId="{54881731-D782-4D8B-94B7-1D59BA25F1E7}" srcId="{A339F71B-5629-4502-9DC2-D25B1049C126}" destId="{E0935877-FD7A-4724-BA4C-BEBCBEDEE716}" srcOrd="0" destOrd="0" parTransId="{C0BAD1FC-9CAF-4716-B88F-5550C355F76D}" sibTransId="{14B499EA-CD56-45BF-B302-367CAA7A9660}"/>
    <dgm:cxn modelId="{68C9AA7C-2912-4B3E-A00E-A5C9508C7544}" srcId="{E0935877-FD7A-4724-BA4C-BEBCBEDEE716}" destId="{62907A34-1ADD-49BD-A8E3-2FEC74B59384}" srcOrd="2" destOrd="0" parTransId="{7C724868-DA94-49C1-B65E-A7A09C3640A8}" sibTransId="{D50D7269-ED97-4D54-97FF-EA7A0E9FB9B2}"/>
    <dgm:cxn modelId="{87A2A772-7D22-43F6-90E8-C9969EB557BD}" srcId="{021CB091-90E8-4358-B19F-A8025A5098FC}" destId="{8AEF7306-AA35-4724-BF8E-3E12934BDEB2}" srcOrd="0" destOrd="0" parTransId="{7558289E-0989-43AA-AC39-6A8460327F62}" sibTransId="{A2244E6B-51D5-4ECC-ABB6-041AB9E17576}"/>
    <dgm:cxn modelId="{93F5EB2D-B2EC-4C44-9106-4FA73C910341}" srcId="{021CB091-90E8-4358-B19F-A8025A5098FC}" destId="{AEBD5DDB-1734-4986-AE3B-7878F6269735}" srcOrd="1" destOrd="0" parTransId="{7279DEFC-FE8C-4245-818C-D9DC3CC928C5}" sibTransId="{C5BD3B55-5249-458E-B815-0C4BA5210C8C}"/>
    <dgm:cxn modelId="{0EA13ED1-C8B5-4278-AC39-32F087461ABE}" type="presOf" srcId="{8A6DC11D-153C-4AC3-8D9B-1754CAB90A10}" destId="{37CCF068-C385-4265-BE0B-4969B7CA6598}" srcOrd="0" destOrd="2" presId="urn:microsoft.com/office/officeart/2005/8/layout/hList1"/>
    <dgm:cxn modelId="{D5038EDA-899F-4174-B884-AE12C7221448}" type="presOf" srcId="{92DF7D62-4FAE-49DC-9539-A7B74B772B01}" destId="{1F332857-2CE4-4BD8-A062-3FC294FDA352}" srcOrd="0" destOrd="0" presId="urn:microsoft.com/office/officeart/2005/8/layout/hList1"/>
    <dgm:cxn modelId="{D5F27A89-978C-4A72-8568-AC2E2CA5A3DF}" srcId="{A339F71B-5629-4502-9DC2-D25B1049C126}" destId="{021CB091-90E8-4358-B19F-A8025A5098FC}" srcOrd="2" destOrd="0" parTransId="{59FCCE86-AA5F-4CC5-822A-91A020559CB9}" sibTransId="{E07FFD05-311C-46D7-B225-920D3286DD4D}"/>
    <dgm:cxn modelId="{A24596B6-7978-4720-BF92-0F63806F0240}" srcId="{6E3E7531-47BA-4A4B-B8D0-8DD4B92E7746}" destId="{47B8BCD7-CBA9-4EB5-B0E0-FFD9A8EFFFD8}" srcOrd="3" destOrd="0" parTransId="{8DFE56B1-BB5E-4599-A07A-76B90E7F8C84}" sibTransId="{BC240878-1CB3-493D-89A9-1B9FBBBADFB1}"/>
    <dgm:cxn modelId="{42E4E2BC-7DD1-4B80-BA8F-3F2BC1B0956C}" type="presOf" srcId="{8AEF7306-AA35-4724-BF8E-3E12934BDEB2}" destId="{37CCF068-C385-4265-BE0B-4969B7CA6598}" srcOrd="0" destOrd="0" presId="urn:microsoft.com/office/officeart/2005/8/layout/hList1"/>
    <dgm:cxn modelId="{CA15A6F7-8AB8-4887-95B3-66CB88522671}" type="presOf" srcId="{A339F71B-5629-4502-9DC2-D25B1049C126}" destId="{780D5A1C-0636-417F-91F7-8A0FB8695453}" srcOrd="0" destOrd="0" presId="urn:microsoft.com/office/officeart/2005/8/layout/hList1"/>
    <dgm:cxn modelId="{8D2AB8D8-5C6A-4696-9808-158B715B3A4D}" type="presOf" srcId="{F160B8D3-C32A-44F2-BF66-7D74413717C1}" destId="{13B863E6-C37D-4524-B0FC-2CFEA12EB783}" srcOrd="0" destOrd="1" presId="urn:microsoft.com/office/officeart/2005/8/layout/hList1"/>
    <dgm:cxn modelId="{0DF89043-A497-46C4-9627-EDD6AF2C72F4}" srcId="{021CB091-90E8-4358-B19F-A8025A5098FC}" destId="{8A6DC11D-153C-4AC3-8D9B-1754CAB90A10}" srcOrd="2" destOrd="0" parTransId="{89D2BF53-D8DF-4B6C-9789-206722014F20}" sibTransId="{2FF251C5-E4D5-45CC-A202-B7EB85C2CEBD}"/>
    <dgm:cxn modelId="{03DE25A6-7387-4394-B518-AC883BBB8F59}" type="presOf" srcId="{366ED5A8-4043-4D9A-B3C4-27F38EC89C73}" destId="{37CCF068-C385-4265-BE0B-4969B7CA6598}" srcOrd="0" destOrd="4" presId="urn:microsoft.com/office/officeart/2005/8/layout/hList1"/>
    <dgm:cxn modelId="{0F4F3CBC-511E-4FA1-B888-534220348BB1}" srcId="{6E3E7531-47BA-4A4B-B8D0-8DD4B92E7746}" destId="{823AC875-2F01-49BF-BD30-3C58977AD218}" srcOrd="2" destOrd="0" parTransId="{D9C905E7-DCA3-4382-94A4-BD329DC5B2FD}" sibTransId="{A209C05A-692B-448A-99E0-86B38C310D44}"/>
    <dgm:cxn modelId="{A22DE7B8-FD5B-4922-AAB1-D8AAFD2A111E}" srcId="{A339F71B-5629-4502-9DC2-D25B1049C126}" destId="{6E3E7531-47BA-4A4B-B8D0-8DD4B92E7746}" srcOrd="1" destOrd="0" parTransId="{D0CDF43E-3E08-4813-96EF-09AED81385AF}" sibTransId="{F42DC619-6825-49C1-8859-95A7659C81FB}"/>
    <dgm:cxn modelId="{2D5A2213-1C4B-4415-A324-50E94E9FCBEB}" type="presOf" srcId="{62907A34-1ADD-49BD-A8E3-2FEC74B59384}" destId="{13B863E6-C37D-4524-B0FC-2CFEA12EB783}" srcOrd="0" destOrd="2" presId="urn:microsoft.com/office/officeart/2005/8/layout/hList1"/>
    <dgm:cxn modelId="{419BE16D-55DC-4461-85F4-C0BF39A183FB}" srcId="{021CB091-90E8-4358-B19F-A8025A5098FC}" destId="{A97526DC-02B5-45DF-8AE6-EA4F13289742}" srcOrd="3" destOrd="0" parTransId="{A58EBA4E-1BF2-489E-90FE-3035B02A62C5}" sibTransId="{4B78E182-CD28-4F59-A066-3B001540C2B1}"/>
    <dgm:cxn modelId="{0979DAAA-6CB6-4E70-AF0D-5A395B994D49}" type="presOf" srcId="{AEBD5DDB-1734-4986-AE3B-7878F6269735}" destId="{37CCF068-C385-4265-BE0B-4969B7CA6598}" srcOrd="0" destOrd="1" presId="urn:microsoft.com/office/officeart/2005/8/layout/hList1"/>
    <dgm:cxn modelId="{027C1D53-B59F-4BCC-AFBA-843E29F486D4}" type="presParOf" srcId="{780D5A1C-0636-417F-91F7-8A0FB8695453}" destId="{7A59AB74-7C19-4AF5-84CD-F237697431E6}" srcOrd="0" destOrd="0" presId="urn:microsoft.com/office/officeart/2005/8/layout/hList1"/>
    <dgm:cxn modelId="{FAE5192F-5129-4FE1-B440-23BCFE64DD54}" type="presParOf" srcId="{7A59AB74-7C19-4AF5-84CD-F237697431E6}" destId="{8E73EC5A-013D-46BF-A6F2-C6E9314D42D7}" srcOrd="0" destOrd="0" presId="urn:microsoft.com/office/officeart/2005/8/layout/hList1"/>
    <dgm:cxn modelId="{56FED70D-5044-44B1-9431-BCF9AD7120CC}" type="presParOf" srcId="{7A59AB74-7C19-4AF5-84CD-F237697431E6}" destId="{13B863E6-C37D-4524-B0FC-2CFEA12EB783}" srcOrd="1" destOrd="0" presId="urn:microsoft.com/office/officeart/2005/8/layout/hList1"/>
    <dgm:cxn modelId="{75739099-DE46-428A-AB79-CD63F66BEF62}" type="presParOf" srcId="{780D5A1C-0636-417F-91F7-8A0FB8695453}" destId="{D6FBAC66-5FE3-4AE2-A0D7-E942C4900D7D}" srcOrd="1" destOrd="0" presId="urn:microsoft.com/office/officeart/2005/8/layout/hList1"/>
    <dgm:cxn modelId="{3B8609A0-2E5A-44FF-AB38-E8749754B69A}" type="presParOf" srcId="{780D5A1C-0636-417F-91F7-8A0FB8695453}" destId="{4A04A8C7-6A9B-45B5-87D0-636AE64319B4}" srcOrd="2" destOrd="0" presId="urn:microsoft.com/office/officeart/2005/8/layout/hList1"/>
    <dgm:cxn modelId="{BCAB5638-B6AB-4EB1-937A-BC0F31A66221}" type="presParOf" srcId="{4A04A8C7-6A9B-45B5-87D0-636AE64319B4}" destId="{EF0AC91A-7E68-4768-89F0-DF563B848FF1}" srcOrd="0" destOrd="0" presId="urn:microsoft.com/office/officeart/2005/8/layout/hList1"/>
    <dgm:cxn modelId="{2F3DB550-1CCA-4E3F-8EBF-9E89CF220D12}" type="presParOf" srcId="{4A04A8C7-6A9B-45B5-87D0-636AE64319B4}" destId="{1F332857-2CE4-4BD8-A062-3FC294FDA352}" srcOrd="1" destOrd="0" presId="urn:microsoft.com/office/officeart/2005/8/layout/hList1"/>
    <dgm:cxn modelId="{43E738B3-D3E5-4912-93DD-D8994AF201E5}" type="presParOf" srcId="{780D5A1C-0636-417F-91F7-8A0FB8695453}" destId="{BC682B3B-912F-4A6E-8A8D-2DCF9D700372}" srcOrd="3" destOrd="0" presId="urn:microsoft.com/office/officeart/2005/8/layout/hList1"/>
    <dgm:cxn modelId="{9CC5FE48-7C2E-4D80-9CFB-23C32588038C}" type="presParOf" srcId="{780D5A1C-0636-417F-91F7-8A0FB8695453}" destId="{C5A9A5AA-E89D-4421-AD68-51D108A029AA}" srcOrd="4" destOrd="0" presId="urn:microsoft.com/office/officeart/2005/8/layout/hList1"/>
    <dgm:cxn modelId="{744417FC-87D6-46C7-9185-71ABDC0AD4C9}" type="presParOf" srcId="{C5A9A5AA-E89D-4421-AD68-51D108A029AA}" destId="{A8205DB2-4189-40E5-A915-9AE5D7B324F1}" srcOrd="0" destOrd="0" presId="urn:microsoft.com/office/officeart/2005/8/layout/hList1"/>
    <dgm:cxn modelId="{A267428E-2877-40CD-845B-12C76C7E40C9}" type="presParOf" srcId="{C5A9A5AA-E89D-4421-AD68-51D108A029AA}" destId="{37CCF068-C385-4265-BE0B-4969B7CA659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E73EC5A-013D-46BF-A6F2-C6E9314D42D7}">
      <dsp:nvSpPr>
        <dsp:cNvPr id="0" name=""/>
        <dsp:cNvSpPr/>
      </dsp:nvSpPr>
      <dsp:spPr>
        <a:xfrm>
          <a:off x="0" y="144019"/>
          <a:ext cx="1996534" cy="786257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err="1" smtClean="0"/>
            <a:t>Noom</a:t>
          </a:r>
          <a:r>
            <a:rPr lang="en-US" altLang="ko-KR" sz="1400" b="1" kern="1200" dirty="0" smtClean="0"/>
            <a:t> </a:t>
          </a:r>
          <a:r>
            <a:rPr lang="ko-KR" altLang="en-US" sz="1400" b="1" kern="1200" dirty="0" smtClean="0"/>
            <a:t>코치</a:t>
          </a:r>
          <a:endParaRPr lang="en-US" altLang="ko-KR" sz="1400" b="1" kern="1200" dirty="0" smtClean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/>
            <a:t>눔 다이어트</a:t>
          </a:r>
          <a:endParaRPr lang="ko-KR" altLang="en-US" sz="1400" b="1" kern="1200" dirty="0"/>
        </a:p>
      </dsp:txBody>
      <dsp:txXfrm>
        <a:off x="0" y="144019"/>
        <a:ext cx="1996534" cy="786257"/>
      </dsp:txXfrm>
    </dsp:sp>
    <dsp:sp modelId="{13B863E6-C37D-4524-B0FC-2CFEA12EB783}">
      <dsp:nvSpPr>
        <dsp:cNvPr id="0" name=""/>
        <dsp:cNvSpPr/>
      </dsp:nvSpPr>
      <dsp:spPr>
        <a:xfrm>
          <a:off x="2047" y="1121950"/>
          <a:ext cx="1996534" cy="1782716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smtClean="0"/>
            <a:t>OS: Android, IOS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걸음걸이 계산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음식 칼로리 계산</a:t>
          </a:r>
          <a:endParaRPr lang="ko-KR" altLang="en-US" sz="1400" kern="1200" dirty="0"/>
        </a:p>
      </dsp:txBody>
      <dsp:txXfrm>
        <a:off x="2047" y="1121950"/>
        <a:ext cx="1996534" cy="1782716"/>
      </dsp:txXfrm>
    </dsp:sp>
    <dsp:sp modelId="{EF0AC91A-7E68-4768-89F0-DF563B848FF1}">
      <dsp:nvSpPr>
        <dsp:cNvPr id="0" name=""/>
        <dsp:cNvSpPr/>
      </dsp:nvSpPr>
      <dsp:spPr>
        <a:xfrm>
          <a:off x="2260447" y="144019"/>
          <a:ext cx="1996534" cy="786257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err="1" smtClean="0"/>
            <a:t>다이어터</a:t>
          </a:r>
          <a:endParaRPr lang="ko-KR" altLang="en-US" sz="1400" b="1" kern="1200" dirty="0"/>
        </a:p>
      </dsp:txBody>
      <dsp:txXfrm>
        <a:off x="2260447" y="144019"/>
        <a:ext cx="1996534" cy="786257"/>
      </dsp:txXfrm>
    </dsp:sp>
    <dsp:sp modelId="{1F332857-2CE4-4BD8-A062-3FC294FDA352}">
      <dsp:nvSpPr>
        <dsp:cNvPr id="0" name=""/>
        <dsp:cNvSpPr/>
      </dsp:nvSpPr>
      <dsp:spPr>
        <a:xfrm>
          <a:off x="2278096" y="1121950"/>
          <a:ext cx="1996534" cy="1782716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OS: Android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음식 칼로리 계산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달력에 표시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자체 </a:t>
          </a:r>
          <a:r>
            <a:rPr lang="en-US" altLang="ko-KR" sz="1400" kern="1200" dirty="0" smtClean="0"/>
            <a:t>SNS</a:t>
          </a:r>
          <a:endParaRPr lang="ko-KR" altLang="en-US" sz="1400" kern="1200" dirty="0"/>
        </a:p>
      </dsp:txBody>
      <dsp:txXfrm>
        <a:off x="2278096" y="1121950"/>
        <a:ext cx="1996534" cy="1782716"/>
      </dsp:txXfrm>
    </dsp:sp>
    <dsp:sp modelId="{A8205DB2-4189-40E5-A915-9AE5D7B324F1}">
      <dsp:nvSpPr>
        <dsp:cNvPr id="0" name=""/>
        <dsp:cNvSpPr/>
      </dsp:nvSpPr>
      <dsp:spPr>
        <a:xfrm>
          <a:off x="4536496" y="144019"/>
          <a:ext cx="1996534" cy="786257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/>
            <a:t>다이어트신</a:t>
          </a:r>
          <a:endParaRPr lang="ko-KR" altLang="en-US" sz="1400" b="1" kern="1200" dirty="0"/>
        </a:p>
      </dsp:txBody>
      <dsp:txXfrm>
        <a:off x="4536496" y="144019"/>
        <a:ext cx="1996534" cy="786257"/>
      </dsp:txXfrm>
    </dsp:sp>
    <dsp:sp modelId="{37CCF068-C385-4265-BE0B-4969B7CA6598}">
      <dsp:nvSpPr>
        <dsp:cNvPr id="0" name=""/>
        <dsp:cNvSpPr/>
      </dsp:nvSpPr>
      <dsp:spPr>
        <a:xfrm>
          <a:off x="4554145" y="1121950"/>
          <a:ext cx="1996534" cy="1782716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OS: Android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비만도 계산기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식단일기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홈 트레이닝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만보기</a:t>
          </a:r>
          <a:endParaRPr lang="ko-KR" altLang="en-US" sz="1400" kern="1200" dirty="0"/>
        </a:p>
      </dsp:txBody>
      <dsp:txXfrm>
        <a:off x="4554145" y="1121950"/>
        <a:ext cx="1996534" cy="1782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721-F932-4AD1-A5F6-52B458D51E88}" type="datetimeFigureOut">
              <a:rPr lang="ko-KR" altLang="en-US" smtClean="0"/>
              <a:pPr/>
              <a:t>2015-04-01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5658-0B81-4FFB-B7BF-723870B367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721-F932-4AD1-A5F6-52B458D51E88}" type="datetimeFigureOut">
              <a:rPr lang="ko-KR" altLang="en-US" smtClean="0"/>
              <a:pPr/>
              <a:t>2015-04-01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5658-0B81-4FFB-B7BF-723870B367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721-F932-4AD1-A5F6-52B458D51E88}" type="datetimeFigureOut">
              <a:rPr lang="ko-KR" altLang="en-US" smtClean="0"/>
              <a:pPr/>
              <a:t>2015-04-01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5658-0B81-4FFB-B7BF-723870B367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721-F932-4AD1-A5F6-52B458D51E88}" type="datetimeFigureOut">
              <a:rPr lang="ko-KR" altLang="en-US" smtClean="0"/>
              <a:pPr/>
              <a:t>2015-04-01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5658-0B81-4FFB-B7BF-723870B367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721-F932-4AD1-A5F6-52B458D51E88}" type="datetimeFigureOut">
              <a:rPr lang="ko-KR" altLang="en-US" smtClean="0"/>
              <a:pPr/>
              <a:t>2015-04-01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5658-0B81-4FFB-B7BF-723870B367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721-F932-4AD1-A5F6-52B458D51E88}" type="datetimeFigureOut">
              <a:rPr lang="ko-KR" altLang="en-US" smtClean="0"/>
              <a:pPr/>
              <a:t>2015-04-01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5658-0B81-4FFB-B7BF-723870B367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721-F932-4AD1-A5F6-52B458D51E88}" type="datetimeFigureOut">
              <a:rPr lang="ko-KR" altLang="en-US" smtClean="0"/>
              <a:pPr/>
              <a:t>2015-04-01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5658-0B81-4FFB-B7BF-723870B367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721-F932-4AD1-A5F6-52B458D51E88}" type="datetimeFigureOut">
              <a:rPr lang="ko-KR" altLang="en-US" smtClean="0"/>
              <a:pPr/>
              <a:t>2015-04-01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5658-0B81-4FFB-B7BF-723870B367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721-F932-4AD1-A5F6-52B458D51E88}" type="datetimeFigureOut">
              <a:rPr lang="ko-KR" altLang="en-US" smtClean="0"/>
              <a:pPr/>
              <a:t>2015-04-01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5658-0B81-4FFB-B7BF-723870B367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721-F932-4AD1-A5F6-52B458D51E88}" type="datetimeFigureOut">
              <a:rPr lang="ko-KR" altLang="en-US" smtClean="0"/>
              <a:pPr/>
              <a:t>2015-04-01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5658-0B81-4FFB-B7BF-723870B367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721-F932-4AD1-A5F6-52B458D51E88}" type="datetimeFigureOut">
              <a:rPr lang="ko-KR" altLang="en-US" smtClean="0"/>
              <a:pPr/>
              <a:t>2015-04-01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5658-0B81-4FFB-B7BF-723870B367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8A721-F932-4AD1-A5F6-52B458D51E88}" type="datetimeFigureOut">
              <a:rPr lang="ko-KR" altLang="en-US" smtClean="0"/>
              <a:pPr/>
              <a:t>2015-04-01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35658-0B81-4FFB-B7BF-723870B367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jinoland.blog.me/220282357965" TargetMode="External"/><Relationship Id="rId2" Type="http://schemas.openxmlformats.org/officeDocument/2006/relationships/hyperlink" Target="http://www.wbdaily.co.kr/news/articleView.html?idxno=127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naver.com/7littlegiant/220302949198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7.png"/><Relationship Id="rId10" Type="http://schemas.microsoft.com/office/2007/relationships/diagramDrawing" Target="../diagrams/drawing1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35696" y="2492896"/>
            <a:ext cx="649087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500" b="1" dirty="0"/>
              <a:t>개인 맞춤형 피트니스 프로그램</a:t>
            </a:r>
          </a:p>
          <a:p>
            <a:pPr algn="ctr"/>
            <a:endParaRPr lang="ko-KR" altLang="en-US" sz="3500" dirty="0"/>
          </a:p>
        </p:txBody>
      </p:sp>
      <p:sp>
        <p:nvSpPr>
          <p:cNvPr id="11" name="TextBox 10"/>
          <p:cNvSpPr txBox="1"/>
          <p:nvPr/>
        </p:nvSpPr>
        <p:spPr>
          <a:xfrm>
            <a:off x="6660232" y="5373216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20074255 </a:t>
            </a:r>
            <a:r>
              <a:rPr lang="ko-KR" altLang="en-US" b="1" dirty="0" smtClean="0"/>
              <a:t>변석진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660232" y="5733256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20094248 </a:t>
            </a:r>
            <a:r>
              <a:rPr lang="ko-KR" altLang="en-US" b="1" dirty="0" smtClean="0"/>
              <a:t>주지훈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092280" y="44371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순천향대학교</a:t>
            </a:r>
            <a:endParaRPr lang="en-US" altLang="ko-KR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796136" y="4797152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컴퓨터 </a:t>
            </a:r>
            <a:r>
              <a:rPr lang="ko-KR" altLang="en-US" b="1" smtClean="0"/>
              <a:t>소프트웨어공학과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755576" y="0"/>
            <a:ext cx="36004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95536" y="0"/>
            <a:ext cx="36004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1835696" y="3789040"/>
            <a:ext cx="6768752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907704" y="1916832"/>
            <a:ext cx="6408712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7\Desktop\그림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12776"/>
            <a:ext cx="2088232" cy="1911830"/>
          </a:xfrm>
          <a:prstGeom prst="rect">
            <a:avLst/>
          </a:prstGeom>
          <a:noFill/>
        </p:spPr>
      </p:pic>
      <p:sp>
        <p:nvSpPr>
          <p:cNvPr id="15" name="직사각형 14"/>
          <p:cNvSpPr/>
          <p:nvPr/>
        </p:nvSpPr>
        <p:spPr>
          <a:xfrm>
            <a:off x="755576" y="0"/>
            <a:ext cx="36004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5536" y="0"/>
            <a:ext cx="36004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7624" y="188640"/>
            <a:ext cx="303480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/>
              <a:t>프로그램 소개</a:t>
            </a:r>
            <a:endParaRPr lang="en-US" altLang="ko-KR" sz="3500" b="1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1628800"/>
            <a:ext cx="2605213" cy="1421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 descr="C:\Users\user7\Desktop\cellphon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68344" y="908720"/>
            <a:ext cx="1060918" cy="1872208"/>
          </a:xfrm>
          <a:prstGeom prst="rect">
            <a:avLst/>
          </a:prstGeom>
          <a:noFill/>
        </p:spPr>
      </p:pic>
      <p:cxnSp>
        <p:nvCxnSpPr>
          <p:cNvPr id="20" name="직선 화살표 연결선 19"/>
          <p:cNvCxnSpPr/>
          <p:nvPr/>
        </p:nvCxnSpPr>
        <p:spPr>
          <a:xfrm>
            <a:off x="2555776" y="1844824"/>
            <a:ext cx="936104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6516216" y="1772816"/>
            <a:ext cx="864096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76056" y="2636912"/>
            <a:ext cx="151355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[</a:t>
            </a:r>
            <a:r>
              <a:rPr lang="ko-KR" altLang="en-US" sz="1300" dirty="0" err="1" smtClean="0"/>
              <a:t>아두이노</a:t>
            </a:r>
            <a:r>
              <a:rPr lang="ko-KR" altLang="en-US" sz="1300" dirty="0" smtClean="0"/>
              <a:t> 속도계</a:t>
            </a:r>
            <a:r>
              <a:rPr lang="en-US" altLang="ko-KR" sz="1300" dirty="0" smtClean="0"/>
              <a:t>]</a:t>
            </a:r>
            <a:endParaRPr lang="ko-KR" altLang="en-US" sz="1300" dirty="0"/>
          </a:p>
        </p:txBody>
      </p:sp>
      <p:sp>
        <p:nvSpPr>
          <p:cNvPr id="46" name="TextBox 45"/>
          <p:cNvSpPr txBox="1"/>
          <p:nvPr/>
        </p:nvSpPr>
        <p:spPr>
          <a:xfrm>
            <a:off x="1547664" y="3501008"/>
            <a:ext cx="513153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▶ </a:t>
            </a:r>
            <a:r>
              <a:rPr lang="ko-KR" altLang="en-US" sz="1600" dirty="0" err="1" smtClean="0"/>
              <a:t>런닝머신에서</a:t>
            </a:r>
            <a:r>
              <a:rPr lang="ko-KR" altLang="en-US" sz="1600" dirty="0" smtClean="0"/>
              <a:t> 운동을 시작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▶ 운동을 시작하면 그 속도가 </a:t>
            </a:r>
            <a:r>
              <a:rPr lang="ko-KR" altLang="en-US" sz="1600" dirty="0" err="1" smtClean="0"/>
              <a:t>아두이노를</a:t>
            </a:r>
            <a:r>
              <a:rPr lang="ko-KR" altLang="en-US" sz="1600" dirty="0" smtClean="0"/>
              <a:t> 통해 측정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▶ 속도 값은 </a:t>
            </a:r>
            <a:r>
              <a:rPr lang="ko-KR" altLang="en-US" sz="1600" dirty="0" err="1" smtClean="0"/>
              <a:t>모바일로</a:t>
            </a:r>
            <a:r>
              <a:rPr lang="ko-KR" altLang="en-US" sz="1600" dirty="0" smtClean="0"/>
              <a:t> 전송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▶ </a:t>
            </a:r>
            <a:r>
              <a:rPr lang="ko-KR" altLang="en-US" sz="1600" dirty="0" err="1" smtClean="0"/>
              <a:t>모바일에서는</a:t>
            </a:r>
            <a:r>
              <a:rPr lang="ko-KR" altLang="en-US" sz="1600" dirty="0" smtClean="0"/>
              <a:t> 소비자의 </a:t>
            </a:r>
            <a:r>
              <a:rPr lang="ko-KR" altLang="en-US" sz="1600" dirty="0" err="1" smtClean="0"/>
              <a:t>인바디</a:t>
            </a:r>
            <a:r>
              <a:rPr lang="ko-KR" altLang="en-US" sz="1600" dirty="0" smtClean="0"/>
              <a:t> 측정 값을 이용하여</a:t>
            </a:r>
            <a:endParaRPr lang="en-US" altLang="ko-KR" sz="1600" dirty="0" smtClean="0"/>
          </a:p>
          <a:p>
            <a:r>
              <a:rPr lang="en-US" altLang="ko-KR" sz="1600" dirty="0" smtClean="0"/>
              <a:t>    </a:t>
            </a:r>
            <a:r>
              <a:rPr lang="ko-KR" altLang="en-US" sz="1600" dirty="0" smtClean="0"/>
              <a:t>개인이 소비하는 운동량을 계산 후 목표 값을 출력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6" y="0"/>
            <a:ext cx="36004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0"/>
            <a:ext cx="36004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87624" y="188640"/>
            <a:ext cx="213712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/>
              <a:t>예상 일정</a:t>
            </a:r>
            <a:endParaRPr lang="en-US" altLang="ko-KR" sz="3500" b="1" dirty="0" smtClean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524000" y="1397000"/>
          <a:ext cx="7085764" cy="475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9808"/>
                <a:gridCol w="1520996"/>
                <a:gridCol w="1470387"/>
                <a:gridCol w="1190398"/>
                <a:gridCol w="180019"/>
                <a:gridCol w="1404156"/>
              </a:tblGrid>
              <a:tr h="513810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1</a:t>
                      </a:r>
                      <a:r>
                        <a:rPr lang="ko-KR" altLang="en-US" b="1" dirty="0" smtClean="0"/>
                        <a:t>주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2</a:t>
                      </a:r>
                      <a:r>
                        <a:rPr lang="ko-KR" altLang="en-US" b="1" dirty="0" smtClean="0"/>
                        <a:t>주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3</a:t>
                      </a:r>
                      <a:r>
                        <a:rPr lang="ko-KR" altLang="en-US" b="1" dirty="0" smtClean="0"/>
                        <a:t>주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4</a:t>
                      </a:r>
                      <a:r>
                        <a:rPr lang="ko-KR" altLang="en-US" b="1" dirty="0" smtClean="0"/>
                        <a:t>주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1381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3</a:t>
                      </a:r>
                      <a:r>
                        <a:rPr lang="ko-KR" altLang="en-US" b="1" dirty="0" smtClean="0"/>
                        <a:t>월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졸업작품 주제 선정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MT</a:t>
                      </a:r>
                      <a:endParaRPr lang="ko-KR" altLang="en-US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1381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4</a:t>
                      </a:r>
                      <a:r>
                        <a:rPr lang="ko-KR" altLang="en-US" b="1" dirty="0" smtClean="0"/>
                        <a:t>월</a:t>
                      </a:r>
                      <a:endParaRPr lang="en-US" altLang="ko-KR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프로그램 기획 및 설계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프로그램구현</a:t>
                      </a:r>
                      <a:endParaRPr lang="ko-KR" altLang="en-US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1381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5</a:t>
                      </a:r>
                      <a:r>
                        <a:rPr lang="ko-KR" altLang="en-US" b="1" dirty="0" smtClean="0"/>
                        <a:t>월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프로그램 구현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1381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6</a:t>
                      </a:r>
                      <a:r>
                        <a:rPr lang="ko-KR" altLang="en-US" b="1" dirty="0" smtClean="0"/>
                        <a:t>월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프로그램 구현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1381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7</a:t>
                      </a:r>
                      <a:r>
                        <a:rPr lang="ko-KR" altLang="en-US" b="1" dirty="0" smtClean="0"/>
                        <a:t>월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프로그램 구현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TEST</a:t>
                      </a:r>
                      <a:endParaRPr lang="ko-KR" altLang="en-US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1381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8</a:t>
                      </a:r>
                      <a:r>
                        <a:rPr lang="ko-KR" altLang="en-US" b="1" dirty="0" smtClean="0"/>
                        <a:t>월</a:t>
                      </a:r>
                      <a:endParaRPr lang="en-US" altLang="ko-KR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TEST</a:t>
                      </a:r>
                      <a:r>
                        <a:rPr lang="en-US" altLang="ko-KR" b="1" baseline="0" dirty="0" smtClean="0"/>
                        <a:t> </a:t>
                      </a:r>
                      <a:r>
                        <a:rPr lang="ko-KR" altLang="en-US" b="1" baseline="0" dirty="0" smtClean="0"/>
                        <a:t>및 수정</a:t>
                      </a:r>
                      <a:endParaRPr lang="ko-KR" altLang="en-US" b="1" dirty="0" smtClean="0"/>
                    </a:p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1381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9</a:t>
                      </a:r>
                      <a:r>
                        <a:rPr lang="ko-KR" altLang="en-US" b="1" dirty="0" smtClean="0"/>
                        <a:t>월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논문 작성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최종 마무리</a:t>
                      </a:r>
                      <a:endParaRPr lang="ko-KR" altLang="en-US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1381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10</a:t>
                      </a:r>
                      <a:r>
                        <a:rPr lang="ko-KR" altLang="en-US" b="1" dirty="0" smtClean="0"/>
                        <a:t>월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학 술 제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6" y="0"/>
            <a:ext cx="36004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0"/>
            <a:ext cx="36004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87624" y="188640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/>
              <a:t>출처</a:t>
            </a:r>
            <a:endParaRPr lang="en-US" altLang="ko-KR" sz="3500" b="1" dirty="0" smtClean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1340768"/>
            <a:ext cx="543802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한국보건산업진흥원</a:t>
            </a:r>
            <a:endParaRPr lang="en-US" altLang="ko-KR" sz="1400" dirty="0" smtClean="0"/>
          </a:p>
          <a:p>
            <a:endParaRPr lang="en-US" altLang="ko-KR" sz="1400" dirty="0" smtClean="0">
              <a:hlinkClick r:id="rId2"/>
            </a:endParaRPr>
          </a:p>
          <a:p>
            <a:r>
              <a:rPr lang="en-US" altLang="ko-KR" sz="1400" dirty="0" smtClean="0">
                <a:hlinkClick r:id="rId2"/>
              </a:rPr>
              <a:t>http://www.wbdaily.co.kr/news/articleView.html?idxno=1277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KT </a:t>
            </a:r>
            <a:r>
              <a:rPr lang="ko-KR" altLang="en-US" sz="1400" dirty="0" smtClean="0"/>
              <a:t>융합기술원           </a:t>
            </a:r>
            <a:endParaRPr lang="en-US" altLang="ko-KR" sz="1400" dirty="0" smtClean="0"/>
          </a:p>
          <a:p>
            <a:endParaRPr lang="en-US" altLang="ko-KR" sz="1400" dirty="0" smtClean="0">
              <a:hlinkClick r:id="rId3"/>
            </a:endParaRPr>
          </a:p>
          <a:p>
            <a:endParaRPr lang="en-US" altLang="ko-KR" sz="1400" dirty="0" smtClean="0">
              <a:hlinkClick r:id="rId3"/>
            </a:endParaRPr>
          </a:p>
          <a:p>
            <a:r>
              <a:rPr lang="en-US" altLang="ko-KR" sz="1400" dirty="0" smtClean="0">
                <a:hlinkClick r:id="rId3"/>
              </a:rPr>
              <a:t>http://jinoland.blog.me/220282357965</a:t>
            </a:r>
            <a:endParaRPr lang="en-US" altLang="ko-KR" sz="1400" dirty="0" smtClean="0"/>
          </a:p>
          <a:p>
            <a:r>
              <a:rPr lang="en-US" altLang="ko-KR" sz="1400" dirty="0" smtClean="0">
                <a:hlinkClick r:id="rId4"/>
              </a:rPr>
              <a:t>http://blog.naver.com/7littlegiant/220302949198</a:t>
            </a:r>
            <a:endParaRPr lang="en-US" altLang="ko-KR" sz="1400" dirty="0" smtClean="0"/>
          </a:p>
          <a:p>
            <a:r>
              <a:rPr lang="en-US" altLang="ko-KR" sz="1400" dirty="0" smtClean="0"/>
              <a:t>http://blog.naver.com/aturbo28/220292843884                       </a:t>
            </a:r>
            <a:endParaRPr lang="ko-KR" altLang="en-US" sz="1400" dirty="0" smtClean="0"/>
          </a:p>
          <a:p>
            <a:endParaRPr lang="ko-KR" altLang="en-US" sz="1400" dirty="0" smtClean="0"/>
          </a:p>
          <a:p>
            <a:endParaRPr lang="ko-KR" altLang="en-US" sz="1400" dirty="0" smtClean="0"/>
          </a:p>
          <a:p>
            <a:r>
              <a:rPr lang="ko-KR" altLang="en-US" sz="1400" dirty="0" smtClean="0"/>
              <a:t>                                                         </a:t>
            </a:r>
          </a:p>
          <a:p>
            <a:r>
              <a:rPr lang="en-US" altLang="ko-KR" sz="1400" dirty="0" smtClean="0"/>
              <a:t>            </a:t>
            </a:r>
          </a:p>
          <a:p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3645024"/>
            <a:ext cx="2758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이외 그림 다수 </a:t>
            </a:r>
            <a:r>
              <a:rPr lang="en-US" altLang="ko-KR" sz="1400" dirty="0" smtClean="0"/>
              <a:t>– </a:t>
            </a:r>
            <a:r>
              <a:rPr lang="en-US" altLang="ko-KR" sz="1400" dirty="0" err="1" smtClean="0"/>
              <a:t>Naver</a:t>
            </a:r>
            <a:r>
              <a:rPr lang="en-US" altLang="ko-KR" sz="1400" dirty="0" smtClean="0"/>
              <a:t>, Google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804248" y="1268760"/>
            <a:ext cx="4171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3p</a:t>
            </a:r>
            <a:endParaRPr lang="ko-KR" altLang="en-US" sz="1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804248" y="1772816"/>
            <a:ext cx="4171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4p</a:t>
            </a:r>
            <a:endParaRPr lang="ko-KR" altLang="en-US" sz="15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804248" y="2132856"/>
            <a:ext cx="4171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5p</a:t>
            </a:r>
            <a:endParaRPr lang="ko-KR" altLang="en-US" sz="15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804248" y="2924944"/>
            <a:ext cx="4171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6p</a:t>
            </a:r>
            <a:endParaRPr lang="ko-KR" altLang="en-US" sz="15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6" y="0"/>
            <a:ext cx="36004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0"/>
            <a:ext cx="36004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7864" y="2420888"/>
            <a:ext cx="35589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 smtClean="0"/>
              <a:t>감사합니다</a:t>
            </a:r>
            <a:r>
              <a:rPr lang="en-US" altLang="ko-KR" sz="5000" b="1" dirty="0" smtClean="0"/>
              <a:t>.</a:t>
            </a:r>
            <a:endParaRPr lang="ko-KR" altLang="en-US" sz="5000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907704" y="1916832"/>
            <a:ext cx="6408712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907704" y="4005064"/>
            <a:ext cx="6408712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55576" y="0"/>
            <a:ext cx="36004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5536" y="0"/>
            <a:ext cx="36004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7624" y="116632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/>
              <a:t>목차</a:t>
            </a:r>
            <a:endParaRPr lang="en-US" altLang="ko-KR" sz="3500" b="1" dirty="0" smtClean="0"/>
          </a:p>
        </p:txBody>
      </p:sp>
      <p:pic>
        <p:nvPicPr>
          <p:cNvPr id="16" name="Picture 4" descr="C:\Users\user7\Desktop\로고 모음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2839" y="4265712"/>
            <a:ext cx="3781161" cy="2592288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1547664" y="1412776"/>
            <a:ext cx="32944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스마트 </a:t>
            </a:r>
            <a:r>
              <a:rPr lang="ko-KR" altLang="en-US" sz="2500" b="1" dirty="0" err="1" smtClean="0"/>
              <a:t>헬스케어</a:t>
            </a:r>
            <a:r>
              <a:rPr lang="ko-KR" altLang="en-US" sz="2500" b="1" dirty="0" smtClean="0"/>
              <a:t> 시장</a:t>
            </a:r>
            <a:endParaRPr lang="ko-KR" altLang="en-US" sz="25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547664" y="2132856"/>
            <a:ext cx="22204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프로그램 소개</a:t>
            </a:r>
            <a:endParaRPr lang="en-US" altLang="ko-KR" sz="25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547664" y="2852936"/>
            <a:ext cx="15792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예상 일정</a:t>
            </a:r>
            <a:endParaRPr lang="ko-KR" altLang="en-US" sz="25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547664" y="3501008"/>
            <a:ext cx="8258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출처</a:t>
            </a:r>
            <a:endParaRPr lang="ko-KR" altLang="en-US" sz="25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619672" y="1916832"/>
            <a:ext cx="554461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619672" y="2636912"/>
            <a:ext cx="496855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619672" y="3356992"/>
            <a:ext cx="439248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619672" y="4077072"/>
            <a:ext cx="388843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516216" y="1556792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3-6p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868144" y="2276872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7-10p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508104" y="299695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11p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004048" y="371703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12p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55576" y="0"/>
            <a:ext cx="36004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5536" y="0"/>
            <a:ext cx="36004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7624" y="188640"/>
            <a:ext cx="453842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/>
              <a:t>스마트 </a:t>
            </a:r>
            <a:r>
              <a:rPr lang="ko-KR" altLang="en-US" sz="3500" b="1" dirty="0" err="1" smtClean="0"/>
              <a:t>헬스케어</a:t>
            </a:r>
            <a:r>
              <a:rPr lang="ko-KR" altLang="en-US" sz="3500" b="1" dirty="0" smtClean="0"/>
              <a:t> 시장</a:t>
            </a:r>
            <a:endParaRPr lang="ko-KR" altLang="en-US" sz="3500" b="1" dirty="0"/>
          </a:p>
        </p:txBody>
      </p:sp>
      <p:pic>
        <p:nvPicPr>
          <p:cNvPr id="14" name="Picture 4" descr="C:\Users\user7\Desktop\로고 모음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3800" y="188640"/>
            <a:ext cx="1800200" cy="1234181"/>
          </a:xfrm>
          <a:prstGeom prst="rect">
            <a:avLst/>
          </a:prstGeom>
          <a:noFill/>
        </p:spPr>
      </p:pic>
      <p:graphicFrame>
        <p:nvGraphicFramePr>
          <p:cNvPr id="18" name="차트 17"/>
          <p:cNvGraphicFramePr/>
          <p:nvPr/>
        </p:nvGraphicFramePr>
        <p:xfrm>
          <a:off x="1403648" y="1268760"/>
          <a:ext cx="7368480" cy="3904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363416" y="414908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1.95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31568" y="414908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2.26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883696" y="414908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2.61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51848" y="414908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3.04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95736" y="1556792"/>
            <a:ext cx="13227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단위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억 달러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3131840" y="1196752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전세계 스마트 </a:t>
            </a:r>
            <a:r>
              <a:rPr lang="ko-KR" altLang="en-US" b="1" dirty="0" err="1" smtClean="0"/>
              <a:t>헬스케어</a:t>
            </a:r>
            <a:r>
              <a:rPr lang="ko-KR" altLang="en-US" b="1" dirty="0" smtClean="0"/>
              <a:t> 시장규모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55576" y="0"/>
            <a:ext cx="36004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5536" y="0"/>
            <a:ext cx="36004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7624" y="188640"/>
            <a:ext cx="453842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/>
              <a:t>스마트 </a:t>
            </a:r>
            <a:r>
              <a:rPr lang="ko-KR" altLang="en-US" sz="3500" b="1" dirty="0" err="1" smtClean="0"/>
              <a:t>헬스케어</a:t>
            </a:r>
            <a:r>
              <a:rPr lang="ko-KR" altLang="en-US" sz="3500" b="1" dirty="0" smtClean="0"/>
              <a:t> 시장</a:t>
            </a:r>
            <a:endParaRPr lang="ko-KR" altLang="en-US" sz="3500" b="1" dirty="0"/>
          </a:p>
        </p:txBody>
      </p:sp>
      <p:pic>
        <p:nvPicPr>
          <p:cNvPr id="14" name="Picture 4" descr="C:\Users\user7\Desktop\로고 모음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3800" y="188640"/>
            <a:ext cx="1800200" cy="1234181"/>
          </a:xfrm>
          <a:prstGeom prst="rect">
            <a:avLst/>
          </a:prstGeom>
          <a:noFill/>
        </p:spPr>
      </p:pic>
      <p:graphicFrame>
        <p:nvGraphicFramePr>
          <p:cNvPr id="7" name="차트 6"/>
          <p:cNvGraphicFramePr/>
          <p:nvPr/>
        </p:nvGraphicFramePr>
        <p:xfrm>
          <a:off x="1524000" y="1772816"/>
          <a:ext cx="6096000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07704" y="1700808"/>
            <a:ext cx="15151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단위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십억 달러</a:t>
            </a:r>
            <a:endParaRPr lang="ko-KR" altLang="en-US" sz="1500" dirty="0"/>
          </a:p>
        </p:txBody>
      </p:sp>
      <p:sp>
        <p:nvSpPr>
          <p:cNvPr id="9" name="TextBox 8"/>
          <p:cNvSpPr txBox="1"/>
          <p:nvPr/>
        </p:nvSpPr>
        <p:spPr>
          <a:xfrm>
            <a:off x="2771800" y="1196752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전세계 </a:t>
            </a:r>
            <a:r>
              <a:rPr lang="ko-KR" altLang="en-US" b="1" dirty="0" err="1" smtClean="0"/>
              <a:t>모바일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헬스케어</a:t>
            </a:r>
            <a:r>
              <a:rPr lang="ko-KR" altLang="en-US" b="1" dirty="0" smtClean="0"/>
              <a:t> 시장 규모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422108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4.5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03848" y="3933056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6.9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95936" y="350100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10.2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60032" y="285293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15.4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96136" y="198884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23.0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55576" y="0"/>
            <a:ext cx="36004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5536" y="0"/>
            <a:ext cx="36004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7624" y="188640"/>
            <a:ext cx="453842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/>
              <a:t>스마트 </a:t>
            </a:r>
            <a:r>
              <a:rPr lang="ko-KR" altLang="en-US" sz="3500" b="1" dirty="0" err="1" smtClean="0"/>
              <a:t>헬스케어</a:t>
            </a:r>
            <a:r>
              <a:rPr lang="ko-KR" altLang="en-US" sz="3500" b="1" dirty="0" smtClean="0"/>
              <a:t> 시장</a:t>
            </a:r>
            <a:endParaRPr lang="ko-KR" altLang="en-US" sz="3500" b="1" dirty="0"/>
          </a:p>
        </p:txBody>
      </p:sp>
      <p:pic>
        <p:nvPicPr>
          <p:cNvPr id="14" name="Picture 4" descr="C:\Users\user7\Desktop\로고 모음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3800" y="188640"/>
            <a:ext cx="1800200" cy="1234181"/>
          </a:xfrm>
          <a:prstGeom prst="rect">
            <a:avLst/>
          </a:prstGeom>
          <a:noFill/>
        </p:spPr>
      </p:pic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1259632" y="1412776"/>
          <a:ext cx="7632848" cy="4891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5064"/>
                <a:gridCol w="325326"/>
                <a:gridCol w="1477925"/>
                <a:gridCol w="1759435"/>
                <a:gridCol w="1560034"/>
                <a:gridCol w="1255064"/>
              </a:tblGrid>
              <a:tr h="396000">
                <a:tc rowSpan="2" gridSpan="3">
                  <a:txBody>
                    <a:bodyPr/>
                    <a:lstStyle/>
                    <a:p>
                      <a:pPr latinLnBrk="1"/>
                      <a:endParaRPr lang="ko-KR" altLang="en-US" sz="13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smtClean="0"/>
                        <a:t>디바이스</a:t>
                      </a:r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smtClean="0"/>
                        <a:t>플랫폼</a:t>
                      </a:r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smtClean="0"/>
                        <a:t>서비스</a:t>
                      </a:r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68412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smtClean="0"/>
                        <a:t>의료기기</a:t>
                      </a:r>
                      <a:endParaRPr lang="en-US" altLang="ko-KR" sz="1300" b="1" dirty="0" smtClean="0"/>
                    </a:p>
                    <a:p>
                      <a:pPr latinLnBrk="1"/>
                      <a:r>
                        <a:rPr lang="ko-KR" altLang="en-US" sz="1300" b="1" dirty="0" err="1" smtClean="0"/>
                        <a:t>스마트폰</a:t>
                      </a:r>
                      <a:r>
                        <a:rPr lang="en-US" altLang="ko-KR" sz="1300" b="1" dirty="0" smtClean="0"/>
                        <a:t>,</a:t>
                      </a:r>
                      <a:r>
                        <a:rPr lang="ko-KR" altLang="en-US" sz="1300" b="1" dirty="0" err="1" smtClean="0"/>
                        <a:t>웨어러블</a:t>
                      </a:r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smtClean="0"/>
                        <a:t>의료정보시스템</a:t>
                      </a:r>
                      <a:endParaRPr lang="en-US" altLang="ko-KR" sz="1300" b="1" dirty="0" smtClean="0"/>
                    </a:p>
                    <a:p>
                      <a:pPr latinLnBrk="1"/>
                      <a:r>
                        <a:rPr lang="ko-KR" altLang="en-US" sz="1300" b="1" dirty="0" err="1" smtClean="0"/>
                        <a:t>헬스케어</a:t>
                      </a:r>
                      <a:r>
                        <a:rPr lang="ko-KR" altLang="en-US" sz="1300" b="1" dirty="0" smtClean="0"/>
                        <a:t> 플랫폼</a:t>
                      </a:r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smtClean="0"/>
                        <a:t>진단 서비스</a:t>
                      </a:r>
                      <a:endParaRPr lang="en-US" altLang="ko-KR" sz="1300" b="1" dirty="0" smtClean="0"/>
                    </a:p>
                    <a:p>
                      <a:pPr latinLnBrk="1"/>
                      <a:r>
                        <a:rPr lang="ko-KR" altLang="en-US" sz="1300" b="1" dirty="0" smtClean="0"/>
                        <a:t>건강관리 서비스</a:t>
                      </a:r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96000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smtClean="0"/>
                        <a:t>전통 사업자</a:t>
                      </a:r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smtClean="0"/>
                        <a:t>의료기관</a:t>
                      </a:r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/>
                        <a:t>Mayo Clinic,</a:t>
                      </a:r>
                      <a:r>
                        <a:rPr lang="ko-KR" altLang="en-US" sz="1300" b="1" dirty="0" smtClean="0"/>
                        <a:t>연세의료원</a:t>
                      </a:r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960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smtClean="0"/>
                        <a:t>제약회사</a:t>
                      </a:r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/>
                        <a:t>Novartis</a:t>
                      </a:r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960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smtClean="0"/>
                        <a:t>의료기기</a:t>
                      </a:r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/>
                        <a:t>Phillips,</a:t>
                      </a:r>
                      <a:r>
                        <a:rPr lang="ko-KR" altLang="en-US" sz="1300" b="1" dirty="0" smtClean="0"/>
                        <a:t>삼성</a:t>
                      </a:r>
                      <a:endParaRPr lang="en-US" altLang="ko-KR" sz="1300" b="1" dirty="0" smtClean="0"/>
                    </a:p>
                    <a:p>
                      <a:pPr latinLnBrk="1"/>
                      <a:r>
                        <a:rPr lang="en-US" altLang="ko-KR" sz="1300" b="1" dirty="0" smtClean="0"/>
                        <a:t>GE Healthcare</a:t>
                      </a:r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3912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/>
                        <a:t>IT</a:t>
                      </a:r>
                      <a:r>
                        <a:rPr lang="ko-KR" altLang="en-US" sz="1300" b="1" dirty="0" smtClean="0"/>
                        <a:t>솔루션</a:t>
                      </a:r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/>
                        <a:t>WebMD</a:t>
                      </a:r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37600">
                <a:tc gridSpan="6">
                  <a:txBody>
                    <a:bodyPr/>
                    <a:lstStyle/>
                    <a:p>
                      <a:pPr latinLnBrk="1"/>
                      <a:endParaRPr lang="ko-KR" altLang="en-US" sz="13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96000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smtClean="0"/>
                        <a:t>신규 사업자</a:t>
                      </a:r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smtClean="0"/>
                        <a:t>제조사</a:t>
                      </a:r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smtClean="0"/>
                        <a:t>삼성</a:t>
                      </a:r>
                      <a:r>
                        <a:rPr lang="en-US" altLang="ko-KR" sz="1300" b="1" dirty="0" smtClean="0"/>
                        <a:t>, </a:t>
                      </a:r>
                      <a:r>
                        <a:rPr lang="en-US" altLang="ko-KR" sz="1300" b="1" dirty="0" err="1" smtClean="0"/>
                        <a:t>LG,Sony</a:t>
                      </a:r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smtClean="0"/>
                        <a:t>삼성</a:t>
                      </a:r>
                      <a:r>
                        <a:rPr lang="en-US" altLang="ko-KR" sz="1300" b="1" dirty="0" smtClean="0"/>
                        <a:t>, Sony</a:t>
                      </a:r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960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err="1" smtClean="0"/>
                        <a:t>모바일</a:t>
                      </a:r>
                      <a:r>
                        <a:rPr lang="en-US" altLang="ko-KR" sz="1300" b="1" dirty="0" smtClean="0"/>
                        <a:t>OS</a:t>
                      </a:r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err="1" smtClean="0"/>
                        <a:t>Google,Apple</a:t>
                      </a:r>
                      <a:r>
                        <a:rPr lang="en-US" altLang="ko-KR" sz="1300" b="1" dirty="0" smtClean="0"/>
                        <a:t>, Microsoft</a:t>
                      </a:r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err="1" smtClean="0"/>
                        <a:t>Google,Apple,Microsoft</a:t>
                      </a:r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960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err="1" smtClean="0"/>
                        <a:t>웨어러블</a:t>
                      </a:r>
                      <a:r>
                        <a:rPr lang="ko-KR" altLang="en-US" sz="1300" b="1" dirty="0" smtClean="0"/>
                        <a:t> 디바이스</a:t>
                      </a:r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err="1" smtClean="0"/>
                        <a:t>Nike,Fitbit,pebble,Jawbone</a:t>
                      </a:r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960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smtClean="0"/>
                        <a:t>통신사</a:t>
                      </a:r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/>
                        <a:t>NTT </a:t>
                      </a:r>
                      <a:r>
                        <a:rPr lang="en-US" altLang="ko-KR" sz="1300" b="1" dirty="0" err="1" smtClean="0"/>
                        <a:t>Docomo</a:t>
                      </a:r>
                      <a:r>
                        <a:rPr lang="en-US" altLang="ko-KR" sz="1300" b="1" dirty="0" smtClean="0"/>
                        <a:t>,</a:t>
                      </a:r>
                      <a:r>
                        <a:rPr lang="en-US" altLang="ko-KR" sz="1300" b="1" baseline="0" dirty="0" smtClean="0"/>
                        <a:t> SKT</a:t>
                      </a:r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err="1" smtClean="0"/>
                        <a:t>Quallcomm</a:t>
                      </a:r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/>
                        <a:t>KT, SKT,</a:t>
                      </a:r>
                      <a:r>
                        <a:rPr lang="en-US" altLang="ko-KR" sz="1300" b="1" baseline="0" dirty="0" smtClean="0"/>
                        <a:t> </a:t>
                      </a:r>
                      <a:r>
                        <a:rPr lang="en-US" altLang="ko-KR" sz="1300" b="1" baseline="0" dirty="0" err="1" smtClean="0"/>
                        <a:t>AT&amp;T,Verizon</a:t>
                      </a:r>
                      <a:endParaRPr lang="ko-KR" altLang="en-US" sz="13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55576" y="0"/>
            <a:ext cx="36004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5536" y="0"/>
            <a:ext cx="36004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7624" y="188640"/>
            <a:ext cx="453842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/>
              <a:t>스마트 </a:t>
            </a:r>
            <a:r>
              <a:rPr lang="ko-KR" altLang="en-US" sz="3500" b="1" dirty="0" err="1" smtClean="0"/>
              <a:t>헬스케어</a:t>
            </a:r>
            <a:r>
              <a:rPr lang="ko-KR" altLang="en-US" sz="3500" b="1" dirty="0" smtClean="0"/>
              <a:t> 시장</a:t>
            </a:r>
            <a:endParaRPr lang="ko-KR" altLang="en-US" sz="3500" b="1" dirty="0"/>
          </a:p>
        </p:txBody>
      </p:sp>
      <p:pic>
        <p:nvPicPr>
          <p:cNvPr id="14" name="Picture 4" descr="C:\Users\user7\Desktop\로고 모음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3800" y="188640"/>
            <a:ext cx="1800200" cy="1234181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2420888"/>
            <a:ext cx="2407152" cy="2059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6948264" y="4581128"/>
            <a:ext cx="141096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err="1" smtClean="0"/>
              <a:t>샤오미</a:t>
            </a:r>
            <a:r>
              <a:rPr lang="ko-KR" altLang="en-US" sz="1300" dirty="0" smtClean="0"/>
              <a:t> 헬스밴드</a:t>
            </a:r>
            <a:endParaRPr lang="ko-KR" altLang="en-US" sz="13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2420888"/>
            <a:ext cx="2261811" cy="2077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Box 30"/>
          <p:cNvSpPr txBox="1"/>
          <p:nvPr/>
        </p:nvSpPr>
        <p:spPr>
          <a:xfrm>
            <a:off x="1835696" y="4581128"/>
            <a:ext cx="12442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/>
              <a:t>스마트 체중계</a:t>
            </a:r>
            <a:endParaRPr lang="ko-KR" altLang="en-US" sz="1300" dirty="0"/>
          </a:p>
        </p:txBody>
      </p:sp>
      <p:sp>
        <p:nvSpPr>
          <p:cNvPr id="32" name="TextBox 31"/>
          <p:cNvSpPr txBox="1"/>
          <p:nvPr/>
        </p:nvSpPr>
        <p:spPr>
          <a:xfrm>
            <a:off x="3923928" y="4581128"/>
            <a:ext cx="230383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err="1" smtClean="0"/>
              <a:t>스마트폰을</a:t>
            </a:r>
            <a:r>
              <a:rPr lang="ko-KR" altLang="en-US" sz="1300" dirty="0" smtClean="0"/>
              <a:t> 이용한 원격진료</a:t>
            </a:r>
            <a:endParaRPr lang="ko-KR" altLang="en-US" sz="13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5896" y="2420888"/>
            <a:ext cx="2808312" cy="2071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55576" y="0"/>
            <a:ext cx="36004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5536" y="0"/>
            <a:ext cx="36004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7624" y="188640"/>
            <a:ext cx="303480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/>
              <a:t>프로그램 소개</a:t>
            </a:r>
            <a:endParaRPr lang="en-US" altLang="ko-KR" sz="3500" b="1" dirty="0" smtClean="0"/>
          </a:p>
        </p:txBody>
      </p:sp>
      <p:pic>
        <p:nvPicPr>
          <p:cNvPr id="14" name="Picture 4" descr="C:\Users\user7\Desktop\로고 모음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3800" y="188640"/>
            <a:ext cx="1800200" cy="1234181"/>
          </a:xfrm>
          <a:prstGeom prst="rect">
            <a:avLst/>
          </a:prstGeom>
          <a:noFill/>
        </p:spPr>
      </p:pic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193799024" descr="EMB000001b812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1484784"/>
            <a:ext cx="868362" cy="846138"/>
          </a:xfrm>
          <a:prstGeom prst="rect">
            <a:avLst/>
          </a:prstGeom>
          <a:noFill/>
        </p:spPr>
      </p:pic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3" name="_x193798784" descr="EMB000001b8120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1484784"/>
            <a:ext cx="792162" cy="960438"/>
          </a:xfrm>
          <a:prstGeom prst="rect">
            <a:avLst/>
          </a:prstGeom>
          <a:noFill/>
        </p:spPr>
      </p:pic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5" name="_x193798304" descr="EMB000001b8120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1412776"/>
            <a:ext cx="1096962" cy="1112837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2483768" y="141277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/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24" name="다이어그램 23"/>
          <p:cNvGraphicFramePr/>
          <p:nvPr/>
        </p:nvGraphicFramePr>
        <p:xfrm>
          <a:off x="1619672" y="2564904"/>
          <a:ext cx="6552728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55576" y="0"/>
            <a:ext cx="36004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5536" y="0"/>
            <a:ext cx="36004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7624" y="188640"/>
            <a:ext cx="303480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/>
              <a:t>프로그램 소개</a:t>
            </a:r>
            <a:endParaRPr lang="en-US" altLang="ko-KR" sz="3500" b="1" dirty="0" smtClean="0"/>
          </a:p>
        </p:txBody>
      </p:sp>
      <p:pic>
        <p:nvPicPr>
          <p:cNvPr id="14" name="Picture 4" descr="C:\Users\user7\Desktop\로고 모음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708920"/>
            <a:ext cx="1800200" cy="1234181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1259632" y="4149080"/>
            <a:ext cx="3240360" cy="10081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644008" y="1916832"/>
            <a:ext cx="3888432" cy="324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691680" y="4437112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b="1" dirty="0" smtClean="0">
                <a:solidFill>
                  <a:schemeClr val="bg1"/>
                </a:solidFill>
              </a:rPr>
              <a:t>가제</a:t>
            </a:r>
            <a:r>
              <a:rPr lang="en-US" altLang="ko-KR" b="1" dirty="0" smtClean="0">
                <a:solidFill>
                  <a:schemeClr val="bg1"/>
                </a:solidFill>
              </a:rPr>
              <a:t>: </a:t>
            </a:r>
            <a:r>
              <a:rPr lang="ko-KR" altLang="en-US" b="1" dirty="0" smtClean="0">
                <a:solidFill>
                  <a:schemeClr val="bg1"/>
                </a:solidFill>
              </a:rPr>
              <a:t>보이는 다이어트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8024" y="2132856"/>
            <a:ext cx="367240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1600" dirty="0" smtClean="0"/>
              <a:t>▶</a:t>
            </a:r>
            <a:r>
              <a:rPr lang="ko-KR" altLang="en-US" sz="1600" dirty="0" err="1" smtClean="0"/>
              <a:t>모바일</a:t>
            </a:r>
            <a:r>
              <a:rPr lang="en-US" altLang="ko-KR" sz="1600" dirty="0" smtClean="0"/>
              <a:t>: Android</a:t>
            </a:r>
          </a:p>
          <a:p>
            <a:pPr lvl="0"/>
            <a:r>
              <a:rPr lang="en-US" altLang="ko-KR" sz="1600" dirty="0" smtClean="0"/>
              <a:t> </a:t>
            </a:r>
            <a:r>
              <a:rPr lang="ko-KR" altLang="en-US" sz="1600" dirty="0" smtClean="0"/>
              <a:t>서버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MySQL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Servlet</a:t>
            </a:r>
            <a:endParaRPr lang="en-US" altLang="ko-KR" sz="1600" dirty="0" smtClean="0"/>
          </a:p>
          <a:p>
            <a:pPr lvl="0"/>
            <a:r>
              <a:rPr lang="ko-KR" altLang="en-US" sz="1600" dirty="0" smtClean="0"/>
              <a:t>관리자</a:t>
            </a:r>
            <a:r>
              <a:rPr lang="en-US" altLang="ko-KR" sz="1600" dirty="0" smtClean="0"/>
              <a:t>: JSP</a:t>
            </a:r>
          </a:p>
          <a:p>
            <a:pPr lvl="0"/>
            <a:endParaRPr lang="ko-KR" altLang="en-US" sz="1600" dirty="0"/>
          </a:p>
          <a:p>
            <a:pPr lvl="0"/>
            <a:r>
              <a:rPr lang="ko-KR" altLang="en-US" sz="1600" dirty="0" smtClean="0"/>
              <a:t>▶ 하루 먹은 음식 </a:t>
            </a:r>
            <a:r>
              <a:rPr lang="ko-KR" altLang="en-US" sz="1600" dirty="0"/>
              <a:t>칼로리 </a:t>
            </a:r>
            <a:r>
              <a:rPr lang="ko-KR" altLang="en-US" sz="1600" dirty="0" smtClean="0"/>
              <a:t>계산</a:t>
            </a:r>
            <a:endParaRPr lang="en-US" altLang="ko-KR" sz="1600" dirty="0" smtClean="0"/>
          </a:p>
          <a:p>
            <a:pPr lvl="0"/>
            <a:endParaRPr lang="ko-KR" altLang="en-US" sz="1600" dirty="0"/>
          </a:p>
          <a:p>
            <a:pPr lvl="0"/>
            <a:r>
              <a:rPr lang="ko-KR" altLang="en-US" sz="1600" dirty="0" smtClean="0"/>
              <a:t>▶ 사물인터넷 </a:t>
            </a:r>
            <a:r>
              <a:rPr lang="ko-KR" altLang="en-US" sz="1600" dirty="0"/>
              <a:t>활용으로 운동량 </a:t>
            </a:r>
            <a:r>
              <a:rPr lang="ko-KR" altLang="en-US" sz="1600" dirty="0" smtClean="0"/>
              <a:t>측정</a:t>
            </a:r>
            <a:endParaRPr lang="en-US" altLang="ko-KR" sz="1600" dirty="0" smtClean="0"/>
          </a:p>
          <a:p>
            <a:pPr lvl="0"/>
            <a:endParaRPr lang="ko-KR" altLang="en-US" sz="1600" dirty="0"/>
          </a:p>
          <a:p>
            <a:pPr lvl="0"/>
            <a:r>
              <a:rPr lang="ko-KR" altLang="en-US" sz="1600" dirty="0" smtClean="0"/>
              <a:t>▶ 정확한 </a:t>
            </a:r>
            <a:r>
              <a:rPr lang="ko-KR" altLang="en-US" sz="1600" dirty="0"/>
              <a:t>목표량 </a:t>
            </a:r>
            <a:r>
              <a:rPr lang="ko-KR" altLang="en-US" sz="1600" dirty="0" smtClean="0"/>
              <a:t>제시</a:t>
            </a:r>
            <a:endParaRPr lang="en-US" altLang="ko-KR" sz="1600" dirty="0" smtClean="0"/>
          </a:p>
          <a:p>
            <a:pPr lvl="0"/>
            <a:endParaRPr lang="ko-KR" altLang="en-US" sz="1600" dirty="0"/>
          </a:p>
          <a:p>
            <a:pPr lvl="0"/>
            <a:r>
              <a:rPr lang="ko-KR" altLang="en-US" sz="1600" dirty="0" smtClean="0"/>
              <a:t>▶ 동기부여를 </a:t>
            </a:r>
            <a:r>
              <a:rPr lang="ko-KR" altLang="en-US" sz="1600" dirty="0"/>
              <a:t>심어줄 </a:t>
            </a:r>
            <a:r>
              <a:rPr lang="en-US" altLang="ko-KR" sz="1600" dirty="0"/>
              <a:t>UI</a:t>
            </a:r>
            <a:endParaRPr lang="ko-KR" altLang="en-US" sz="1600" dirty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55576" y="0"/>
            <a:ext cx="36004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5536" y="0"/>
            <a:ext cx="36004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7624" y="188640"/>
            <a:ext cx="303480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/>
              <a:t>프로그램 소개</a:t>
            </a:r>
            <a:endParaRPr lang="en-US" altLang="ko-KR" sz="3500" b="1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052736"/>
            <a:ext cx="1080120" cy="1437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1331640" y="2564904"/>
            <a:ext cx="28167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 b="1" dirty="0" smtClean="0"/>
              <a:t>       </a:t>
            </a:r>
            <a:r>
              <a:rPr lang="ko-KR" altLang="en-US" sz="1500" b="1" dirty="0" err="1" smtClean="0"/>
              <a:t>인바디</a:t>
            </a:r>
            <a:r>
              <a:rPr lang="ko-KR" altLang="en-US" sz="1500" b="1" dirty="0" smtClean="0"/>
              <a:t> 측정</a:t>
            </a:r>
            <a:endParaRPr lang="en-US" altLang="ko-KR" sz="1500" b="1" dirty="0" smtClean="0"/>
          </a:p>
          <a:p>
            <a:pPr marL="342900" indent="-342900"/>
            <a:r>
              <a:rPr lang="en-US" altLang="ko-KR" sz="1500" b="1" dirty="0" smtClean="0"/>
              <a:t>    (</a:t>
            </a:r>
            <a:r>
              <a:rPr lang="ko-KR" altLang="en-US" sz="1500" b="1" dirty="0" smtClean="0"/>
              <a:t>체중</a:t>
            </a:r>
            <a:r>
              <a:rPr lang="en-US" altLang="ko-KR" sz="1500" b="1" dirty="0" smtClean="0"/>
              <a:t>, </a:t>
            </a:r>
            <a:r>
              <a:rPr lang="ko-KR" altLang="en-US" sz="1500" b="1" dirty="0" smtClean="0"/>
              <a:t>골격근량</a:t>
            </a:r>
            <a:r>
              <a:rPr lang="en-US" altLang="ko-KR" sz="1500" b="1" dirty="0" smtClean="0"/>
              <a:t>, </a:t>
            </a:r>
            <a:r>
              <a:rPr lang="ko-KR" altLang="en-US" sz="1500" b="1" dirty="0" smtClean="0"/>
              <a:t>체지방 량</a:t>
            </a:r>
            <a:r>
              <a:rPr lang="en-US" altLang="ko-KR" sz="1500" b="1" dirty="0" smtClean="0"/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1640" y="5949280"/>
            <a:ext cx="33618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2. </a:t>
            </a:r>
            <a:r>
              <a:rPr lang="ko-KR" altLang="en-US" sz="1500" b="1" dirty="0" err="1" smtClean="0"/>
              <a:t>앱에</a:t>
            </a:r>
            <a:r>
              <a:rPr lang="ko-KR" altLang="en-US" sz="1500" b="1" dirty="0" smtClean="0"/>
              <a:t> 자신의 </a:t>
            </a:r>
            <a:r>
              <a:rPr lang="ko-KR" altLang="en-US" sz="1500" b="1" dirty="0" err="1" smtClean="0"/>
              <a:t>인바디</a:t>
            </a:r>
            <a:r>
              <a:rPr lang="ko-KR" altLang="en-US" sz="1500" b="1" dirty="0" smtClean="0"/>
              <a:t> 측정값을 입력</a:t>
            </a:r>
            <a:endParaRPr lang="en-US" altLang="ko-KR" sz="1500" b="1" dirty="0" smtClean="0"/>
          </a:p>
          <a:p>
            <a:r>
              <a:rPr lang="en-US" altLang="ko-KR" sz="1500" b="1" dirty="0" smtClean="0"/>
              <a:t>   </a:t>
            </a:r>
            <a:r>
              <a:rPr lang="ko-KR" altLang="en-US" sz="1500" b="1" dirty="0" smtClean="0"/>
              <a:t>목표하는 몸무게 또는 기간을 입력</a:t>
            </a:r>
            <a:endParaRPr lang="ko-KR" altLang="en-US" sz="1500" b="1" dirty="0"/>
          </a:p>
        </p:txBody>
      </p:sp>
      <p:pic>
        <p:nvPicPr>
          <p:cNvPr id="1031" name="Picture 7" descr="C:\Users\user7\Desktop\cellphon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3789040"/>
            <a:ext cx="1008112" cy="1779021"/>
          </a:xfrm>
          <a:prstGeom prst="rect">
            <a:avLst/>
          </a:prstGeom>
          <a:noFill/>
        </p:spPr>
      </p:pic>
      <p:grpSp>
        <p:nvGrpSpPr>
          <p:cNvPr id="37" name="그룹 36"/>
          <p:cNvGrpSpPr/>
          <p:nvPr/>
        </p:nvGrpSpPr>
        <p:grpSpPr>
          <a:xfrm>
            <a:off x="4716016" y="1196752"/>
            <a:ext cx="4032448" cy="3168352"/>
            <a:chOff x="4716016" y="1124744"/>
            <a:chExt cx="4032448" cy="4320480"/>
          </a:xfrm>
        </p:grpSpPr>
        <p:sp>
          <p:nvSpPr>
            <p:cNvPr id="25" name="사각형 설명선 24"/>
            <p:cNvSpPr/>
            <p:nvPr/>
          </p:nvSpPr>
          <p:spPr>
            <a:xfrm>
              <a:off x="4716016" y="1124744"/>
              <a:ext cx="4032448" cy="4320480"/>
            </a:xfrm>
            <a:prstGeom prst="wedgeRectCallout">
              <a:avLst>
                <a:gd name="adj1" fmla="val -81523"/>
                <a:gd name="adj2" fmla="val 5195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04048" y="2008479"/>
              <a:ext cx="3118161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원하는 몸무게를 달성하려면</a:t>
              </a:r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76056" y="3088599"/>
              <a:ext cx="299787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하루에                  </a:t>
              </a:r>
              <a:r>
                <a:rPr lang="en-US" altLang="ko-KR" dirty="0" smtClean="0"/>
                <a:t>Kcal</a:t>
              </a:r>
              <a:r>
                <a:rPr lang="ko-KR" altLang="en-US" dirty="0" smtClean="0"/>
                <a:t>씩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28184" y="4266911"/>
              <a:ext cx="185339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일동안</a:t>
              </a:r>
              <a:r>
                <a:rPr lang="ko-KR" altLang="en-US" dirty="0" smtClean="0"/>
                <a:t> 운동을</a:t>
              </a:r>
              <a:r>
                <a:rPr lang="en-US" altLang="ko-KR" dirty="0" smtClean="0"/>
                <a:t>!!!</a:t>
              </a:r>
              <a:endParaRPr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40152" y="3088599"/>
              <a:ext cx="129614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148064" y="4266911"/>
              <a:ext cx="1080120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363</Words>
  <Application>Microsoft Office PowerPoint</Application>
  <PresentationFormat>화면 슬라이드 쇼(4:3)</PresentationFormat>
  <Paragraphs>160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Company>MyCompany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user7</dc:creator>
  <cp:lastModifiedBy>Windows 사용자</cp:lastModifiedBy>
  <cp:revision>40</cp:revision>
  <dcterms:created xsi:type="dcterms:W3CDTF">2015-03-20T02:15:30Z</dcterms:created>
  <dcterms:modified xsi:type="dcterms:W3CDTF">2015-04-01T02:27:03Z</dcterms:modified>
</cp:coreProperties>
</file>