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E75442-E906-4AD6-8C97-8A2BDAF45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93B2BE0-A794-D9F1-B6EA-B8B7FDD10D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AD2D4E-110E-5A85-D7E4-4D722624B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97182-BE74-4BC1-95E9-C8908762D698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2C80D7-C0F8-7DE0-AB24-BEF29B7C8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4D9807-F34C-8785-3155-9B2EA3BE7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6E650-CB44-4BE5-AD92-BDBDC56A04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933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DCB83-6DA4-941F-56C3-A5C17C138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8964AA-3966-6AB3-25B5-1C10D03F8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4D6294-1DF0-B222-415E-6FEFF4273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97182-BE74-4BC1-95E9-C8908762D698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7535E8-741B-7099-D178-A79D665B4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154CB4-AC5E-D2A9-D782-B0B493064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6E650-CB44-4BE5-AD92-BDBDC56A04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57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88C8AB-8E06-017F-8372-C8D5DD3FBD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6B13C4-317E-168D-178A-B1D246FCF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A01BF4-B2D7-3618-717D-912499440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97182-BE74-4BC1-95E9-C8908762D698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9633CE-438A-D409-B4AF-A7D8D87A5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575C34-4D9E-FA7A-F253-CF8428A14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6E650-CB44-4BE5-AD92-BDBDC56A04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874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C94D36-0CE9-9BD1-8F02-BEB3EE53C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DBA776-228A-ACDA-4783-7B8EB776F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DACC7-315A-EFC7-FA9A-C3C882508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97182-BE74-4BC1-95E9-C8908762D698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CE4E6E-ED0F-12A8-E21F-C32C1BF2D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F2ECD0-7511-5695-0845-FAAA4C410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6E650-CB44-4BE5-AD92-BDBDC56A04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932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4D368B-7099-59B5-92BE-213C512BC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7BD7FB-CE3F-98DF-A9DB-957DBF516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E2732B-9444-CC7B-EDB8-39442D129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97182-BE74-4BC1-95E9-C8908762D698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592BE2-4B99-40CC-0CE8-82EFDC9A0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3E14AD-4022-7AD0-FB87-818ACB78C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6E650-CB44-4BE5-AD92-BDBDC56A04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057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13F487-DFEC-BA56-740C-F8C290804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2A3F7D-B86F-F709-167C-F6A58AFDB2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A2655D-EC8F-05F9-19AC-031DB923C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1D7972-63D1-46A9-51A5-1CD65D5D6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97182-BE74-4BC1-95E9-C8908762D698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A4C478-E4A1-33E0-7576-E20F6A673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F72C00-8BD2-2EE6-08D6-93A6AC6C2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6E650-CB44-4BE5-AD92-BDBDC56A04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314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25CB24-0425-7026-7487-BD187A9B1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449301-739E-88E0-EDEA-39B46E973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4BD746-4A58-BEAF-7A97-8E214B646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B52CB1-6A4B-F983-41F0-9B9953B843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9781C1F-94F3-D135-FD7B-CEEB389E7F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D808A20-9533-1050-A39A-90EB0FD1D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97182-BE74-4BC1-95E9-C8908762D698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6D17C1A-489F-26C9-BD6E-8393CFCCC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929B2D-9431-F1A4-222D-0297BC7DE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6E650-CB44-4BE5-AD92-BDBDC56A04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705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E88C5D-D67A-852B-C3A5-A5D6D3C05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573BEA-3468-07D7-A5D4-0B73888AF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97182-BE74-4BC1-95E9-C8908762D698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ADCA9F-6F8B-CDB4-6365-BDE0F30A8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F54012-E30C-F456-09B7-F1A6D8B75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6E650-CB44-4BE5-AD92-BDBDC56A04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196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D6E3744-E828-A269-D38C-19F31965C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97182-BE74-4BC1-95E9-C8908762D698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0251BA7-9472-7550-D15A-FBA577F97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847EB7-C7D5-9FFA-A11A-286EC3BC1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6E650-CB44-4BE5-AD92-BDBDC56A04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653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278A78-6A66-BB83-7D61-F64C9A0D3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C9AC1A-7DCD-7457-1E1A-1DD3EFA42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5BF4CE-BC4A-E689-CC1D-ABF13E72A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6CC1FB-0632-9112-334F-93C9FA31B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97182-BE74-4BC1-95E9-C8908762D698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D06614-5C6A-7103-FB07-8C847275C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A24956-121B-38AC-323D-3B1EA0FF5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6E650-CB44-4BE5-AD92-BDBDC56A04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501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D9931E-C3B5-2186-7BCB-40BBD60BA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69CE55E-E4C1-77E1-27C8-990F614735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678518-2B24-0FFB-845B-BC77952170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BCC7DA-BE58-31E3-2E72-FC1C92E0F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97182-BE74-4BC1-95E9-C8908762D698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3D5B47-65E2-3549-318D-76A5FC83D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17C60A-5A4B-3F6B-0175-7B835412B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6E650-CB44-4BE5-AD92-BDBDC56A04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594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25756B-3463-29A7-63F9-EEA1E0F30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CD4B91-97A3-BD9C-B5E7-DEB29F59B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2BDACE-0D51-74C2-FB9A-6C99948E93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97182-BE74-4BC1-95E9-C8908762D698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7ADD1D-9FE3-E04B-FF4E-B3DACB21BE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10DCD-0C66-B882-E50A-6C9033F3CA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6E650-CB44-4BE5-AD92-BDBDC56A04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134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0ECA5B-1C5C-3D5B-D329-0CAD76E954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게임 회사에 취직하기</a:t>
            </a:r>
          </a:p>
        </p:txBody>
      </p:sp>
    </p:spTree>
    <p:extLst>
      <p:ext uri="{BB962C8B-B14F-4D97-AF65-F5344CB8AC3E}">
        <p14:creationId xmlns:p14="http://schemas.microsoft.com/office/powerpoint/2010/main" val="1798829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F5AFDC39-F752-6125-1F09-F1D6984AC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06366"/>
          </a:xfrm>
        </p:spPr>
        <p:txBody>
          <a:bodyPr/>
          <a:lstStyle/>
          <a:p>
            <a:pPr algn="ctr"/>
            <a:r>
              <a:rPr lang="en-US" altLang="ko-KR" dirty="0"/>
              <a:t>Q &amp; 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1169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F5AFDC39-F752-6125-1F09-F1D6984AC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06366"/>
          </a:xfrm>
        </p:spPr>
        <p:txBody>
          <a:bodyPr/>
          <a:lstStyle/>
          <a:p>
            <a:pPr algn="ctr"/>
            <a:r>
              <a:rPr lang="ko-KR" altLang="en-US"/>
              <a:t>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8551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AE505F-8158-8A6C-82ED-C80CBD177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6984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자기 소개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2210003-8380-FB4A-2165-AEF9D50EFA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00" t="28472"/>
          <a:stretch/>
        </p:blipFill>
        <p:spPr>
          <a:xfrm>
            <a:off x="5717309" y="1832552"/>
            <a:ext cx="6400800" cy="4905375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948FF441-EBA5-A9F4-7522-41DD1BD6D108}"/>
              </a:ext>
            </a:extLst>
          </p:cNvPr>
          <p:cNvSpPr txBox="1">
            <a:spLocks/>
          </p:cNvSpPr>
          <p:nvPr/>
        </p:nvSpPr>
        <p:spPr>
          <a:xfrm>
            <a:off x="838200" y="1832552"/>
            <a:ext cx="4666673" cy="2365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/>
              <a:t>이력</a:t>
            </a:r>
            <a:endParaRPr lang="en-US" altLang="ko-KR" sz="2400" dirty="0"/>
          </a:p>
          <a:p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세종대 </a:t>
            </a:r>
            <a:r>
              <a:rPr lang="en-US" altLang="ko-KR" sz="2000" dirty="0"/>
              <a:t>06</a:t>
            </a:r>
            <a:r>
              <a:rPr lang="ko-KR" altLang="en-US" sz="2000" dirty="0"/>
              <a:t>학번</a:t>
            </a: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넷마블 근무</a:t>
            </a: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/>
              <a:t>네오플</a:t>
            </a:r>
            <a:r>
              <a:rPr lang="ko-KR" altLang="en-US" sz="2000" dirty="0"/>
              <a:t> 근무</a:t>
            </a: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스타트업 운영 중</a:t>
            </a: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4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8669751-58E6-991B-3D29-29117A10F9B9}"/>
              </a:ext>
            </a:extLst>
          </p:cNvPr>
          <p:cNvSpPr/>
          <p:nvPr/>
        </p:nvSpPr>
        <p:spPr>
          <a:xfrm>
            <a:off x="8442036" y="3429000"/>
            <a:ext cx="1228437" cy="12538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C6CA8A9-AD5D-8E54-27EA-0ED562E53538}"/>
              </a:ext>
            </a:extLst>
          </p:cNvPr>
          <p:cNvSpPr/>
          <p:nvPr/>
        </p:nvSpPr>
        <p:spPr>
          <a:xfrm>
            <a:off x="10432473" y="3101109"/>
            <a:ext cx="1228437" cy="12538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458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AE505F-8158-8A6C-82ED-C80CBD177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6984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게임 업계 알아보기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00C6CA-9172-AEF0-7833-1D5CD1F4A8E9}"/>
              </a:ext>
            </a:extLst>
          </p:cNvPr>
          <p:cNvSpPr txBox="1"/>
          <p:nvPr/>
        </p:nvSpPr>
        <p:spPr>
          <a:xfrm>
            <a:off x="988291" y="1274618"/>
            <a:ext cx="1062181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장점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빠른 기술 </a:t>
            </a:r>
            <a:r>
              <a:rPr lang="ko-KR" altLang="en-US" dirty="0" err="1"/>
              <a:t>트렌트의</a:t>
            </a:r>
            <a:r>
              <a:rPr lang="ko-KR" altLang="en-US" dirty="0"/>
              <a:t> 변화</a:t>
            </a:r>
            <a:r>
              <a:rPr lang="en-US" altLang="ko-KR" dirty="0"/>
              <a:t>, </a:t>
            </a:r>
            <a:r>
              <a:rPr lang="ko-KR" altLang="en-US" dirty="0"/>
              <a:t>신기술 도입에 매우 긍정적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타업계</a:t>
            </a:r>
            <a:r>
              <a:rPr lang="ko-KR" altLang="en-US" dirty="0"/>
              <a:t> 대비 유연하고</a:t>
            </a:r>
            <a:r>
              <a:rPr lang="en-US" altLang="ko-KR" dirty="0"/>
              <a:t>, </a:t>
            </a:r>
            <a:r>
              <a:rPr lang="ko-KR" altLang="en-US" dirty="0"/>
              <a:t>부드러운 분위기</a:t>
            </a:r>
            <a:r>
              <a:rPr lang="en-US" altLang="ko-KR" dirty="0"/>
              <a:t>, </a:t>
            </a:r>
            <a:r>
              <a:rPr lang="ko-KR" altLang="en-US" dirty="0"/>
              <a:t>수직보다는 수평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적정 수준의 연봉</a:t>
            </a:r>
            <a:r>
              <a:rPr lang="en-US" altLang="ko-KR" dirty="0"/>
              <a:t>, </a:t>
            </a:r>
            <a:r>
              <a:rPr lang="ko-KR" altLang="en-US" dirty="0"/>
              <a:t>하지만 연봉 인상 피드백이 빠른 편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작업물의 대한 즉각적인 피드백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틀에 짜여진 작업보다 재미를 추구하는 개발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쾌적한 개발 환경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다양한 복지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자격증</a:t>
            </a:r>
            <a:r>
              <a:rPr lang="en-US" altLang="ko-KR" dirty="0"/>
              <a:t>, </a:t>
            </a:r>
            <a:r>
              <a:rPr lang="ko-KR" altLang="en-US" dirty="0"/>
              <a:t>인증기관의 시험 점수 같은 것에 의존도가 높지 않음</a:t>
            </a:r>
            <a:r>
              <a:rPr lang="en-US" altLang="ko-KR" dirty="0"/>
              <a:t>, </a:t>
            </a:r>
            <a:r>
              <a:rPr lang="ko-KR" altLang="en-US" dirty="0"/>
              <a:t>다만 학벌은 보는 편</a:t>
            </a:r>
          </a:p>
        </p:txBody>
      </p:sp>
    </p:spTree>
    <p:extLst>
      <p:ext uri="{BB962C8B-B14F-4D97-AF65-F5344CB8AC3E}">
        <p14:creationId xmlns:p14="http://schemas.microsoft.com/office/powerpoint/2010/main" val="1625621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AE505F-8158-8A6C-82ED-C80CBD177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6984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게임 업계 알아보기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00C6CA-9172-AEF0-7833-1D5CD1F4A8E9}"/>
              </a:ext>
            </a:extLst>
          </p:cNvPr>
          <p:cNvSpPr txBox="1"/>
          <p:nvPr/>
        </p:nvSpPr>
        <p:spPr>
          <a:xfrm>
            <a:off x="988291" y="1274618"/>
            <a:ext cx="1062181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단점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다소 떨어지는 고용 안정성</a:t>
            </a:r>
            <a:r>
              <a:rPr lang="en-US" altLang="ko-KR" dirty="0"/>
              <a:t> (ex.</a:t>
            </a:r>
            <a:r>
              <a:rPr lang="ko-KR" altLang="en-US" dirty="0"/>
              <a:t> </a:t>
            </a:r>
            <a:r>
              <a:rPr lang="ko-KR" altLang="en-US" dirty="0" err="1"/>
              <a:t>팀해체</a:t>
            </a:r>
            <a:r>
              <a:rPr lang="en-US" altLang="ko-K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쉬운 접근성으로 인해 인재풀이 너무 넓고 공급이 많은 편 </a:t>
            </a:r>
            <a:r>
              <a:rPr lang="en-US" altLang="ko-KR" dirty="0"/>
              <a:t>(</a:t>
            </a:r>
            <a:r>
              <a:rPr lang="ko-KR" altLang="en-US" dirty="0"/>
              <a:t>아니 왜 피아노 전공이</a:t>
            </a:r>
            <a:r>
              <a:rPr lang="en-US" altLang="ko-KR" dirty="0"/>
              <a:t>…?)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사회성이 약한 사람들의 빈도수가 높은 편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언어 하나로 평생 먹고 살기는 힘듦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실력 주의</a:t>
            </a:r>
            <a:r>
              <a:rPr lang="en-US" altLang="ko-KR" dirty="0"/>
              <a:t>, </a:t>
            </a:r>
            <a:r>
              <a:rPr lang="ko-KR" altLang="en-US" dirty="0"/>
              <a:t>팀의 기대치보다 많이 낮을 경우 교육보다는 방출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취업했는데 부모님이 잘 모름 </a:t>
            </a:r>
            <a:r>
              <a:rPr lang="en-US" altLang="ko-KR" dirty="0"/>
              <a:t>(</a:t>
            </a:r>
            <a:r>
              <a:rPr lang="ko-KR" altLang="en-US" dirty="0"/>
              <a:t>넥슨 취업했어요</a:t>
            </a:r>
            <a:r>
              <a:rPr lang="en-US" altLang="ko-KR" dirty="0"/>
              <a:t>!, </a:t>
            </a:r>
            <a:r>
              <a:rPr lang="ko-KR" altLang="en-US" dirty="0"/>
              <a:t>컴퓨터 배워서 왜 타이어 회사를 </a:t>
            </a:r>
            <a:r>
              <a:rPr lang="ko-KR" altLang="en-US" dirty="0" err="1"/>
              <a:t>갔대</a:t>
            </a:r>
            <a:r>
              <a:rPr lang="en-US" altLang="ko-KR" dirty="0"/>
              <a:t>?)</a:t>
            </a:r>
          </a:p>
        </p:txBody>
      </p:sp>
    </p:spTree>
    <p:extLst>
      <p:ext uri="{BB962C8B-B14F-4D97-AF65-F5344CB8AC3E}">
        <p14:creationId xmlns:p14="http://schemas.microsoft.com/office/powerpoint/2010/main" val="1829304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AE505F-8158-8A6C-82ED-C80CBD177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6984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어떻게 시작해야 하나요</a:t>
            </a:r>
            <a:r>
              <a:rPr lang="en-US" altLang="ko-KR" sz="3000" dirty="0"/>
              <a:t>? (</a:t>
            </a:r>
            <a:r>
              <a:rPr lang="ko-KR" altLang="en-US" sz="3000" dirty="0"/>
              <a:t>클라이언트</a:t>
            </a:r>
            <a:r>
              <a:rPr lang="en-US" altLang="ko-KR" sz="3000" dirty="0"/>
              <a:t>)</a:t>
            </a:r>
            <a:endParaRPr lang="ko-KR" altLang="en-US"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8A1E75-7A69-172C-FF8C-496079E728BB}"/>
              </a:ext>
            </a:extLst>
          </p:cNvPr>
          <p:cNvSpPr txBox="1"/>
          <p:nvPr/>
        </p:nvSpPr>
        <p:spPr>
          <a:xfrm>
            <a:off x="988291" y="1274618"/>
            <a:ext cx="70011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게임 엔진에 익숙해지자</a:t>
            </a:r>
            <a:br>
              <a:rPr lang="en-US" altLang="ko-KR" dirty="0"/>
            </a:br>
            <a:r>
              <a:rPr lang="en-US" altLang="ko-KR" dirty="0"/>
              <a:t>Unity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C#</a:t>
            </a:r>
            <a:br>
              <a:rPr lang="en-US" altLang="ko-KR" dirty="0"/>
            </a:br>
            <a:r>
              <a:rPr lang="en-US" altLang="ko-KR" dirty="0"/>
              <a:t>Unreal : C++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높은 퀄리티가 아니어도 상관없다</a:t>
            </a:r>
            <a:r>
              <a:rPr lang="en-US" altLang="ko-KR" dirty="0"/>
              <a:t>. </a:t>
            </a:r>
            <a:r>
              <a:rPr lang="ko-KR" altLang="en-US" dirty="0"/>
              <a:t>뭔가를 만들어보자</a:t>
            </a:r>
            <a:br>
              <a:rPr lang="en-US" altLang="ko-KR" dirty="0"/>
            </a:br>
            <a:r>
              <a:rPr lang="ko-KR" altLang="en-US" dirty="0"/>
              <a:t>독학으로도 가능하다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게임 외 기능성 프로그램도 만들어보자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어디까지 </a:t>
            </a:r>
            <a:r>
              <a:rPr lang="ko-KR" altLang="en-US" dirty="0" err="1"/>
              <a:t>만들어야하나요</a:t>
            </a:r>
            <a:r>
              <a:rPr lang="en-US" altLang="ko-KR" dirty="0"/>
              <a:t>?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다 만들고 나면</a:t>
            </a:r>
            <a:r>
              <a:rPr lang="en-US" altLang="ko-KR" dirty="0"/>
              <a:t>? </a:t>
            </a:r>
            <a:r>
              <a:rPr lang="ko-KR" altLang="en-US" dirty="0"/>
              <a:t>포트폴리오로 쓸만한 것을 만들어보자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B8B9AF8-03E6-3762-797E-7ECF81BC92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111" y="799235"/>
            <a:ext cx="3461038" cy="11991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EF662AB-F9E5-B0ED-8DEC-4C3977A0CA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526" y="2077967"/>
            <a:ext cx="3615645" cy="173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600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AE505F-8158-8A6C-82ED-C80CBD177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6984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어떻게 시작해야 하나요</a:t>
            </a:r>
            <a:r>
              <a:rPr lang="en-US" altLang="ko-KR" sz="3000" dirty="0"/>
              <a:t>? (</a:t>
            </a:r>
            <a:r>
              <a:rPr lang="ko-KR" altLang="en-US" sz="3000" dirty="0"/>
              <a:t>서버</a:t>
            </a:r>
            <a:r>
              <a:rPr lang="en-US" altLang="ko-KR" sz="3000" dirty="0"/>
              <a:t>)</a:t>
            </a:r>
            <a:endParaRPr lang="ko-KR" altLang="en-US"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8A1E75-7A69-172C-FF8C-496079E728BB}"/>
              </a:ext>
            </a:extLst>
          </p:cNvPr>
          <p:cNvSpPr txBox="1"/>
          <p:nvPr/>
        </p:nvSpPr>
        <p:spPr>
          <a:xfrm>
            <a:off x="988291" y="1274618"/>
            <a:ext cx="70011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네트워크의 기본적인 지식은 필수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언어와 </a:t>
            </a:r>
            <a:r>
              <a:rPr lang="en-US" altLang="ko-KR" dirty="0"/>
              <a:t>DB</a:t>
            </a:r>
            <a:r>
              <a:rPr lang="ko-KR" altLang="en-US" dirty="0"/>
              <a:t>를 선택해보자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간단한 웹서버를 구축해보자 또는 </a:t>
            </a:r>
            <a:r>
              <a:rPr lang="en-US" altLang="ko-KR" dirty="0"/>
              <a:t>TCP </a:t>
            </a:r>
            <a:r>
              <a:rPr lang="ko-KR" altLang="en-US" dirty="0"/>
              <a:t>서버를 구축해보자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간단한 클라이언트를 개발해서 통신을 시도해보자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마찬가지로 개발감각을 익혔다면</a:t>
            </a:r>
            <a:r>
              <a:rPr lang="en-US" altLang="ko-KR" dirty="0"/>
              <a:t>, </a:t>
            </a:r>
            <a:r>
              <a:rPr lang="ko-KR" altLang="en-US" dirty="0"/>
              <a:t>포트폴리오를 준비해보자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7CFEDCF-E8F9-B104-10FF-7D0E2D9E7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370" y="1363612"/>
            <a:ext cx="814811" cy="81481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C82F366-6FF3-C34D-BCC9-C10C492AB6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393853"/>
            <a:ext cx="1524000" cy="85779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417013E-10F2-0153-178D-D608D0DC1B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9527" y="2290388"/>
            <a:ext cx="1747982" cy="87399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ACDEB13-4DED-0EA4-2629-B94CD0DBB0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6522" y="3329128"/>
            <a:ext cx="873992" cy="87399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9104598-2B9D-C3C2-B9A7-2A422BB9B8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644" y="2611131"/>
            <a:ext cx="1035343" cy="87399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24A329C-593C-6A0F-3153-CF21532ECE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644" y="1433998"/>
            <a:ext cx="994782" cy="99478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470A44D-F6E8-B616-EE1C-A405C51CF1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2543" y="596004"/>
            <a:ext cx="576984" cy="57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381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AE505F-8158-8A6C-82ED-C80CBD177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6984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취업 준비하기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00C6CA-9172-AEF0-7833-1D5CD1F4A8E9}"/>
              </a:ext>
            </a:extLst>
          </p:cNvPr>
          <p:cNvSpPr txBox="1"/>
          <p:nvPr/>
        </p:nvSpPr>
        <p:spPr>
          <a:xfrm>
            <a:off x="988291" y="1274618"/>
            <a:ext cx="1062181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졸업 예정 또는 졸업하기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다양한 게임들을 해보자</a:t>
            </a:r>
            <a:r>
              <a:rPr lang="en-US" altLang="ko-KR" dirty="0"/>
              <a:t>, </a:t>
            </a:r>
            <a:r>
              <a:rPr lang="ko-KR" altLang="en-US" dirty="0"/>
              <a:t>모바일이든 </a:t>
            </a:r>
            <a:r>
              <a:rPr lang="en-US" altLang="ko-KR" dirty="0"/>
              <a:t>PC</a:t>
            </a:r>
            <a:r>
              <a:rPr lang="ko-KR" altLang="en-US" dirty="0"/>
              <a:t>든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포트폴리오를 준비해보자</a:t>
            </a:r>
            <a:br>
              <a:rPr lang="en-US" altLang="ko-KR" dirty="0"/>
            </a:br>
            <a:r>
              <a:rPr lang="en-US" altLang="ko-KR" dirty="0"/>
              <a:t>- 2~3</a:t>
            </a:r>
            <a:r>
              <a:rPr lang="ko-KR" altLang="en-US" dirty="0"/>
              <a:t>개 정도가 적당</a:t>
            </a:r>
            <a:r>
              <a:rPr lang="en-US" altLang="ko-KR" dirty="0"/>
              <a:t>, </a:t>
            </a:r>
            <a:r>
              <a:rPr lang="ko-KR" altLang="en-US" dirty="0"/>
              <a:t>물론 취준 중에도 꾸준히 개발 연습을 하면 더 좋다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en-US" altLang="ko-KR" dirty="0" err="1"/>
              <a:t>Github</a:t>
            </a:r>
            <a:r>
              <a:rPr lang="ko-KR" altLang="en-US" dirty="0"/>
              <a:t>에 계정을 만들어서 작업 기록을 남겨두면 좋다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개발 기간</a:t>
            </a:r>
            <a:r>
              <a:rPr lang="en-US" altLang="ko-KR" dirty="0"/>
              <a:t>, </a:t>
            </a:r>
            <a:r>
              <a:rPr lang="ko-KR" altLang="en-US" dirty="0"/>
              <a:t>의도</a:t>
            </a:r>
            <a:r>
              <a:rPr lang="en-US" altLang="ko-KR" dirty="0"/>
              <a:t>, </a:t>
            </a:r>
            <a:r>
              <a:rPr lang="ko-KR" altLang="en-US" dirty="0"/>
              <a:t>동작 영상 등을 준비해보자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마크다운 또는 </a:t>
            </a:r>
            <a:r>
              <a:rPr lang="ko-KR" altLang="en-US" dirty="0" err="1"/>
              <a:t>노션</a:t>
            </a:r>
            <a:r>
              <a:rPr lang="ko-KR" altLang="en-US" dirty="0"/>
              <a:t> 등을 활용해 이력서</a:t>
            </a:r>
            <a:r>
              <a:rPr lang="en-US" altLang="ko-KR" dirty="0"/>
              <a:t>, </a:t>
            </a:r>
            <a:r>
              <a:rPr lang="ko-KR" altLang="en-US" dirty="0"/>
              <a:t>자기소개서를 준비하자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가능하다면 구글 개발자 계정을 만들어서 자신이 만든 프로젝트를 공개해보자</a:t>
            </a:r>
            <a:br>
              <a:rPr lang="en-US" altLang="ko-KR" dirty="0"/>
            </a:br>
            <a:r>
              <a:rPr lang="en-US" altLang="ko-KR" dirty="0"/>
              <a:t>25$</a:t>
            </a:r>
            <a:r>
              <a:rPr lang="ko-KR" altLang="en-US" dirty="0"/>
              <a:t>만 있으면 된다</a:t>
            </a:r>
            <a:r>
              <a:rPr lang="en-US" altLang="ko-KR" dirty="0"/>
              <a:t>, </a:t>
            </a:r>
            <a:r>
              <a:rPr lang="ko-KR" altLang="en-US" dirty="0"/>
              <a:t>애플은 비싸다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72872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AE505F-8158-8A6C-82ED-C80CBD177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6984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채용담당자의 입장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00C6CA-9172-AEF0-7833-1D5CD1F4A8E9}"/>
              </a:ext>
            </a:extLst>
          </p:cNvPr>
          <p:cNvSpPr txBox="1"/>
          <p:nvPr/>
        </p:nvSpPr>
        <p:spPr>
          <a:xfrm>
            <a:off x="988291" y="1274618"/>
            <a:ext cx="1062181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기본적인 예의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사진은 가급적 사진관을 이용하자</a:t>
            </a:r>
            <a:r>
              <a:rPr lang="en-US" altLang="ko-KR" dirty="0"/>
              <a:t>, </a:t>
            </a:r>
            <a:r>
              <a:rPr lang="ko-KR" altLang="en-US" dirty="0"/>
              <a:t>화장실문 배경으로 찍은 것은 티가 난다</a:t>
            </a:r>
            <a:br>
              <a:rPr lang="en-US" altLang="ko-KR" dirty="0"/>
            </a:br>
            <a:r>
              <a:rPr lang="en-US" altLang="ko-KR" dirty="0"/>
              <a:t>- ‘</a:t>
            </a:r>
            <a:r>
              <a:rPr lang="ko-KR" altLang="en-US" dirty="0"/>
              <a:t>어차피 </a:t>
            </a:r>
            <a:r>
              <a:rPr lang="ko-KR" altLang="en-US" dirty="0" err="1"/>
              <a:t>자소설인데</a:t>
            </a:r>
            <a:r>
              <a:rPr lang="ko-KR" altLang="en-US" dirty="0"/>
              <a:t> 대충 써야지</a:t>
            </a:r>
            <a:r>
              <a:rPr lang="en-US" altLang="ko-KR" dirty="0"/>
              <a:t>’ </a:t>
            </a:r>
            <a:r>
              <a:rPr lang="ko-KR" altLang="en-US" dirty="0"/>
              <a:t>우리는 당신을 모른다</a:t>
            </a:r>
            <a:r>
              <a:rPr lang="en-US" altLang="ko-KR" dirty="0"/>
              <a:t>. </a:t>
            </a:r>
            <a:r>
              <a:rPr lang="ko-KR" altLang="en-US" dirty="0"/>
              <a:t>알아두자 서류합격이 시작이다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자소서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 err="1"/>
              <a:t>왠만하면</a:t>
            </a:r>
            <a:r>
              <a:rPr lang="ko-KR" altLang="en-US" dirty="0"/>
              <a:t> 두괄식</a:t>
            </a:r>
            <a:r>
              <a:rPr lang="en-US" altLang="ko-KR" dirty="0"/>
              <a:t>, </a:t>
            </a:r>
            <a:r>
              <a:rPr lang="ko-KR" altLang="en-US" dirty="0"/>
              <a:t>소제목에 본문의 내용을 함축한 키워드를 써보자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흥미를 가지게끔 </a:t>
            </a:r>
            <a:r>
              <a:rPr lang="ko-KR" altLang="en-US" dirty="0" err="1"/>
              <a:t>만들어야한다</a:t>
            </a:r>
            <a:r>
              <a:rPr lang="en-US" altLang="ko-KR" dirty="0"/>
              <a:t>. </a:t>
            </a:r>
            <a:r>
              <a:rPr lang="ko-KR" altLang="en-US" dirty="0" err="1"/>
              <a:t>왜냐</a:t>
            </a:r>
            <a:r>
              <a:rPr lang="ko-KR" altLang="en-US" dirty="0"/>
              <a:t> 담당자도 사람이라 몇 </a:t>
            </a:r>
            <a:r>
              <a:rPr lang="ko-KR" altLang="en-US" dirty="0" err="1"/>
              <a:t>백장씩</a:t>
            </a:r>
            <a:r>
              <a:rPr lang="ko-KR" altLang="en-US" dirty="0"/>
              <a:t> 보면 지친다</a:t>
            </a:r>
            <a:br>
              <a:rPr lang="en-US" altLang="ko-KR" dirty="0"/>
            </a:br>
            <a:r>
              <a:rPr lang="en-US" altLang="ko-KR" dirty="0"/>
              <a:t>- ‘</a:t>
            </a:r>
            <a:r>
              <a:rPr lang="ko-KR" altLang="en-US" dirty="0"/>
              <a:t>성장과정을 쓰세요</a:t>
            </a:r>
            <a:r>
              <a:rPr lang="en-US" altLang="ko-KR" dirty="0"/>
              <a:t>‘ -&gt; ‘</a:t>
            </a:r>
            <a:r>
              <a:rPr lang="ko-KR" altLang="en-US" dirty="0"/>
              <a:t>저는 </a:t>
            </a:r>
            <a:r>
              <a:rPr lang="ko-KR" altLang="en-US" dirty="0" err="1"/>
              <a:t>어려서부터</a:t>
            </a:r>
            <a:r>
              <a:rPr lang="ko-KR" altLang="en-US" dirty="0"/>
              <a:t> 가난했었고 </a:t>
            </a:r>
            <a:r>
              <a:rPr lang="en-US" altLang="ko-KR" dirty="0"/>
              <a:t>~~~’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자소서만 </a:t>
            </a:r>
            <a:r>
              <a:rPr lang="ko-KR" altLang="en-US" dirty="0" err="1"/>
              <a:t>잘써도</a:t>
            </a:r>
            <a:r>
              <a:rPr lang="ko-KR" altLang="en-US" dirty="0"/>
              <a:t> 합격율이 많이 올라간다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면접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 err="1"/>
              <a:t>여기서부터는</a:t>
            </a:r>
            <a:r>
              <a:rPr lang="ko-KR" altLang="en-US" dirty="0"/>
              <a:t> 케이스 바이 케이스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소위 말하는 </a:t>
            </a:r>
            <a:r>
              <a:rPr lang="ko-KR" altLang="en-US" dirty="0" err="1"/>
              <a:t>운빨도</a:t>
            </a:r>
            <a:r>
              <a:rPr lang="ko-KR" altLang="en-US" dirty="0"/>
              <a:t> 있다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기타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역지사지를 생각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읽기 편하고 문단이 잘 나눠져 있고 정리가 잘된 자소서가 좋다</a:t>
            </a:r>
            <a:r>
              <a:rPr lang="en-US" altLang="ko-KR" dirty="0"/>
              <a:t>, </a:t>
            </a:r>
            <a:r>
              <a:rPr lang="ko-KR" altLang="en-US" dirty="0"/>
              <a:t>읽는 사람을 배려해보자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포트폴리오를 준비할 때도 마찬가지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내가 쓴 자소서는 회사가 </a:t>
            </a:r>
            <a:r>
              <a:rPr lang="ko-KR" altLang="en-US" dirty="0" err="1"/>
              <a:t>읽는게</a:t>
            </a:r>
            <a:r>
              <a:rPr lang="ko-KR" altLang="en-US" dirty="0"/>
              <a:t> 아니다</a:t>
            </a:r>
            <a:r>
              <a:rPr lang="en-US" altLang="ko-KR" dirty="0"/>
              <a:t>. </a:t>
            </a:r>
            <a:r>
              <a:rPr lang="ko-KR" altLang="en-US" dirty="0"/>
              <a:t>인사담당자와 그리고 당신과 함께 일할 팀장님</a:t>
            </a:r>
            <a:r>
              <a:rPr lang="en-US" altLang="ko-KR" dirty="0"/>
              <a:t>, </a:t>
            </a:r>
            <a:r>
              <a:rPr lang="ko-KR" altLang="en-US" dirty="0"/>
              <a:t>그리고 </a:t>
            </a:r>
            <a:r>
              <a:rPr lang="ko-KR" altLang="en-US" dirty="0" err="1"/>
              <a:t>팀원분들이다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52947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AE505F-8158-8A6C-82ED-C80CBD177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6984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후배님들께 드리는 말씀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00C6CA-9172-AEF0-7833-1D5CD1F4A8E9}"/>
              </a:ext>
            </a:extLst>
          </p:cNvPr>
          <p:cNvSpPr txBox="1"/>
          <p:nvPr/>
        </p:nvSpPr>
        <p:spPr>
          <a:xfrm>
            <a:off x="988291" y="1274618"/>
            <a:ext cx="1062181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학사 과정은 기초</a:t>
            </a:r>
            <a:r>
              <a:rPr lang="en-US" altLang="ko-KR" dirty="0"/>
              <a:t>. </a:t>
            </a:r>
            <a:r>
              <a:rPr lang="ko-KR" altLang="en-US" dirty="0"/>
              <a:t>기초가 튼튼하면 빠르게 성장한다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세종대 </a:t>
            </a:r>
            <a:r>
              <a:rPr lang="ko-KR" altLang="en-US" dirty="0" err="1"/>
              <a:t>컴공이</a:t>
            </a:r>
            <a:r>
              <a:rPr lang="ko-KR" altLang="en-US" dirty="0"/>
              <a:t> 주는 </a:t>
            </a:r>
            <a:r>
              <a:rPr lang="ko-KR" altLang="en-US" dirty="0" err="1"/>
              <a:t>네임밸류는</a:t>
            </a:r>
            <a:r>
              <a:rPr lang="ko-KR" altLang="en-US" dirty="0"/>
              <a:t> 생각보다 높다</a:t>
            </a:r>
            <a:r>
              <a:rPr lang="en-US" altLang="ko-KR" dirty="0"/>
              <a:t>. </a:t>
            </a:r>
            <a:r>
              <a:rPr lang="ko-KR" altLang="en-US" dirty="0"/>
              <a:t>자신감을 가지자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결국 입사를 해도 계속 헤딩한다</a:t>
            </a:r>
            <a:r>
              <a:rPr lang="en-US" altLang="ko-KR" dirty="0"/>
              <a:t>, </a:t>
            </a:r>
            <a:r>
              <a:rPr lang="ko-KR" altLang="en-US" dirty="0" err="1"/>
              <a:t>지금부터라도</a:t>
            </a:r>
            <a:r>
              <a:rPr lang="ko-KR" altLang="en-US" dirty="0"/>
              <a:t> 컴퓨터와 코딩에게 익숙해지자</a:t>
            </a:r>
            <a:br>
              <a:rPr lang="en-US" altLang="ko-KR" dirty="0"/>
            </a:br>
            <a:r>
              <a:rPr lang="ko-KR" altLang="en-US" dirty="0"/>
              <a:t>생각보다 무언가를 만들어낸다는 것은 재미난 일이다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인성</a:t>
            </a:r>
            <a:r>
              <a:rPr lang="en-US" altLang="ko-KR" dirty="0"/>
              <a:t>, </a:t>
            </a:r>
            <a:r>
              <a:rPr lang="ko-KR" altLang="en-US" dirty="0"/>
              <a:t>사회성은 매우 중요하다</a:t>
            </a:r>
            <a:r>
              <a:rPr lang="en-US" altLang="ko-KR" dirty="0"/>
              <a:t>. </a:t>
            </a:r>
            <a:r>
              <a:rPr lang="ko-KR" altLang="en-US" dirty="0"/>
              <a:t>남들과 대화하고 의견을 교류하는 일이 매우 많은 직업이다</a:t>
            </a:r>
            <a:br>
              <a:rPr lang="en-US" altLang="ko-KR" dirty="0"/>
            </a:br>
            <a:r>
              <a:rPr lang="ko-KR" altLang="en-US" dirty="0"/>
              <a:t>커뮤니케이션이 힘들다는 것은 그만큼 도태된다는 것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활동적인 취미는 하나쯤은 만들어보자</a:t>
            </a:r>
            <a:r>
              <a:rPr lang="en-US" altLang="ko-KR" dirty="0"/>
              <a:t>, </a:t>
            </a:r>
            <a:r>
              <a:rPr lang="ko-KR" altLang="en-US" dirty="0" err="1"/>
              <a:t>겜돌이</a:t>
            </a:r>
            <a:r>
              <a:rPr lang="en-US" altLang="ko-KR" dirty="0"/>
              <a:t>, </a:t>
            </a:r>
            <a:r>
              <a:rPr lang="ko-KR" altLang="en-US" dirty="0" err="1"/>
              <a:t>겜순이</a:t>
            </a:r>
            <a:r>
              <a:rPr lang="ko-KR" altLang="en-US" dirty="0"/>
              <a:t> 특성상 게임만 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자소서에 한 줄 적기에도 좋다</a:t>
            </a:r>
            <a:r>
              <a:rPr lang="en-US" altLang="ko-KR" dirty="0"/>
              <a:t>. </a:t>
            </a:r>
            <a:r>
              <a:rPr lang="ko-KR" altLang="en-US" dirty="0"/>
              <a:t>의외로 호감을 가지는 면접관이 많다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71860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526</Words>
  <Application>Microsoft Office PowerPoint</Application>
  <PresentationFormat>와이드스크린</PresentationFormat>
  <Paragraphs>93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게임 회사에 취직하기</vt:lpstr>
      <vt:lpstr>자기 소개</vt:lpstr>
      <vt:lpstr>게임 업계 알아보기</vt:lpstr>
      <vt:lpstr>게임 업계 알아보기</vt:lpstr>
      <vt:lpstr>어떻게 시작해야 하나요? (클라이언트)</vt:lpstr>
      <vt:lpstr>어떻게 시작해야 하나요? (서버)</vt:lpstr>
      <vt:lpstr>취업 준비하기</vt:lpstr>
      <vt:lpstr>채용담당자의 입장</vt:lpstr>
      <vt:lpstr>후배님들께 드리는 말씀</vt:lpstr>
      <vt:lpstr>Q &amp; A</vt:lpstr>
      <vt:lpstr>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휘준 이</dc:creator>
  <cp:lastModifiedBy>휘준 이</cp:lastModifiedBy>
  <cp:revision>1</cp:revision>
  <dcterms:created xsi:type="dcterms:W3CDTF">2024-08-29T04:57:02Z</dcterms:created>
  <dcterms:modified xsi:type="dcterms:W3CDTF">2024-08-29T04:57:02Z</dcterms:modified>
</cp:coreProperties>
</file>