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12192000" cy="6858000"/>
  <p:notesSz cx="6858000" cy="9144000"/>
  <p:embeddedFontLst>
    <p:embeddedFont>
      <p:font typeface="Libre Franklin"/>
      <p:regular r:id="rId12"/>
      <p:bold r:id="rId13"/>
      <p:italic r:id="rId14"/>
      <p:boldItalic r:id="rId15"/>
    </p:embeddedFont>
    <p:embeddedFont>
      <p:font typeface="Franklin Gothic"/>
      <p:regular r:id="rId16"/>
    </p:embeddedFont>
    <p:embeddedFont>
      <p:font typeface="Calibri" panose="020F0502020204030204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9.fntdata"/><Relationship Id="rId2" Type="http://schemas.openxmlformats.org/officeDocument/2006/relationships/theme" Target="theme/theme1.xml"/><Relationship Id="rId19" Type="http://schemas.openxmlformats.org/officeDocument/2006/relationships/font" Target="fonts/font8.fntdata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lang="en-US" sz="200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 lang="en-US" sz="3600" b="1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585" y="1299845"/>
            <a:ext cx="6045835" cy="439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>
                <a:solidFill>
                  <a:srgbClr val="00B0F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AICTE, MIC-Student Innovation</a:t>
            </a:r>
            <a:endParaRPr>
              <a:solidFill>
                <a:srgbClr val="00B0F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PS Code:</a:t>
            </a:r>
            <a:r>
              <a:rPr lang="en-US">
                <a:solidFill>
                  <a:srgbClr val="00B0F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SIH1486</a:t>
            </a:r>
            <a:endParaRPr lang="en-US">
              <a:solidFill>
                <a:srgbClr val="00B0F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>
                <a:solidFill>
                  <a:srgbClr val="00B0F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Student Innovation</a:t>
            </a:r>
            <a:endParaRPr lang="en-US">
              <a:solidFill>
                <a:srgbClr val="00B0F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r>
              <a:rPr lang="en-US">
                <a:solidFill>
                  <a:srgbClr val="00B0F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Travel buddy</a:t>
            </a:r>
            <a:endParaRPr lang="en-US">
              <a:solidFill>
                <a:srgbClr val="00B0F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r>
              <a:rPr lang="en-US">
                <a:solidFill>
                  <a:srgbClr val="00B0F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U.M.sreekanth</a:t>
            </a:r>
            <a:endParaRPr lang="en-US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r>
              <a:rPr lang="en-US">
                <a:solidFill>
                  <a:srgbClr val="00B0F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SJCET</a:t>
            </a:r>
            <a:endParaRPr lang="en-US">
              <a:solidFill>
                <a:srgbClr val="00B0F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Name:</a:t>
            </a:r>
            <a:r>
              <a:rPr lang="en-US">
                <a:solidFill>
                  <a:srgbClr val="00B0F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St.john college of Enginnering and Technology</a:t>
            </a:r>
            <a:endParaRPr lang="en-US">
              <a:solidFill>
                <a:srgbClr val="00B0F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>
              <a:solidFill>
                <a:srgbClr val="00B0F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r>
              <a:rPr lang="en-US">
                <a:solidFill>
                  <a:srgbClr val="00B0F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Travel and Tourism</a:t>
            </a:r>
            <a:endParaRPr lang="en-US">
              <a:solidFill>
                <a:srgbClr val="00B0F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 lang="en-US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175"/>
            <a:ext cx="6024245" cy="340804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lang="en-US" sz="180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"Travel involves the act of spending time away from home in pursuit of recreation, relaxation, and pleasure while making use of commercial service provisions."</a:t>
            </a:r>
            <a:endParaRPr lang="en-US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"Our idea is to facilitate travel to various destinations by providing comprehensive services, including accommodation, food, emergency healthcare contacts, and route maps for our customers."</a:t>
            </a:r>
            <a:endParaRPr lang="en-US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"We are creating a platform where travelers and tourists can access all these necessities at their convenience."</a:t>
            </a:r>
            <a:endParaRPr lang="en-US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"This platform prioritizes both health and security features."</a:t>
            </a:r>
            <a:endParaRPr lang="en-US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4" name="Picture Placeholder 3" descr="Screenshot 2023-09-27 15052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7447915" y="755015"/>
            <a:ext cx="377761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mobile technology </a:t>
            </a:r>
            <a:endParaRPr 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Augmented reality</a:t>
            </a:r>
            <a:endParaRPr 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IoT </a:t>
            </a:r>
            <a:endParaRPr 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Virtual assistance</a:t>
            </a:r>
            <a:endParaRPr 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Big data and block chain</a:t>
            </a:r>
            <a:endParaRPr 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5G</a:t>
            </a:r>
            <a:endParaRPr 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 lang="en-US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 lang="en-US" sz="180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Personalized Travel Planning  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Digital Travel Assistants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Contactless Travel Experience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Language Translation Apps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Crisis and Emergency Alerts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Local Food and Culinary Experiences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Sustainable Travel Booking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Virtual Reality (VR) Travel Experiences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lang="en-US" sz="1800" b="0" i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Geographical Diversity</a:t>
            </a:r>
            <a:endParaRPr 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Cultural Richness</a:t>
            </a:r>
            <a:endParaRPr 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Historical Significance</a:t>
            </a:r>
            <a:endParaRPr 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Economic Impact</a:t>
            </a:r>
            <a:endParaRPr 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 lang="en-US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Leader Name: Type Your Name Here</a:t>
            </a:r>
            <a:endParaRPr lang="en-US" sz="1200" b="1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1 Name: Type Your Name Here</a:t>
            </a:r>
            <a:endParaRPr lang="en-US" sz="1200" b="1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2 Name: Type Your Name Here</a:t>
            </a:r>
            <a:endParaRPr lang="en-US" sz="1200" b="1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3 Name: Type Your Name Here</a:t>
            </a:r>
            <a:endParaRPr lang="en-US" sz="1200" b="1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4 Name: Type Your Name Here</a:t>
            </a:r>
            <a:endParaRPr lang="en-US" sz="1200" b="1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5 Name: Type Your Name Here</a:t>
            </a:r>
            <a:endParaRPr lang="en-US" sz="1200" b="1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1 Name: Type Your Name Here</a:t>
            </a:r>
            <a:endParaRPr lang="en-US" sz="1200" b="1">
              <a:solidFill>
                <a:srgbClr val="80416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 			Expertise (AI/ML/Blockchain etc): 		Domain Experience (in years):    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2 Name: Type Your Name Here</a:t>
            </a:r>
            <a:endParaRPr lang="en-US" sz="1200" b="1">
              <a:solidFill>
                <a:srgbClr val="80416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		 	Expertise (AI/ML/Blockchain etc): 		Domain Experience (in years):    </a:t>
            </a:r>
            <a:endParaRPr 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 lang="en-US"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 lang="en-US"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 lang="en-US"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3143</Words>
  <Application>WPS Presentation</Application>
  <PresentationFormat>Widescreen</PresentationFormat>
  <Paragraphs>91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Arial</vt:lpstr>
      <vt:lpstr>Libre Franklin</vt:lpstr>
      <vt:lpstr>Franklin Gothic</vt:lpstr>
      <vt:lpstr>Noto Sans Symbols</vt:lpstr>
      <vt:lpstr>Segoe Print</vt:lpstr>
      <vt:lpstr>Calibri</vt:lpstr>
      <vt:lpstr>Microsoft YaHei</vt:lpstr>
      <vt:lpstr>Arial Unicode MS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SJCET5746</cp:lastModifiedBy>
  <cp:revision>2</cp:revision>
  <dcterms:created xsi:type="dcterms:W3CDTF">2022-02-11T07:14:00Z</dcterms:created>
  <dcterms:modified xsi:type="dcterms:W3CDTF">2023-09-27T22:10:24Z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E7A20534D23A40BEADBCD5FEEE3672F4_12</vt:lpwstr>
  </property>
  <property fmtid="{D5CDD505-2E9C-101B-9397-08002B2CF9AE}" pid="4" name="KSOProductBuildVer">
    <vt:lpwstr>1033-12.2.0.13215</vt:lpwstr>
  </property>
</Properties>
</file>