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  <p:sldMasterId id="2147483702" r:id="rId5"/>
  </p:sldMasterIdLst>
  <p:notesMasterIdLst>
    <p:notesMasterId r:id="rId11"/>
  </p:notesMasterIdLst>
  <p:sldIdLst>
    <p:sldId id="277" r:id="rId6"/>
    <p:sldId id="284" r:id="rId7"/>
    <p:sldId id="274" r:id="rId8"/>
    <p:sldId id="285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EBA0B0B-428B-3848-B126-AD9196FE6A06}">
          <p14:sldIdLst>
            <p14:sldId id="277"/>
            <p14:sldId id="284"/>
            <p14:sldId id="274"/>
            <p14:sldId id="285"/>
            <p14:sldId id="292"/>
          </p14:sldIdLst>
        </p14:section>
        <p14:section name="Title Slides" id="{487FAE89-1E44-D042-96E9-1D92907BA97C}">
          <p14:sldIdLst/>
        </p14:section>
        <p14:section name="SmartArt and Graphs" id="{C11978B5-63E1-BF4A-B829-75D710C94B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B00"/>
    <a:srgbClr val="2CBBAB"/>
    <a:srgbClr val="E1192B"/>
    <a:srgbClr val="E11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9" autoAdjust="0"/>
    <p:restoredTop sz="80379" autoAdjust="0"/>
  </p:normalViewPr>
  <p:slideViewPr>
    <p:cSldViewPr snapToGrid="0" snapToObjects="1">
      <p:cViewPr varScale="1">
        <p:scale>
          <a:sx n="130" d="100"/>
          <a:sy n="130" d="100"/>
        </p:scale>
        <p:origin x="16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 shiangjin" userId="2b14b918ca137074" providerId="LiveId" clId="{73DF9181-0DE6-477E-A45A-2ABEBADEE8CF}"/>
    <pc:docChg chg="custSel delSld modSld modSection">
      <pc:chgData name="chin shiangjin" userId="2b14b918ca137074" providerId="LiveId" clId="{73DF9181-0DE6-477E-A45A-2ABEBADEE8CF}" dt="2023-12-12T21:34:04.836" v="165" actId="20577"/>
      <pc:docMkLst>
        <pc:docMk/>
      </pc:docMkLst>
      <pc:sldChg chg="addSp delSp modSp mod">
        <pc:chgData name="chin shiangjin" userId="2b14b918ca137074" providerId="LiveId" clId="{73DF9181-0DE6-477E-A45A-2ABEBADEE8CF}" dt="2023-12-12T21:33:13.556" v="96" actId="478"/>
        <pc:sldMkLst>
          <pc:docMk/>
          <pc:sldMk cId="3777565161" sldId="274"/>
        </pc:sldMkLst>
        <pc:spChg chg="del">
          <ac:chgData name="chin shiangjin" userId="2b14b918ca137074" providerId="LiveId" clId="{73DF9181-0DE6-477E-A45A-2ABEBADEE8CF}" dt="2023-12-12T21:33:13.556" v="96" actId="478"/>
          <ac:spMkLst>
            <pc:docMk/>
            <pc:sldMk cId="3777565161" sldId="274"/>
            <ac:spMk id="2" creationId="{BD46B97F-983D-1448-864D-7A51A66B9C88}"/>
          </ac:spMkLst>
        </pc:spChg>
        <pc:spChg chg="add mod">
          <ac:chgData name="chin shiangjin" userId="2b14b918ca137074" providerId="LiveId" clId="{73DF9181-0DE6-477E-A45A-2ABEBADEE8CF}" dt="2023-12-12T21:33:13.556" v="96" actId="478"/>
          <ac:spMkLst>
            <pc:docMk/>
            <pc:sldMk cId="3777565161" sldId="274"/>
            <ac:spMk id="6" creationId="{EA4A165B-1FAF-4121-4858-BB8BC8CE762B}"/>
          </ac:spMkLst>
        </pc:spChg>
      </pc:sldChg>
      <pc:sldChg chg="modSp mod">
        <pc:chgData name="chin shiangjin" userId="2b14b918ca137074" providerId="LiveId" clId="{73DF9181-0DE6-477E-A45A-2ABEBADEE8CF}" dt="2023-12-12T21:31:57.221" v="0"/>
        <pc:sldMkLst>
          <pc:docMk/>
          <pc:sldMk cId="983560413" sldId="277"/>
        </pc:sldMkLst>
        <pc:spChg chg="mod">
          <ac:chgData name="chin shiangjin" userId="2b14b918ca137074" providerId="LiveId" clId="{73DF9181-0DE6-477E-A45A-2ABEBADEE8CF}" dt="2023-12-12T21:31:57.221" v="0"/>
          <ac:spMkLst>
            <pc:docMk/>
            <pc:sldMk cId="983560413" sldId="277"/>
            <ac:spMk id="2" creationId="{EE8925BA-E99F-0142-A647-3CB212B70269}"/>
          </ac:spMkLst>
        </pc:spChg>
      </pc:sldChg>
      <pc:sldChg chg="modSp mod">
        <pc:chgData name="chin shiangjin" userId="2b14b918ca137074" providerId="LiveId" clId="{73DF9181-0DE6-477E-A45A-2ABEBADEE8CF}" dt="2023-12-12T21:34:04.836" v="165" actId="20577"/>
        <pc:sldMkLst>
          <pc:docMk/>
          <pc:sldMk cId="3206271415" sldId="284"/>
        </pc:sldMkLst>
        <pc:spChg chg="mod">
          <ac:chgData name="chin shiangjin" userId="2b14b918ca137074" providerId="LiveId" clId="{73DF9181-0DE6-477E-A45A-2ABEBADEE8CF}" dt="2023-12-12T21:34:04.836" v="165" actId="20577"/>
          <ac:spMkLst>
            <pc:docMk/>
            <pc:sldMk cId="3206271415" sldId="284"/>
            <ac:spMk id="2" creationId="{59FEDEE7-3A12-B8CC-3920-74C7F4C716CD}"/>
          </ac:spMkLst>
        </pc:spChg>
      </pc:sldChg>
      <pc:sldChg chg="addSp delSp modSp mod">
        <pc:chgData name="chin shiangjin" userId="2b14b918ca137074" providerId="LiveId" clId="{73DF9181-0DE6-477E-A45A-2ABEBADEE8CF}" dt="2023-12-12T21:33:23.805" v="99" actId="478"/>
        <pc:sldMkLst>
          <pc:docMk/>
          <pc:sldMk cId="2885496753" sldId="285"/>
        </pc:sldMkLst>
        <pc:spChg chg="del">
          <ac:chgData name="chin shiangjin" userId="2b14b918ca137074" providerId="LiveId" clId="{73DF9181-0DE6-477E-A45A-2ABEBADEE8CF}" dt="2023-12-12T21:33:20.419" v="97" actId="478"/>
          <ac:spMkLst>
            <pc:docMk/>
            <pc:sldMk cId="2885496753" sldId="285"/>
            <ac:spMk id="2" creationId="{BD46B97F-983D-1448-864D-7A51A66B9C88}"/>
          </ac:spMkLst>
        </pc:spChg>
        <pc:spChg chg="del">
          <ac:chgData name="chin shiangjin" userId="2b14b918ca137074" providerId="LiveId" clId="{73DF9181-0DE6-477E-A45A-2ABEBADEE8CF}" dt="2023-12-12T21:33:23.805" v="99" actId="478"/>
          <ac:spMkLst>
            <pc:docMk/>
            <pc:sldMk cId="2885496753" sldId="285"/>
            <ac:spMk id="5" creationId="{12A4D7B9-45D1-CCA3-8541-C3D52EE4F530}"/>
          </ac:spMkLst>
        </pc:spChg>
        <pc:spChg chg="add del mod">
          <ac:chgData name="chin shiangjin" userId="2b14b918ca137074" providerId="LiveId" clId="{73DF9181-0DE6-477E-A45A-2ABEBADEE8CF}" dt="2023-12-12T21:33:21.916" v="98" actId="478"/>
          <ac:spMkLst>
            <pc:docMk/>
            <pc:sldMk cId="2885496753" sldId="285"/>
            <ac:spMk id="7" creationId="{74443A41-174F-95E6-6FC7-D34CEFB25E0E}"/>
          </ac:spMkLst>
        </pc:spChg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898768363" sldId="286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687201011" sldId="287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436174493" sldId="288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628355549" sldId="289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1539124528" sldId="290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295391926" sldId="291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08422486" sldId="294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3156837688" sldId="295"/>
        </pc:sldMkLst>
      </pc:sldChg>
      <pc:sldChg chg="del">
        <pc:chgData name="chin shiangjin" userId="2b14b918ca137074" providerId="LiveId" clId="{73DF9181-0DE6-477E-A45A-2ABEBADEE8CF}" dt="2023-12-12T21:33:36.045" v="100" actId="2696"/>
        <pc:sldMkLst>
          <pc:docMk/>
          <pc:sldMk cId="2585427395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7B0A4-4810-9B4F-998C-6AF20A816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8913" y="1596789"/>
            <a:ext cx="6637296" cy="66372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/>
            </a:lvl2pPr>
            <a:lvl3pPr marL="1085827" indent="-171450">
              <a:buFont typeface="Arial" panose="020B0604020202020204" pitchFamily="34" charset="0"/>
              <a:buChar char="•"/>
              <a:defRPr sz="1200"/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7B0A4-4810-9B4F-998C-6AF20A816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8913" y="1596789"/>
            <a:ext cx="6637296" cy="66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C361-C930-D14F-86CB-4BC427DEA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4531" y="1248552"/>
            <a:ext cx="7075199" cy="70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4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4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6610" y="1248551"/>
            <a:ext cx="7075199" cy="70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95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0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C361-C930-D14F-86CB-4BC427DEA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4531" y="1248552"/>
            <a:ext cx="7075199" cy="707519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9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88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4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/>
            </a:lvl2pPr>
            <a:lvl3pPr marL="1085827" indent="-171450">
              <a:buFont typeface="Arial" panose="020B0604020202020204" pitchFamily="34" charset="0"/>
              <a:buChar char="•"/>
              <a:defRPr sz="1200"/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6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2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9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2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6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93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6610" y="1248551"/>
            <a:ext cx="7075199" cy="70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Northeastern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723" r:id="rId5"/>
    <p:sldLayoutId id="2147483651" r:id="rId6"/>
    <p:sldLayoutId id="2147483650" r:id="rId7"/>
    <p:sldLayoutId id="2147483667" r:id="rId8"/>
    <p:sldLayoutId id="2147483652" r:id="rId9"/>
    <p:sldLayoutId id="2147483668" r:id="rId10"/>
    <p:sldLayoutId id="2147483692" r:id="rId11"/>
    <p:sldLayoutId id="2147483691" r:id="rId12"/>
    <p:sldLayoutId id="2147483656" r:id="rId13"/>
    <p:sldLayoutId id="2147483675" r:id="rId14"/>
    <p:sldLayoutId id="2147483671" r:id="rId15"/>
    <p:sldLayoutId id="2147483700" r:id="rId16"/>
    <p:sldLayoutId id="2147483698" r:id="rId17"/>
    <p:sldLayoutId id="2147483699" r:id="rId18"/>
    <p:sldLayoutId id="2147483701" r:id="rId19"/>
    <p:sldLayoutId id="2147483693" r:id="rId20"/>
    <p:sldLayoutId id="2147483694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al Head Pro" charset="0"/>
          <a:ea typeface="Real Head Pro" charset="0"/>
          <a:cs typeface="Real Head Pro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Northeastern Brand Template - Neutral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al Head Pro" charset="0"/>
          <a:ea typeface="Real Head Pro" charset="0"/>
          <a:cs typeface="Real Head Pro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25BA-E99F-0142-A647-3CB212B7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Optiver</a:t>
            </a:r>
            <a:r>
              <a:rPr lang="en-US" sz="4800" dirty="0"/>
              <a:t> - Trading at the Close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6799-58DB-F447-9D2B-05BAF8DC2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Shiang</a:t>
            </a:r>
            <a:r>
              <a:rPr lang="en-US" dirty="0"/>
              <a:t> Jin, Chin</a:t>
            </a:r>
          </a:p>
        </p:txBody>
      </p:sp>
    </p:spTree>
    <p:extLst>
      <p:ext uri="{BB962C8B-B14F-4D97-AF65-F5344CB8AC3E}">
        <p14:creationId xmlns:p14="http://schemas.microsoft.com/office/powerpoint/2010/main" val="9835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EDEE7-3A12-B8CC-3920-74C7F4C7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992"/>
            <a:ext cx="10515600" cy="486358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Exploratory Data Analysis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Models' selection and Baseline Results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Preprocessing </a:t>
            </a:r>
          </a:p>
          <a:p>
            <a:pPr lvl="1"/>
            <a:r>
              <a:rPr lang="en-US" dirty="0"/>
              <a:t>Features Engineering </a:t>
            </a:r>
          </a:p>
          <a:p>
            <a:pPr lvl="1"/>
            <a:r>
              <a:rPr lang="en-US" dirty="0"/>
              <a:t>Hyperparameter Tuning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00F-C093-5BFA-16DB-E131555A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2" y="302419"/>
            <a:ext cx="10515600" cy="1325563"/>
          </a:xfrm>
        </p:spPr>
        <p:txBody>
          <a:bodyPr/>
          <a:lstStyle/>
          <a:p>
            <a:r>
              <a:rPr lang="en-US" dirty="0"/>
              <a:t>Overview of the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DA1A-88EE-3ACE-E544-AAF8FAECD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029E3-DEEF-384F-A732-8222993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76CA-175D-1D42-9BE1-2D08D60AE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A165B-1FAF-4121-4858-BB8BC8CE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029E3-DEEF-384F-A732-8222993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Overview of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76CA-175D-1D42-9BE1-2D08D60AE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9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966F6B-D237-BE46-237E-C8FD0AD3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21B73-CFA4-DC9D-0E50-B109D3737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719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2.xml><?xml version="1.0" encoding="utf-8"?>
<a:theme xmlns:a="http://schemas.openxmlformats.org/drawingml/2006/main" name="Northeastern Brand Theme - Neutral">
  <a:themeElements>
    <a:clrScheme name="Brand Neutral 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B192B"/>
      </a:accent1>
      <a:accent2>
        <a:srgbClr val="000000"/>
      </a:accent2>
      <a:accent3>
        <a:srgbClr val="99A3B0"/>
      </a:accent3>
      <a:accent4>
        <a:srgbClr val="A19993"/>
      </a:accent4>
      <a:accent5>
        <a:srgbClr val="E5D3AB"/>
      </a:accent5>
      <a:accent6>
        <a:srgbClr val="A38049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952153-5aa5-42e8-8300-ccc6398e6c31" xsi:nil="true"/>
    <lcf76f155ced4ddcb4097134ff3c332f xmlns="f2f4b622-14a2-4900-ac90-91282fb4a44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63F8989A150479D8981903E704DB9" ma:contentTypeVersion="16" ma:contentTypeDescription="Create a new document." ma:contentTypeScope="" ma:versionID="dbd3055a9bd7bd726c5563da58489bc0">
  <xsd:schema xmlns:xsd="http://www.w3.org/2001/XMLSchema" xmlns:xs="http://www.w3.org/2001/XMLSchema" xmlns:p="http://schemas.microsoft.com/office/2006/metadata/properties" xmlns:ns2="f2f4b622-14a2-4900-ac90-91282fb4a44a" xmlns:ns3="e9952153-5aa5-42e8-8300-ccc6398e6c31" xmlns:ns4="51d97cdc-b6db-4601-84f5-42b627fc45e3" targetNamespace="http://schemas.microsoft.com/office/2006/metadata/properties" ma:root="true" ma:fieldsID="1c83712626ffe81ec278b699d08b48c3" ns2:_="" ns3:_="" ns4:_="">
    <xsd:import namespace="f2f4b622-14a2-4900-ac90-91282fb4a44a"/>
    <xsd:import namespace="e9952153-5aa5-42e8-8300-ccc6398e6c31"/>
    <xsd:import namespace="51d97cdc-b6db-4601-84f5-42b627fc4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4b622-14a2-4900-ac90-91282fb4a4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52153-5aa5-42e8-8300-ccc6398e6c3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12a2b03-17e5-4b40-b593-f19783b4f3f3}" ma:internalName="TaxCatchAll" ma:showField="CatchAllData" ma:web="51d97cdc-b6db-4601-84f5-42b627fc4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97cdc-b6db-4601-84f5-42b627fc45e3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14AFD-2560-4360-AF03-770A744EBEFD}">
  <ds:schemaRefs>
    <ds:schemaRef ds:uri="http://www.w3.org/XML/1998/namespace"/>
    <ds:schemaRef ds:uri="http://schemas.microsoft.com/office/2006/metadata/properties"/>
    <ds:schemaRef ds:uri="51d97cdc-b6db-4601-84f5-42b627fc45e3"/>
    <ds:schemaRef ds:uri="http://purl.org/dc/dcmitype/"/>
    <ds:schemaRef ds:uri="http://purl.org/dc/elements/1.1/"/>
    <ds:schemaRef ds:uri="f2f4b622-14a2-4900-ac90-91282fb4a44a"/>
    <ds:schemaRef ds:uri="e9952153-5aa5-42e8-8300-ccc6398e6c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7D8747-688E-4394-A03F-9322944B3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4b622-14a2-4900-ac90-91282fb4a44a"/>
    <ds:schemaRef ds:uri="e9952153-5aa5-42e8-8300-ccc6398e6c31"/>
    <ds:schemaRef ds:uri="51d97cdc-b6db-4601-84f5-42b627fc4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86C7E4-23A5-430B-8F2D-449F7A20B4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40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Real Head Pro</vt:lpstr>
      <vt:lpstr>Real Text Pro</vt:lpstr>
      <vt:lpstr>Real Text Pro Demibold</vt:lpstr>
      <vt:lpstr>Arial</vt:lpstr>
      <vt:lpstr>Calibri</vt:lpstr>
      <vt:lpstr>Northeastern Brand Theme</vt:lpstr>
      <vt:lpstr>Northeastern Brand Theme - Neutral</vt:lpstr>
      <vt:lpstr>Optiver - Trading at the Close</vt:lpstr>
      <vt:lpstr>Overview of the presentation</vt:lpstr>
      <vt:lpstr>Introduction</vt:lpstr>
      <vt:lpstr>Overview of the Dataset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chin shiangjin</cp:lastModifiedBy>
  <cp:revision>74</cp:revision>
  <cp:lastPrinted>2019-03-27T19:18:08Z</cp:lastPrinted>
  <dcterms:created xsi:type="dcterms:W3CDTF">2019-07-11T18:23:01Z</dcterms:created>
  <dcterms:modified xsi:type="dcterms:W3CDTF">2023-12-12T21:34:07Z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0x01010073D63F8989A150479D8981903E704DB9</vt:lpwstr>
  </property>
  <property fmtid="{D5CDD505-2E9C-101B-9397-08002B2CF9AE}" pid="3" name="MediaServiceImageTags">
    <vt:lpwstr/>
  </property>
</Properties>
</file>