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D805D-59D4-4776-A630-A6EF84B68C49}" v="4" dt="2023-03-31T21:46:47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7367-D5EF-7666-DDCC-F0767212F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230F2-0E32-4DDA-C42A-585EF73D8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2D987-CE46-9D3A-88DD-87D9BB89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552-2D16-4B87-9F24-1383DB0CAAC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07277-B693-91F4-66D0-B126BF2C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C3DC0-63CD-F885-80A8-0074788F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9DA5-28AB-4362-B252-BF4571B7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0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CF21-AF8A-B312-6A3B-00EC6C61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632AF-D44A-2823-05E5-2DBB8FBF7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6F9B2-89F4-A74D-74D7-2F5A7799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552-2D16-4B87-9F24-1383DB0CAAC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C0FFD-2D46-734B-5742-F208A3DF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78DE3-5B66-5ECF-30E8-346224AA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9DA5-28AB-4362-B252-BF4571B7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4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A1C1F-016C-184C-F5D0-E0CE2B453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67BD7-DA7F-1809-DEAE-E01EE1AB1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3CF8-2CA1-78FE-C952-91B22BC3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552-2D16-4B87-9F24-1383DB0CAAC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5B7AF-71C6-A10F-D7C4-5FF61703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02778-2388-1BCF-70A3-2E7EE8A3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9DA5-28AB-4362-B252-BF4571B7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6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988F-C38D-4A99-05B7-A9054F83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E327-A388-5360-EAA2-13E2F66A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398CD-936F-1A9E-CAD8-7B269CAC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552-2D16-4B87-9F24-1383DB0CAAC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D24AF-143D-A701-BDDE-6251648C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5D7B2-F8B5-E7CC-BDB5-AA07D1A9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9DA5-28AB-4362-B252-BF4571B7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5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7231-C7BB-BC8E-7CA4-92503243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19DC2-ED70-4BCE-2E7F-415FA809C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697E6-17F0-9775-0A60-AD62A9C7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552-2D16-4B87-9F24-1383DB0CAAC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DA0D9-71AF-597A-03A7-FA64C314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F5804-C920-5E62-9893-3EDCBA0A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9DA5-28AB-4362-B252-BF4571B7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8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942E-FFBE-E759-6BB9-EE424FC0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9556E-4707-67E4-512C-4E7361CA9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16E12-0622-DAE8-8BD4-3378B5DCC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93FE5-0F0C-AD11-6F03-238AE4A8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552-2D16-4B87-9F24-1383DB0CAAC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6A278-2996-165E-16AB-2F1341B5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DA988-4060-3440-9D91-60339B4E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9DA5-28AB-4362-B252-BF4571B7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3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F654-616D-6DF8-46DD-5DC52FF5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97AA7-0524-C131-CB8E-2CE3B4EBA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7E24A-4275-C7FF-2A99-044FB7624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3BB8C-9BF1-6B72-1632-20FACCA25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9C243-FB86-FEB7-69A1-89806D35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102B3-8633-F03E-7838-25A542D9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552-2D16-4B87-9F24-1383DB0CAAC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107C4-01D6-1880-3A08-3E906D5C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806C7-679E-C930-429F-1F293666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9DA5-28AB-4362-B252-BF4571B7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4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338B-6287-1ECB-1155-FF7A7A6A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E6B85-3C38-4B35-3AD8-C3BE55AE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552-2D16-4B87-9F24-1383DB0CAAC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17F92-634B-2B9E-59AF-AABA34F8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7B7D3-FC41-FF49-034C-897D96C5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9DA5-28AB-4362-B252-BF4571B7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0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68505-9EBA-3E5C-4382-76D539BA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552-2D16-4B87-9F24-1383DB0CAAC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3FFA4-BDCA-CDAF-7A79-4A6B84F9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977C8-ABF0-F7E0-1109-6BCEA585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9DA5-28AB-4362-B252-BF4571B7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7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1E5B-74B4-7D80-338C-676AE296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11AB-933A-50C0-E521-BC76DE085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2F23D-E17C-100B-CDB3-8E0E42FC0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77BDB-FA9E-F719-6DAC-82F8A149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552-2D16-4B87-9F24-1383DB0CAAC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22BD1-D535-4453-9EB6-651C960B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D192A-D3AE-9FD3-261D-5831177D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9DA5-28AB-4362-B252-BF4571B7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65C0-AAF1-79BF-4301-0FEDC380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2452-10B9-C1FF-922F-5E6A8D2E5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E2F2A-DD9A-8176-5628-F24D2B700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9510C-FD07-14A8-4D04-98F763C5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2552-2D16-4B87-9F24-1383DB0CAAC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1F96A-A663-D6D2-5114-8A4EEE08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D7F09-79B8-CC50-D5F0-BD5231B8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9DA5-28AB-4362-B252-BF4571B7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2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96C17-DD6A-7BD8-258B-0C44BDD3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13DA2-C544-AA91-3255-2A4B54A6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6D3DC-DD0F-C875-3354-CF6A85067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42552-2D16-4B87-9F24-1383DB0CAAC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D27CF-1A3E-A093-88F4-48AB3ACE8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7D77-4988-992C-18D1-081B9D5BB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09DA5-28AB-4362-B252-BF4571B7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1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BC80E46D-8F64-EBDB-E3A3-DEA58987F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767" y="3158960"/>
            <a:ext cx="1788581" cy="615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551513-0C4B-4F3A-D014-4492F98C7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5195" y="2904114"/>
            <a:ext cx="1615607" cy="1248424"/>
          </a:xfrm>
          <a:prstGeom prst="rect">
            <a:avLst/>
          </a:prstGeom>
        </p:spPr>
      </p:pic>
      <p:pic>
        <p:nvPicPr>
          <p:cNvPr id="7" name="Graphic 5">
            <a:extLst>
              <a:ext uri="{FF2B5EF4-FFF2-40B4-BE49-F238E27FC236}">
                <a16:creationId xmlns:a16="http://schemas.microsoft.com/office/drawing/2014/main" id="{48B9F4D2-A0E4-6408-7430-24FEE41E8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626" y="2125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E5B60E3B-54F0-2098-A6EB-7B25DEA34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357" y="974575"/>
            <a:ext cx="2268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Compute Cloud (Amazon EC2)</a:t>
            </a:r>
          </a:p>
        </p:txBody>
      </p:sp>
      <p:pic>
        <p:nvPicPr>
          <p:cNvPr id="14" name="Picture 13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A5C4D305-BAED-90B0-A0AD-359F4C2FFC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689" y="2568712"/>
            <a:ext cx="940176" cy="670513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7BA80552-1195-3485-A619-F52BBEAA4A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619" y="2704557"/>
            <a:ext cx="2014472" cy="385627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1AE16A1-A3E5-0479-9CF9-60DCEA25BB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020" y="2071776"/>
            <a:ext cx="563145" cy="1000747"/>
          </a:xfrm>
          <a:prstGeom prst="rect">
            <a:avLst/>
          </a:prstGeom>
        </p:spPr>
      </p:pic>
      <p:pic>
        <p:nvPicPr>
          <p:cNvPr id="19" name="Graphic 42">
            <a:extLst>
              <a:ext uri="{FF2B5EF4-FFF2-40B4-BE49-F238E27FC236}">
                <a16:creationId xmlns:a16="http://schemas.microsoft.com/office/drawing/2014/main" id="{04B0E261-64F8-99B9-2D4A-DDB18FCB4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374" y="35571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6A53ECA8-6157-2544-09BF-38CBDE5F8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8707" y="4035929"/>
            <a:ext cx="98740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pic>
        <p:nvPicPr>
          <p:cNvPr id="23" name="Graphic 56">
            <a:extLst>
              <a:ext uri="{FF2B5EF4-FFF2-40B4-BE49-F238E27FC236}">
                <a16:creationId xmlns:a16="http://schemas.microsoft.com/office/drawing/2014/main" id="{C81134B2-008C-7636-4C14-96F17E783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9409250" y="28439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6">
            <a:extLst>
              <a:ext uri="{FF2B5EF4-FFF2-40B4-BE49-F238E27FC236}">
                <a16:creationId xmlns:a16="http://schemas.microsoft.com/office/drawing/2014/main" id="{AEE9A40D-C42C-2194-B8F4-174D12D35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9933" y="3301123"/>
            <a:ext cx="11159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T3 instance</a:t>
            </a:r>
          </a:p>
        </p:txBody>
      </p:sp>
      <p:pic>
        <p:nvPicPr>
          <p:cNvPr id="25" name="Graphic 42">
            <a:extLst>
              <a:ext uri="{FF2B5EF4-FFF2-40B4-BE49-F238E27FC236}">
                <a16:creationId xmlns:a16="http://schemas.microsoft.com/office/drawing/2014/main" id="{D0029888-B8AF-29DD-97CF-B78ECD478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642" y="39229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6">
            <a:extLst>
              <a:ext uri="{FF2B5EF4-FFF2-40B4-BE49-F238E27FC236}">
                <a16:creationId xmlns:a16="http://schemas.microsoft.com/office/drawing/2014/main" id="{7B6F884D-9DCA-80CF-71AB-45B44BD3D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975" y="4401705"/>
            <a:ext cx="98740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pic>
        <p:nvPicPr>
          <p:cNvPr id="27" name="Graphic 56">
            <a:extLst>
              <a:ext uri="{FF2B5EF4-FFF2-40B4-BE49-F238E27FC236}">
                <a16:creationId xmlns:a16="http://schemas.microsoft.com/office/drawing/2014/main" id="{706C387C-DE94-9D7E-63DB-092981345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6437642" y="32469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6">
            <a:extLst>
              <a:ext uri="{FF2B5EF4-FFF2-40B4-BE49-F238E27FC236}">
                <a16:creationId xmlns:a16="http://schemas.microsoft.com/office/drawing/2014/main" id="{9D627F96-FE7B-5B64-F90E-D008B1F3A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325" y="3704109"/>
            <a:ext cx="11159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T3 instance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187CCE-98DF-5DC1-0D29-C194BB547895}"/>
              </a:ext>
            </a:extLst>
          </p:cNvPr>
          <p:cNvSpPr txBox="1"/>
          <p:nvPr/>
        </p:nvSpPr>
        <p:spPr>
          <a:xfrm>
            <a:off x="9038295" y="1700148"/>
            <a:ext cx="308170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Consumers &amp; Redis server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4840C90-33D5-0D72-7359-BAAA9A97B36A}"/>
              </a:ext>
            </a:extLst>
          </p:cNvPr>
          <p:cNvCxnSpPr/>
          <p:nvPr/>
        </p:nvCxnSpPr>
        <p:spPr>
          <a:xfrm>
            <a:off x="1208255" y="2744444"/>
            <a:ext cx="1415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432A21-FD86-3F07-CA7B-0F67A94F5612}"/>
              </a:ext>
            </a:extLst>
          </p:cNvPr>
          <p:cNvCxnSpPr>
            <a:cxnSpLocks/>
          </p:cNvCxnSpPr>
          <p:nvPr/>
        </p:nvCxnSpPr>
        <p:spPr>
          <a:xfrm flipH="1">
            <a:off x="1208255" y="2940845"/>
            <a:ext cx="13556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E5AF7E-AEFB-E916-6537-EB95DDCEDFF0}"/>
              </a:ext>
            </a:extLst>
          </p:cNvPr>
          <p:cNvSpPr txBox="1"/>
          <p:nvPr/>
        </p:nvSpPr>
        <p:spPr>
          <a:xfrm>
            <a:off x="1136790" y="2417363"/>
            <a:ext cx="1286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Requests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7D8B8C-A905-180E-E6A7-55CDC059F9AB}"/>
              </a:ext>
            </a:extLst>
          </p:cNvPr>
          <p:cNvSpPr txBox="1"/>
          <p:nvPr/>
        </p:nvSpPr>
        <p:spPr>
          <a:xfrm>
            <a:off x="1188149" y="2886860"/>
            <a:ext cx="1409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Responses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71573E-B65C-9C97-71DE-07F5507E1336}"/>
              </a:ext>
            </a:extLst>
          </p:cNvPr>
          <p:cNvSpPr txBox="1"/>
          <p:nvPr/>
        </p:nvSpPr>
        <p:spPr>
          <a:xfrm>
            <a:off x="2674118" y="1905506"/>
            <a:ext cx="2065074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Tomcat Webapp Servlet(s)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GetServlet</a:t>
            </a:r>
          </a:p>
          <a:p>
            <a:r>
              <a:rPr lang="en-US" sz="1600" dirty="0"/>
              <a:t>SwipeServlet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04B1AA-28DD-0F0F-3B0A-BE76DE49A5FA}"/>
              </a:ext>
            </a:extLst>
          </p:cNvPr>
          <p:cNvSpPr txBox="1"/>
          <p:nvPr/>
        </p:nvSpPr>
        <p:spPr>
          <a:xfrm>
            <a:off x="5849311" y="2614239"/>
            <a:ext cx="206507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7A75EA-24E0-E10E-0D20-246C16553E75}"/>
              </a:ext>
            </a:extLst>
          </p:cNvPr>
          <p:cNvCxnSpPr/>
          <p:nvPr/>
        </p:nvCxnSpPr>
        <p:spPr>
          <a:xfrm>
            <a:off x="1244942" y="3587325"/>
            <a:ext cx="1415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8FF1BB-F8FE-6F6F-A72B-88C2D559E1AE}"/>
              </a:ext>
            </a:extLst>
          </p:cNvPr>
          <p:cNvCxnSpPr>
            <a:cxnSpLocks/>
          </p:cNvCxnSpPr>
          <p:nvPr/>
        </p:nvCxnSpPr>
        <p:spPr>
          <a:xfrm flipH="1">
            <a:off x="1244942" y="3783726"/>
            <a:ext cx="13556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76B7CCB-82E9-BDDA-B627-1E95A104C983}"/>
              </a:ext>
            </a:extLst>
          </p:cNvPr>
          <p:cNvSpPr txBox="1"/>
          <p:nvPr/>
        </p:nvSpPr>
        <p:spPr>
          <a:xfrm>
            <a:off x="1173477" y="3260244"/>
            <a:ext cx="1344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Post Requests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8795EF-1925-6520-B936-7D121F0DA538}"/>
              </a:ext>
            </a:extLst>
          </p:cNvPr>
          <p:cNvSpPr txBox="1"/>
          <p:nvPr/>
        </p:nvSpPr>
        <p:spPr>
          <a:xfrm>
            <a:off x="1224836" y="3729741"/>
            <a:ext cx="1466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Post Responses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FBBC42-05A2-D92E-05F4-F3A30C2B70A4}"/>
              </a:ext>
            </a:extLst>
          </p:cNvPr>
          <p:cNvSpPr/>
          <p:nvPr/>
        </p:nvSpPr>
        <p:spPr>
          <a:xfrm>
            <a:off x="2563952" y="0"/>
            <a:ext cx="9628048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13B869-A3D0-F8A9-A7C6-B387C6D0A594}"/>
              </a:ext>
            </a:extLst>
          </p:cNvPr>
          <p:cNvCxnSpPr>
            <a:cxnSpLocks/>
          </p:cNvCxnSpPr>
          <p:nvPr/>
        </p:nvCxnSpPr>
        <p:spPr>
          <a:xfrm>
            <a:off x="4760643" y="3917547"/>
            <a:ext cx="10756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2BE1CA3-B08A-EE7E-458E-2FDBFC8B6D00}"/>
              </a:ext>
            </a:extLst>
          </p:cNvPr>
          <p:cNvSpPr txBox="1"/>
          <p:nvPr/>
        </p:nvSpPr>
        <p:spPr>
          <a:xfrm>
            <a:off x="4738378" y="3572839"/>
            <a:ext cx="99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 Post </a:t>
            </a:r>
          </a:p>
          <a:p>
            <a:r>
              <a:rPr lang="en-US" sz="1600" dirty="0"/>
              <a:t>Messages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75CE8-CC6D-5990-DBAC-D1F17C45AE90}"/>
              </a:ext>
            </a:extLst>
          </p:cNvPr>
          <p:cNvCxnSpPr>
            <a:cxnSpLocks/>
          </p:cNvCxnSpPr>
          <p:nvPr/>
        </p:nvCxnSpPr>
        <p:spPr>
          <a:xfrm>
            <a:off x="7945091" y="3917547"/>
            <a:ext cx="1021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AB1A1C-1058-A6F3-688F-F451D95DD486}"/>
              </a:ext>
            </a:extLst>
          </p:cNvPr>
          <p:cNvSpPr txBox="1"/>
          <p:nvPr/>
        </p:nvSpPr>
        <p:spPr>
          <a:xfrm>
            <a:off x="7952595" y="3625159"/>
            <a:ext cx="101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Consume </a:t>
            </a:r>
          </a:p>
          <a:p>
            <a:r>
              <a:rPr lang="en-US" sz="1600" dirty="0"/>
              <a:t>Messages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D790AF-7F54-F030-8B7E-FA9E991FEAD9}"/>
              </a:ext>
            </a:extLst>
          </p:cNvPr>
          <p:cNvCxnSpPr>
            <a:cxnSpLocks/>
          </p:cNvCxnSpPr>
          <p:nvPr/>
        </p:nvCxnSpPr>
        <p:spPr>
          <a:xfrm>
            <a:off x="4760643" y="2177536"/>
            <a:ext cx="42776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08B33E2-B8F2-A68F-0E86-B011E636BB5A}"/>
              </a:ext>
            </a:extLst>
          </p:cNvPr>
          <p:cNvSpPr txBox="1"/>
          <p:nvPr/>
        </p:nvSpPr>
        <p:spPr>
          <a:xfrm>
            <a:off x="5405662" y="1796703"/>
            <a:ext cx="2396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Send Get Queries</a:t>
            </a:r>
          </a:p>
        </p:txBody>
      </p:sp>
      <p:pic>
        <p:nvPicPr>
          <p:cNvPr id="2" name="Graphic 56">
            <a:extLst>
              <a:ext uri="{FF2B5EF4-FFF2-40B4-BE49-F238E27FC236}">
                <a16:creationId xmlns:a16="http://schemas.microsoft.com/office/drawing/2014/main" id="{8D4B7ADB-ADA1-D42F-65BC-F39A92F27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3199005" y="33265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6">
            <a:extLst>
              <a:ext uri="{FF2B5EF4-FFF2-40B4-BE49-F238E27FC236}">
                <a16:creationId xmlns:a16="http://schemas.microsoft.com/office/drawing/2014/main" id="{AF3E97B6-6092-1AC4-E7F1-7E5C66FB4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9688" y="3783726"/>
            <a:ext cx="11159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T3 instance</a:t>
            </a:r>
          </a:p>
        </p:txBody>
      </p:sp>
    </p:spTree>
    <p:extLst>
      <p:ext uri="{BB962C8B-B14F-4D97-AF65-F5344CB8AC3E}">
        <p14:creationId xmlns:p14="http://schemas.microsoft.com/office/powerpoint/2010/main" val="352889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49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 shiangjin</dc:creator>
  <cp:lastModifiedBy>chin shiangjin</cp:lastModifiedBy>
  <cp:revision>2</cp:revision>
  <dcterms:created xsi:type="dcterms:W3CDTF">2023-03-31T12:39:44Z</dcterms:created>
  <dcterms:modified xsi:type="dcterms:W3CDTF">2023-04-19T21:32:56Z</dcterms:modified>
</cp:coreProperties>
</file>