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645" r:id="rId2"/>
    <p:sldId id="647" r:id="rId3"/>
    <p:sldId id="648" r:id="rId4"/>
    <p:sldId id="649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76" r:id="rId29"/>
    <p:sldId id="650" r:id="rId30"/>
    <p:sldId id="651" r:id="rId31"/>
    <p:sldId id="677" r:id="rId32"/>
    <p:sldId id="678" r:id="rId33"/>
    <p:sldId id="679" r:id="rId34"/>
    <p:sldId id="652" r:id="rId35"/>
    <p:sldId id="680" r:id="rId36"/>
    <p:sldId id="681" r:id="rId37"/>
    <p:sldId id="682" r:id="rId38"/>
    <p:sldId id="683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91506" autoAdjust="0"/>
  </p:normalViewPr>
  <p:slideViewPr>
    <p:cSldViewPr>
      <p:cViewPr>
        <p:scale>
          <a:sx n="86" d="100"/>
          <a:sy n="86" d="100"/>
        </p:scale>
        <p:origin x="1744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Sunday, September 25,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4800" dirty="0" smtClean="0"/>
              <a:t>Basic Python</a:t>
            </a:r>
            <a:r>
              <a:rPr lang="en-US" altLang="ko-KR" sz="4800" dirty="0"/>
              <a:t> </a:t>
            </a:r>
            <a:endParaRPr lang="en-US" altLang="ko-KR" sz="4800" dirty="0" smtClean="0"/>
          </a:p>
          <a:p>
            <a:pPr algn="ctr"/>
            <a:r>
              <a:rPr lang="en-US" altLang="ko-KR" sz="4800" dirty="0" smtClean="0"/>
              <a:t>(</a:t>
            </a:r>
            <a:r>
              <a:rPr lang="en-US" altLang="ko-KR" sz="4800" dirty="0" err="1" smtClean="0"/>
              <a:t>numpy</a:t>
            </a:r>
            <a:r>
              <a:rPr lang="en-US" altLang="ko-KR" sz="4800" dirty="0" smtClean="0"/>
              <a:t> + </a:t>
            </a:r>
            <a:r>
              <a:rPr lang="en-US" altLang="ko-KR" sz="4800" dirty="0" err="1" smtClean="0"/>
              <a:t>matplotlib</a:t>
            </a:r>
            <a:r>
              <a:rPr lang="en-US" altLang="ko-KR" sz="4800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37492" y="4149080"/>
            <a:ext cx="70426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/>
              <a:t>Sungjoon Choi</a:t>
            </a:r>
          </a:p>
          <a:p>
            <a:pPr algn="ctr"/>
            <a:r>
              <a:rPr lang="en-US" altLang="ko-KR" sz="2800" b="1" dirty="0" smtClean="0"/>
              <a:t>(sungjoon.choi@cpslab.snu.ac.kr)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24" y="765175"/>
            <a:ext cx="7137351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2183606"/>
            <a:ext cx="8216900" cy="2425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5706"/>
            <a:ext cx="8229600" cy="4381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520156"/>
            <a:ext cx="8204200" cy="1752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593056"/>
            <a:ext cx="8255000" cy="3606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132806"/>
            <a:ext cx="8204200" cy="2527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50" y="2082006"/>
            <a:ext cx="8166100" cy="2628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974056"/>
            <a:ext cx="8305800" cy="2844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986756"/>
            <a:ext cx="8280400" cy="2819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53406"/>
            <a:ext cx="8229600" cy="30861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6872"/>
            <a:ext cx="8229600" cy="1676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0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" y="1878806"/>
            <a:ext cx="8293100" cy="3035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053306"/>
            <a:ext cx="8178800" cy="4686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04" y="765175"/>
            <a:ext cx="7460992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" y="888206"/>
            <a:ext cx="8407400" cy="5016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50" y="1186656"/>
            <a:ext cx="8242300" cy="4419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40706"/>
            <a:ext cx="8216900" cy="3111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847056"/>
            <a:ext cx="8255000" cy="3098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21656"/>
            <a:ext cx="8216900" cy="3149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2399506"/>
            <a:ext cx="8204200" cy="1993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620688"/>
            <a:ext cx="8216900" cy="2857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2016262"/>
            <a:ext cx="82296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50" y="780380"/>
            <a:ext cx="8242300" cy="5168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04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" y="1866106"/>
            <a:ext cx="8293100" cy="3060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50" y="1802606"/>
            <a:ext cx="8216900" cy="3187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1631156"/>
            <a:ext cx="8204200" cy="3530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523206"/>
            <a:ext cx="8255000" cy="3746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326356"/>
            <a:ext cx="8267700" cy="41402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977106"/>
            <a:ext cx="8255000" cy="4838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361" y="765175"/>
            <a:ext cx="6423277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070" y="765175"/>
            <a:ext cx="6255859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738" y="765175"/>
            <a:ext cx="6136524" cy="52625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59706"/>
            <a:ext cx="8229600" cy="3873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053306"/>
            <a:ext cx="8267700" cy="4686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926306"/>
            <a:ext cx="8255000" cy="49403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8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2145506"/>
            <a:ext cx="8280400" cy="2501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0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996156"/>
            <a:ext cx="8280400" cy="4800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내용 개체 틀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04864"/>
            <a:ext cx="7206316" cy="39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5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1196752"/>
            <a:ext cx="825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32903</TotalTime>
  <Words>49</Words>
  <Application>Microsoft Macintosh PowerPoint</Application>
  <PresentationFormat>화면 슬라이드 쇼(4:3)</PresentationFormat>
  <Paragraphs>41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휴먼둥근헤드라인</vt:lpstr>
      <vt:lpstr>Arial</vt:lpstr>
      <vt:lpstr>Garamond</vt:lpstr>
      <vt:lpstr>Meiryo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1115</cp:revision>
  <dcterms:created xsi:type="dcterms:W3CDTF">2010-03-17T18:05:41Z</dcterms:created>
  <dcterms:modified xsi:type="dcterms:W3CDTF">2016-09-25T01:59:43Z</dcterms:modified>
</cp:coreProperties>
</file>