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7" r:id="rId3"/>
    <p:sldId id="651" r:id="rId4"/>
    <p:sldId id="652" r:id="rId5"/>
    <p:sldId id="653" r:id="rId6"/>
    <p:sldId id="654" r:id="rId7"/>
    <p:sldId id="64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1506" autoAdjust="0"/>
  </p:normalViewPr>
  <p:slideViewPr>
    <p:cSldViewPr>
      <p:cViewPr>
        <p:scale>
          <a:sx n="86" d="100"/>
          <a:sy n="86" d="100"/>
        </p:scale>
        <p:origin x="174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Sunday, September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 MNIST</a:t>
            </a:r>
            <a:endParaRPr lang="en-US" altLang="ko-KR" sz="4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352629"/>
            <a:ext cx="8496300" cy="194319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12776"/>
            <a:ext cx="8496300" cy="394286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78948"/>
            <a:ext cx="8496300" cy="48905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7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820318"/>
            <a:ext cx="8496300" cy="30078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93" y="0"/>
            <a:ext cx="2483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20286"/>
            <a:ext cx="8496300" cy="260787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6768"/>
            <a:ext cx="8496300" cy="28149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32896</TotalTime>
  <Words>13</Words>
  <Application>Microsoft Macintosh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2016-09-25T02:00:05Z</dcterms:modified>
</cp:coreProperties>
</file>