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9" autoAdjust="0"/>
    <p:restoredTop sz="91506" autoAdjust="0"/>
  </p:normalViewPr>
  <p:slideViewPr>
    <p:cSldViewPr>
      <p:cViewPr>
        <p:scale>
          <a:sx n="84" d="100"/>
          <a:sy n="84" d="100"/>
        </p:scale>
        <p:origin x="86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2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Friday, September 30,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>
                <a:solidFill>
                  <a:srgbClr val="C00000"/>
                </a:solidFill>
              </a:rPr>
              <a:t>Installations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Python + TensorFlow +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 Other Packages + Jupyter Notebook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github.com</a:t>
            </a:r>
            <a:r>
              <a:rPr kumimoji="1" lang="en-US" altLang="ko-KR" dirty="0"/>
              <a:t>/sjchoi86/dl-workshop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C00000"/>
                </a:solidFill>
              </a:rPr>
              <a:t>GitHub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72816"/>
            <a:ext cx="7975600" cy="444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43808" y="3356992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98500"/>
            <a:ext cx="8636000" cy="5461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568" y="4293096"/>
            <a:ext cx="495523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42"/>
            <a:ext cx="9144000" cy="67575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512" y="332656"/>
            <a:ext cx="896448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772569"/>
            <a:ext cx="5613400" cy="19558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Finally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3728" y="3140968"/>
            <a:ext cx="442959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github.com</a:t>
            </a:r>
            <a:r>
              <a:rPr kumimoji="1" lang="en-US" altLang="ko-KR" dirty="0"/>
              <a:t>/sjchoi86/dl-workshop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Back to </a:t>
            </a:r>
            <a:r>
              <a:rPr kumimoji="1" lang="en-US" altLang="ko-KR" dirty="0" smtClean="0">
                <a:solidFill>
                  <a:srgbClr val="C00000"/>
                </a:solidFill>
              </a:rPr>
              <a:t>GitHub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72816"/>
            <a:ext cx="7975600" cy="444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4200" y="4293096"/>
            <a:ext cx="384378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2645569"/>
            <a:ext cx="5283200" cy="22098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Install Jupyter Notebook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30400" y="4437112"/>
            <a:ext cx="3289672" cy="418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33062</TotalTime>
  <Words>39</Words>
  <Application>Microsoft Macintosh PowerPoint</Application>
  <PresentationFormat>화면 슬라이드 쇼(4:3)</PresentationFormat>
  <Paragraphs>20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GitHub</vt:lpstr>
      <vt:lpstr>PowerPoint 프레젠테이션</vt:lpstr>
      <vt:lpstr>PowerPoint 프레젠테이션</vt:lpstr>
      <vt:lpstr>Finally</vt:lpstr>
      <vt:lpstr>Back to GitHub</vt:lpstr>
      <vt:lpstr>Install Jupyter Notebook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1168</cp:revision>
  <dcterms:created xsi:type="dcterms:W3CDTF">2010-03-17T18:05:41Z</dcterms:created>
  <dcterms:modified xsi:type="dcterms:W3CDTF">2016-09-30T09:41:31Z</dcterms:modified>
</cp:coreProperties>
</file>