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45" r:id="rId2"/>
    <p:sldId id="647" r:id="rId3"/>
    <p:sldId id="648" r:id="rId4"/>
    <p:sldId id="649" r:id="rId5"/>
    <p:sldId id="650" r:id="rId6"/>
    <p:sldId id="651" r:id="rId7"/>
    <p:sldId id="652" r:id="rId8"/>
    <p:sldId id="653" r:id="rId9"/>
    <p:sldId id="654" r:id="rId10"/>
    <p:sldId id="655" r:id="rId11"/>
    <p:sldId id="656" r:id="rId12"/>
    <p:sldId id="65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3" autoAdjust="0"/>
    <p:restoredTop sz="91506" autoAdjust="0"/>
  </p:normalViewPr>
  <p:slideViewPr>
    <p:cSldViewPr>
      <p:cViewPr>
        <p:scale>
          <a:sx n="86" d="100"/>
          <a:sy n="86" d="100"/>
        </p:scale>
        <p:origin x="1744" y="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7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Sunday, September 25,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Basics </a:t>
            </a:r>
            <a:r>
              <a:rPr lang="en-US" altLang="ko-KR" sz="6000" dirty="0" smtClean="0">
                <a:solidFill>
                  <a:srgbClr val="C00000"/>
                </a:solidFill>
              </a:rPr>
              <a:t>TensorFlow</a:t>
            </a:r>
            <a:endParaRPr lang="en-US" altLang="ko-KR" sz="4800" dirty="0" smtClean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37492" y="4521314"/>
            <a:ext cx="704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Sungjoon Choi</a:t>
            </a:r>
          </a:p>
          <a:p>
            <a:pPr algn="ctr"/>
            <a:r>
              <a:rPr lang="en-US" altLang="ko-KR" sz="2000" b="1" dirty="0" smtClean="0"/>
              <a:t>(sungjoon.choi@cpslab.snu.ac.kr)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317149"/>
            <a:ext cx="8496300" cy="408082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7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135634"/>
            <a:ext cx="8496300" cy="244385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9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917512"/>
            <a:ext cx="8496300" cy="288010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2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605448"/>
            <a:ext cx="8496300" cy="150422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4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628865"/>
            <a:ext cx="8496300" cy="145739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850" y="2320043"/>
            <a:ext cx="8496300" cy="207503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5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223126"/>
            <a:ext cx="8496300" cy="426887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8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416731"/>
            <a:ext cx="8496300" cy="38816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79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278667"/>
            <a:ext cx="8496300" cy="215779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3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525504"/>
            <a:ext cx="8496300" cy="166411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4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783907"/>
            <a:ext cx="8496300" cy="114731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0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32908</TotalTime>
  <Words>19</Words>
  <Application>Microsoft Macintosh PowerPoint</Application>
  <PresentationFormat>화면 슬라이드 쇼(4:3)</PresentationFormat>
  <Paragraphs>15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1114</cp:revision>
  <dcterms:created xsi:type="dcterms:W3CDTF">2010-03-17T18:05:41Z</dcterms:created>
  <dcterms:modified xsi:type="dcterms:W3CDTF">2016-09-24T18:01:20Z</dcterms:modified>
</cp:coreProperties>
</file>