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45" r:id="rId2"/>
    <p:sldId id="647" r:id="rId3"/>
    <p:sldId id="651" r:id="rId4"/>
    <p:sldId id="652" r:id="rId5"/>
    <p:sldId id="653" r:id="rId6"/>
    <p:sldId id="654" r:id="rId7"/>
    <p:sldId id="64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91506" autoAdjust="0"/>
  </p:normalViewPr>
  <p:slideViewPr>
    <p:cSldViewPr>
      <p:cViewPr>
        <p:scale>
          <a:sx n="86" d="100"/>
          <a:sy n="86" d="100"/>
        </p:scale>
        <p:origin x="1744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Sunday, September 25, 2016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2016. 9. 25.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Basic MNIST</a:t>
            </a:r>
            <a:endParaRPr lang="en-US" altLang="ko-KR" sz="4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037492" y="4521314"/>
            <a:ext cx="704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/>
              <a:t>Sungjoon Choi</a:t>
            </a:r>
          </a:p>
          <a:p>
            <a:pPr algn="ctr"/>
            <a:r>
              <a:rPr lang="en-US" altLang="ko-KR" sz="2000" b="1" dirty="0" smtClean="0"/>
              <a:t>(sungjoon.choi@cpslab.snu.ac.kr)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352629"/>
            <a:ext cx="8496300" cy="194319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1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412776"/>
            <a:ext cx="8496300" cy="394286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878948"/>
            <a:ext cx="8496300" cy="48905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7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820318"/>
            <a:ext cx="8496300" cy="300781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293" y="0"/>
            <a:ext cx="2483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6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020286"/>
            <a:ext cx="8496300" cy="260787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916768"/>
            <a:ext cx="8496300" cy="281491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6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32896</TotalTime>
  <Words>13</Words>
  <Application>Microsoft Macintosh PowerPoint</Application>
  <PresentationFormat>화면 슬라이드 쇼(4:3)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휴먼둥근헤드라인</vt:lpstr>
      <vt:lpstr>Garamond</vt:lpstr>
      <vt:lpstr>Meiryo UI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1114</cp:revision>
  <dcterms:created xsi:type="dcterms:W3CDTF">2010-03-17T18:05:41Z</dcterms:created>
  <dcterms:modified xsi:type="dcterms:W3CDTF">2016-09-24T18:03:51Z</dcterms:modified>
</cp:coreProperties>
</file>