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648" r:id="rId1"/>
    <p:sldMasterId id="2147483703" r:id="rId2"/>
  </p:sldMasterIdLst>
  <p:notesMasterIdLst>
    <p:notesMasterId r:id="rId7"/>
  </p:notesMasterIdLst>
  <p:handoutMasterIdLst>
    <p:handoutMasterId r:id="rId8"/>
  </p:handoutMasterIdLst>
  <p:sldIdLst>
    <p:sldId id="1692" r:id="rId3"/>
    <p:sldId id="1615" r:id="rId4"/>
    <p:sldId id="1690" r:id="rId5"/>
    <p:sldId id="1691" r:id="rId6"/>
  </p:sldIdLst>
  <p:sldSz cx="9144000" cy="6858000" type="screen4x3"/>
  <p:notesSz cx="6735763" cy="9866313"/>
  <p:embeddedFontLst>
    <p:embeddedFont>
      <p:font typeface="宋体" panose="02010600030101010101" pitchFamily="2" charset="-122"/>
      <p:regular r:id="rId9"/>
    </p:embeddedFont>
    <p:embeddedFont>
      <p:font typeface="HGP創英角ｺﾞｼｯｸUB" panose="020B0900000000000000" pitchFamily="50" charset="-128"/>
      <p:regular r:id="rId10"/>
    </p:embeddedFont>
    <p:embeddedFont>
      <p:font typeface="Tahoma" panose="020B0604030504040204" pitchFamily="34" charset="0"/>
      <p:regular r:id="rId11"/>
      <p:bold r:id="rId12"/>
    </p:embeddedFont>
    <p:embeddedFont>
      <p:font typeface="Microsoft YaHei" panose="020B0503020204020204" pitchFamily="34" charset="-122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GPｺﾞｼｯｸE" panose="020B0900000000000000" pitchFamily="50" charset="-128"/>
      <p:regular r:id="rId19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5515F"/>
    <a:srgbClr val="A08F6C"/>
    <a:srgbClr val="815577"/>
    <a:srgbClr val="605175"/>
    <a:srgbClr val="596A91"/>
    <a:srgbClr val="6D977C"/>
    <a:srgbClr val="FFFFFF"/>
    <a:srgbClr val="17375E"/>
    <a:srgbClr val="77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4" autoAdjust="0"/>
    <p:restoredTop sz="96913" autoAdjust="0"/>
  </p:normalViewPr>
  <p:slideViewPr>
    <p:cSldViewPr>
      <p:cViewPr>
        <p:scale>
          <a:sx n="100" d="100"/>
          <a:sy n="100" d="100"/>
        </p:scale>
        <p:origin x="-390" y="948"/>
      </p:cViewPr>
      <p:guideLst>
        <p:guide orient="horz" pos="2153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76"/>
    </p:cViewPr>
  </p:sorterViewPr>
  <p:notesViewPr>
    <p:cSldViewPr>
      <p:cViewPr varScale="1">
        <p:scale>
          <a:sx n="72" d="100"/>
          <a:sy n="72" d="100"/>
        </p:scale>
        <p:origin x="-2184" y="-102"/>
      </p:cViewPr>
      <p:guideLst>
        <p:guide orient="horz" pos="3108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6"/>
            <a:ext cx="2918192" cy="49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5" y="6"/>
            <a:ext cx="2918192" cy="49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372688"/>
            <a:ext cx="2918192" cy="4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5" y="9372688"/>
            <a:ext cx="2918192" cy="4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257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6"/>
            <a:ext cx="2918192" cy="49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5" y="6"/>
            <a:ext cx="2918192" cy="49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8188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801" y="4687146"/>
            <a:ext cx="4940197" cy="443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372688"/>
            <a:ext cx="2918192" cy="4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5" y="9372688"/>
            <a:ext cx="2918192" cy="4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54" tIns="45275" rIns="90554" bIns="4527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0875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这个图表示了各个中心所在地和人员分布。</a:t>
            </a:r>
            <a:endParaRPr lang="en-US" altLang="zh-CN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社会创新协创中心（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CSI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）分为东京、北美、中国和欧洲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个基地，与其所在地的顾客一起进行解决方案的协创。</a:t>
            </a:r>
            <a:endParaRPr lang="en-US" altLang="zh-CN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技术创新中心（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CTI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）和基础研究中心（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CER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）以日本国内为中心，推进革新技术的开发和基础研究。</a:t>
            </a:r>
            <a:endParaRPr lang="ja-JP" altLang="en-US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337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507026" indent="-195010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780039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092054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1404069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1716085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028100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2340115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2652133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6AFD7BD-DD96-4ACE-877A-52001A186091}" type="slidenum">
              <a:rPr lang="en-US" altLang="ja-JP" sz="1100"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sz="1100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这个图表示了各个中心所在地和人员分布。</a:t>
            </a:r>
            <a:endParaRPr lang="en-US" altLang="zh-CN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社会创新协创中心（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CSI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）分为东京、北美、中国和欧洲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个基地，与其所在地的顾客一起进行解决方案的协创。</a:t>
            </a:r>
            <a:endParaRPr lang="en-US" altLang="zh-CN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技术创新中心（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CTI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）和基础研究中心（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CER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）以日本国内为中心，推进革新技术的开发和基础研究。</a:t>
            </a:r>
            <a:endParaRPr lang="ja-JP" altLang="en-US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337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507026" indent="-195010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780039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092054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1404069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1716085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028100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2340115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2652133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6AFD7BD-DD96-4ACE-877A-52001A186091}" type="slidenum">
              <a:rPr lang="en-US" altLang="ja-JP" sz="1100"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 sz="1100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这个图表示了各个中心所在地和人员分布。</a:t>
            </a:r>
            <a:endParaRPr lang="en-US" altLang="zh-CN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社会创新协创中心（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CSI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）分为东京、北美、中国和欧洲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个基地，与其所在地的顾客一起进行解决方案的协创。</a:t>
            </a:r>
            <a:endParaRPr lang="en-US" altLang="zh-CN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技术创新中心（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CTI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）和基础研究中心（</a:t>
            </a:r>
            <a:r>
              <a:rPr lang="en-US" altLang="zh-CN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CER</a:t>
            </a:r>
            <a:r>
              <a:rPr lang="zh-CN" altLang="en-US" dirty="0">
                <a:solidFill>
                  <a:srgbClr val="000000"/>
                </a:solidFill>
                <a:latin typeface="ＭＳ Ｐゴシック" pitchFamily="34" charset="-128"/>
                <a:ea typeface="ＭＳ Ｐゴシック" pitchFamily="34" charset="-128"/>
              </a:rPr>
              <a:t>）以日本国内为中心，推进革新技术的开发和基础研究。</a:t>
            </a:r>
            <a:endParaRPr lang="ja-JP" altLang="en-US" dirty="0">
              <a:solidFill>
                <a:srgbClr val="000000"/>
              </a:solidFill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337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507026" indent="-195010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780039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092054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1404069" indent="-156007" eaLnBrk="0" hangingPunct="0">
              <a:spcBef>
                <a:spcPct val="30000"/>
              </a:spcBef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1716085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028100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2340115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2652133" indent="-156007" eaLnBrk="0" fontAlgn="base" hangingPunct="0">
              <a:spcBef>
                <a:spcPct val="3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6AFD7BD-DD96-4ACE-877A-52001A186091}" type="slidenum">
              <a:rPr lang="en-US" altLang="ja-JP" sz="1100"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 sz="1100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60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60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235463" y="2924944"/>
            <a:ext cx="4673074" cy="683264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0670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  <a:endParaRPr kumimoji="1" lang="ja-JP" altLang="en-US"/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8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66923" y="6546575"/>
            <a:ext cx="469598" cy="31142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4184936" y="6599238"/>
            <a:ext cx="4432624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0" lang="en-US" altLang="ja-JP" sz="900" dirty="0">
                <a:latin typeface="Arial" charset="0"/>
              </a:rPr>
              <a:t>© </a:t>
            </a:r>
            <a:r>
              <a:rPr kumimoji="0" lang="en-US" altLang="ja-JP" sz="900" dirty="0" smtClean="0">
                <a:latin typeface="Arial" charset="0"/>
              </a:rPr>
              <a:t>Hitachi</a:t>
            </a:r>
            <a:r>
              <a:rPr kumimoji="0" lang="en-US" altLang="ja-JP" sz="900" baseline="0" dirty="0" smtClean="0">
                <a:latin typeface="Arial" charset="0"/>
              </a:rPr>
              <a:t> (China) Research &amp; Development Corporation </a:t>
            </a:r>
            <a:r>
              <a:rPr kumimoji="0" lang="en-US" altLang="ja-JP" sz="900" dirty="0" smtClean="0">
                <a:latin typeface="Arial" charset="0"/>
              </a:rPr>
              <a:t>. 201</a:t>
            </a:r>
            <a:r>
              <a:rPr kumimoji="0" lang="en-US" altLang="zh-CN" sz="900" dirty="0" smtClean="0">
                <a:latin typeface="Arial" charset="0"/>
              </a:rPr>
              <a:t>7</a:t>
            </a:r>
            <a:r>
              <a:rPr kumimoji="0" lang="en-US" altLang="ja-JP" sz="900" dirty="0" smtClean="0">
                <a:latin typeface="Arial" charset="0"/>
              </a:rPr>
              <a:t>. </a:t>
            </a:r>
            <a:r>
              <a:rPr kumimoji="0" lang="en-US" altLang="ja-JP" sz="900" dirty="0">
                <a:latin typeface="Arial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107504" y="190410"/>
            <a:ext cx="6984776" cy="4247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sz="2400" b="1" i="0" baseline="0">
                <a:solidFill>
                  <a:schemeClr val="tx1"/>
                </a:solidFill>
                <a:latin typeface="+mj-ea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40452" y="6546575"/>
            <a:ext cx="469598" cy="31142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400" baseline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7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3" y="739777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5" y="202286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4184936" y="6599238"/>
            <a:ext cx="4432624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0" lang="en-US" altLang="ja-JP" sz="900" dirty="0" smtClean="0">
                <a:latin typeface="Arial" charset="0"/>
              </a:rPr>
              <a:t>© Hitachi</a:t>
            </a:r>
            <a:r>
              <a:rPr kumimoji="0" lang="en-US" altLang="ja-JP" sz="900" baseline="0" dirty="0" smtClean="0">
                <a:latin typeface="Arial" charset="0"/>
              </a:rPr>
              <a:t> (China) Research &amp; Development Corporation </a:t>
            </a:r>
            <a:r>
              <a:rPr kumimoji="0" lang="en-US" altLang="ja-JP" sz="900" dirty="0" smtClean="0">
                <a:latin typeface="Arial" charset="0"/>
              </a:rPr>
              <a:t>. 201</a:t>
            </a:r>
            <a:r>
              <a:rPr kumimoji="0" lang="en-US" altLang="zh-CN" sz="900" dirty="0" smtClean="0">
                <a:latin typeface="Arial" charset="0"/>
              </a:rPr>
              <a:t>7</a:t>
            </a:r>
            <a:r>
              <a:rPr kumimoji="0" lang="en-US" altLang="ja-JP" sz="900" dirty="0" smtClean="0">
                <a:latin typeface="Arial" charset="0"/>
              </a:rPr>
              <a:t>. All rights reserved.</a:t>
            </a:r>
            <a:endParaRPr kumimoji="0" lang="en-US" altLang="ja-JP" sz="900" dirty="0">
              <a:latin typeface="Arial" charset="0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107504" y="908720"/>
            <a:ext cx="892899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1"/>
          <p:cNvSpPr>
            <a:spLocks noChangeArrowheads="1"/>
          </p:cNvSpPr>
          <p:nvPr userDrawn="1"/>
        </p:nvSpPr>
        <p:spPr bwMode="gray">
          <a:xfrm>
            <a:off x="325438" y="276383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" name="グループ化 7"/>
          <p:cNvGrpSpPr>
            <a:grpSpLocks/>
          </p:cNvGrpSpPr>
          <p:nvPr userDrawn="1"/>
        </p:nvGrpSpPr>
        <p:grpSpPr bwMode="auto">
          <a:xfrm>
            <a:off x="323850" y="2763838"/>
            <a:ext cx="2179638" cy="109537"/>
            <a:chOff x="312738" y="2747963"/>
            <a:chExt cx="1970087" cy="109537"/>
          </a:xfrm>
        </p:grpSpPr>
        <p:sp>
          <p:nvSpPr>
            <p:cNvPr id="4" name="正方形/長方形 8"/>
            <p:cNvSpPr>
              <a:spLocks noChangeArrowheads="1"/>
            </p:cNvSpPr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正方形/長方形 9"/>
            <p:cNvSpPr>
              <a:spLocks noChangeArrowheads="1"/>
            </p:cNvSpPr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HGPｺﾞｼｯｸE" pitchFamily="50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© Hitachi, Ltd. 2017. All rights reserved.</a:t>
            </a:r>
          </a:p>
        </p:txBody>
      </p:sp>
      <p:sp>
        <p:nvSpPr>
          <p:cNvPr id="7" name="スライド番号プレースホルダ 2"/>
          <p:cNvSpPr txBox="1">
            <a:spLocks/>
          </p:cNvSpPr>
          <p:nvPr userDrawn="1"/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5894F0-2C52-4E9B-B9FF-3A0B096381AC}" type="slidenum">
              <a:rPr lang="en-US" altLang="ja-JP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8" name="グループ化 12"/>
          <p:cNvGrpSpPr>
            <a:grpSpLocks/>
          </p:cNvGrpSpPr>
          <p:nvPr userDrawn="1"/>
        </p:nvGrpSpPr>
        <p:grpSpPr bwMode="auto">
          <a:xfrm>
            <a:off x="6843713" y="547688"/>
            <a:ext cx="1984375" cy="569912"/>
            <a:chOff x="6642100" y="547566"/>
            <a:chExt cx="1982788" cy="569913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kumimoji="0"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kumimoji="0"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19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0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3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5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7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8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29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913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4980274" y="6599238"/>
            <a:ext cx="371287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t>©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t>Hitachi (China) Research &amp; Development, Corp. 2015. </a:t>
            </a:r>
            <a:r>
              <a:rPr kumimoji="0" lang="en-US" altLang="ja-JP" sz="900" dirty="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2927020" cy="769441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algn="l">
              <a:lnSpc>
                <a:spcPct val="100000"/>
              </a:lnSpc>
              <a:defRPr lang="en-US" altLang="ja-JP" b="1" smtClean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ja-JP" dirty="0" smtClean="0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+mn-lt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 smtClean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fld id="{0EC0D1FC-6B3C-4F03-8D3B-A32312974525}" type="slidenum">
              <a:rPr lang="en-US" altLang="ja-JP" smtClean="0">
                <a:solidFill>
                  <a:prstClr val="black"/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3" name="グループ化 35"/>
          <p:cNvGrpSpPr/>
          <p:nvPr userDrawn="1"/>
        </p:nvGrpSpPr>
        <p:grpSpPr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グループ化 65"/>
          <p:cNvGrpSpPr/>
          <p:nvPr userDrawn="1"/>
        </p:nvGrpSpPr>
        <p:grpSpPr>
          <a:xfrm>
            <a:off x="324643" y="2763058"/>
            <a:ext cx="8502651" cy="109537"/>
            <a:chOff x="324643" y="2763058"/>
            <a:chExt cx="8502651" cy="109537"/>
          </a:xfrm>
        </p:grpSpPr>
        <p:sp>
          <p:nvSpPr>
            <p:cNvPr id="67" name="正方形/長方形 11"/>
            <p:cNvSpPr>
              <a:spLocks noChangeArrowheads="1"/>
            </p:cNvSpPr>
            <p:nvPr/>
          </p:nvSpPr>
          <p:spPr bwMode="auto">
            <a:xfrm>
              <a:off x="324644" y="2763058"/>
              <a:ext cx="8502650" cy="1095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00000"/>
                </a:lnSpc>
                <a:defRPr/>
              </a:pPr>
              <a:endParaRPr lang="ja-JP" altLang="en-US" sz="3200">
                <a:solidFill>
                  <a:prstClr val="white"/>
                </a:solidFill>
              </a:endParaRPr>
            </a:p>
          </p:txBody>
        </p:sp>
        <p:grpSp>
          <p:nvGrpSpPr>
            <p:cNvPr id="6" name="グループ化 62"/>
            <p:cNvGrpSpPr/>
            <p:nvPr userDrawn="1"/>
          </p:nvGrpSpPr>
          <p:grpSpPr>
            <a:xfrm>
              <a:off x="324643" y="2763058"/>
              <a:ext cx="2178447" cy="109537"/>
              <a:chOff x="312738" y="2747963"/>
              <a:chExt cx="1970087" cy="109537"/>
            </a:xfrm>
          </p:grpSpPr>
          <p:sp>
            <p:nvSpPr>
              <p:cNvPr id="69" name="正方形/長方形 68"/>
              <p:cNvSpPr/>
              <p:nvPr/>
            </p:nvSpPr>
            <p:spPr bwMode="auto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D001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6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3054619" cy="76944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en-US" altLang="ja-JP" b="1" smtClean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ja-JP" smtClean="0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/>
          </a:p>
        </p:txBody>
      </p:sp>
      <p:grpSp>
        <p:nvGrpSpPr>
          <p:cNvPr id="2" name="グループ化 33"/>
          <p:cNvGrpSpPr/>
          <p:nvPr userDrawn="1"/>
        </p:nvGrpSpPr>
        <p:grpSpPr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24"/>
            <p:cNvSpPr>
              <a:spLocks noEditPoints="1"/>
            </p:cNvSpPr>
            <p:nvPr/>
          </p:nvSpPr>
          <p:spPr bwMode="auto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57"/>
          <p:cNvGrpSpPr/>
          <p:nvPr userDrawn="1"/>
        </p:nvGrpSpPr>
        <p:grpSpPr>
          <a:xfrm>
            <a:off x="324643" y="2763058"/>
            <a:ext cx="8502651" cy="109537"/>
            <a:chOff x="324643" y="2763058"/>
            <a:chExt cx="8502651" cy="109537"/>
          </a:xfrm>
        </p:grpSpPr>
        <p:sp>
          <p:nvSpPr>
            <p:cNvPr id="59" name="正方形/長方形 11"/>
            <p:cNvSpPr>
              <a:spLocks noChangeArrowheads="1"/>
            </p:cNvSpPr>
            <p:nvPr userDrawn="1"/>
          </p:nvSpPr>
          <p:spPr bwMode="auto">
            <a:xfrm>
              <a:off x="324644" y="2763058"/>
              <a:ext cx="8502650" cy="1095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00000"/>
                </a:lnSpc>
                <a:defRPr/>
              </a:pPr>
              <a:endParaRPr lang="ja-JP" altLang="en-US" sz="3200">
                <a:solidFill>
                  <a:prstClr val="white"/>
                </a:solidFill>
              </a:endParaRPr>
            </a:p>
          </p:txBody>
        </p:sp>
        <p:grpSp>
          <p:nvGrpSpPr>
            <p:cNvPr id="5" name="グループ化 39"/>
            <p:cNvGrpSpPr/>
            <p:nvPr userDrawn="1"/>
          </p:nvGrpSpPr>
          <p:grpSpPr>
            <a:xfrm>
              <a:off x="324643" y="2763058"/>
              <a:ext cx="2178447" cy="109537"/>
              <a:chOff x="312738" y="2747963"/>
              <a:chExt cx="1970087" cy="109537"/>
            </a:xfrm>
          </p:grpSpPr>
          <p:sp>
            <p:nvSpPr>
              <p:cNvPr id="61" name="正方形/長方形 60"/>
              <p:cNvSpPr/>
              <p:nvPr/>
            </p:nvSpPr>
            <p:spPr bwMode="auto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D001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1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6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740016" y="6545263"/>
            <a:ext cx="380480" cy="297962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fld id="{F01A96B4-4DDF-4663-B5C8-63D0F1566759}" type="slidenum">
              <a:rPr lang="en-US" altLang="ja-JP" smtClean="0">
                <a:solidFill>
                  <a:prstClr val="black"/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 userDrawn="1"/>
        </p:nvSpPr>
        <p:spPr bwMode="auto">
          <a:xfrm>
            <a:off x="4980274" y="6599238"/>
            <a:ext cx="371287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t>©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t>Hitachi (China) Research &amp; Development, Corp. 2015. </a:t>
            </a:r>
            <a:r>
              <a:rPr kumimoji="0" lang="en-US" altLang="ja-JP" sz="900" dirty="0">
                <a:solidFill>
                  <a:prstClr val="black"/>
                </a:solidFill>
                <a:latin typeface="Calibri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59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27069" y="119266"/>
            <a:ext cx="730303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lang="en-US" altLang="ja-JP" sz="3000" b="0" smtClean="0">
                <a:solidFill>
                  <a:srgbClr val="36423F"/>
                </a:solidFill>
                <a:latin typeface="HGPｺﾞｼｯｸE" pitchFamily="50" charset="-128"/>
                <a:ea typeface="HGPｺﾞｼｯｸE" pitchFamily="50" charset="-128"/>
                <a:cs typeface="Tahoma" pitchFamily="34" charset="0"/>
              </a:defRPr>
            </a:lvl1pPr>
          </a:lstStyle>
          <a:p>
            <a:r>
              <a:rPr lang="en-US" altLang="ja-JP" dirty="0" smtClean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93530" y="6534782"/>
            <a:ext cx="426966" cy="318924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fld id="{F01A96B4-4DDF-4663-B5C8-63D0F1566759}" type="slidenum">
              <a:rPr lang="en-US" altLang="ja-JP" smtClean="0">
                <a:solidFill>
                  <a:prstClr val="black"/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grpSp>
        <p:nvGrpSpPr>
          <p:cNvPr id="3" name="グループ化 35"/>
          <p:cNvGrpSpPr/>
          <p:nvPr userDrawn="1"/>
        </p:nvGrpSpPr>
        <p:grpSpPr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59"/>
          <p:cNvGrpSpPr/>
          <p:nvPr userDrawn="1"/>
        </p:nvGrpSpPr>
        <p:grpSpPr>
          <a:xfrm>
            <a:off x="-4" y="739775"/>
            <a:ext cx="9144005" cy="74485"/>
            <a:chOff x="-4" y="739775"/>
            <a:chExt cx="9144005" cy="74485"/>
          </a:xfrm>
        </p:grpSpPr>
        <p:sp>
          <p:nvSpPr>
            <p:cNvPr id="61" name="正方形/長方形 11"/>
            <p:cNvSpPr>
              <a:spLocks noChangeArrowheads="1"/>
            </p:cNvSpPr>
            <p:nvPr userDrawn="1"/>
          </p:nvSpPr>
          <p:spPr bwMode="auto">
            <a:xfrm>
              <a:off x="1" y="739775"/>
              <a:ext cx="9144000" cy="7448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00000"/>
                </a:lnSpc>
                <a:defRPr/>
              </a:pPr>
              <a:endParaRPr lang="ja-JP" altLang="en-US" sz="3200">
                <a:solidFill>
                  <a:prstClr val="white"/>
                </a:solidFill>
              </a:endParaRPr>
            </a:p>
          </p:txBody>
        </p:sp>
        <p:grpSp>
          <p:nvGrpSpPr>
            <p:cNvPr id="5" name="グループ化 62"/>
            <p:cNvGrpSpPr/>
            <p:nvPr userDrawn="1"/>
          </p:nvGrpSpPr>
          <p:grpSpPr>
            <a:xfrm>
              <a:off x="-4" y="739775"/>
              <a:ext cx="1481336" cy="74485"/>
              <a:chOff x="312738" y="2747963"/>
              <a:chExt cx="1970087" cy="109537"/>
            </a:xfrm>
          </p:grpSpPr>
          <p:sp>
            <p:nvSpPr>
              <p:cNvPr id="63" name="正方形/長方形 62"/>
              <p:cNvSpPr/>
              <p:nvPr/>
            </p:nvSpPr>
            <p:spPr bwMode="auto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D001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94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6063" y="2916238"/>
            <a:ext cx="357187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654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ja-JP" altLang="en-US" sz="3200">
              <a:solidFill>
                <a:prstClr val="white"/>
              </a:solidFill>
            </a:endParaRPr>
          </a:p>
        </p:txBody>
      </p:sp>
      <p:grpSp>
        <p:nvGrpSpPr>
          <p:cNvPr id="3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スライド番号プレースホルダ 2"/>
          <p:cNvSpPr>
            <a:spLocks noGrp="1"/>
          </p:cNvSpPr>
          <p:nvPr>
            <p:ph type="sldNum" sz="quarter" idx="4"/>
          </p:nvPr>
        </p:nvSpPr>
        <p:spPr bwMode="gray">
          <a:xfrm>
            <a:off x="8636149" y="6545263"/>
            <a:ext cx="488950" cy="304800"/>
          </a:xfrm>
          <a:prstGeom prst="rect">
            <a:avLst/>
          </a:prstGeom>
        </p:spPr>
        <p:txBody>
          <a:bodyPr wrap="none" lIns="36000" tIns="36000" rIns="36000" bIns="36000" anchor="b" anchorCtr="0"/>
          <a:lstStyle>
            <a:lvl1pPr algn="r">
              <a:defRPr sz="14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fld id="{790173A9-6621-4FFE-BC07-AC198BDD4C9A}" type="slidenum">
              <a:rPr lang="en-US" altLang="ja-JP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 altLang="ja-JP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2"/>
          <p:cNvSpPr>
            <a:spLocks noGrp="1"/>
          </p:cNvSpPr>
          <p:nvPr>
            <p:ph type="sldNum" sz="quarter" idx="4"/>
          </p:nvPr>
        </p:nvSpPr>
        <p:spPr bwMode="gray">
          <a:xfrm>
            <a:off x="8666923" y="6546575"/>
            <a:ext cx="469598" cy="31142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6" r:id="rId2"/>
    <p:sldLayoutId id="2147483677" r:id="rId3"/>
    <p:sldLayoutId id="2147483724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7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609" y="3141780"/>
            <a:ext cx="6224781" cy="683264"/>
          </a:xfrm>
        </p:spPr>
        <p:txBody>
          <a:bodyPr/>
          <a:lstStyle/>
          <a:p>
            <a:r>
              <a:rPr lang="en-US" altLang="zh-CN" dirty="0" smtClean="0"/>
              <a:t>CSI</a:t>
            </a:r>
            <a:r>
              <a:rPr lang="ja-JP" altLang="en-US" dirty="0" smtClean="0"/>
              <a:t>中国研究発表会運営マニュアル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4148" y="5013176"/>
            <a:ext cx="208823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PO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戦略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U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11.21</a:t>
            </a:r>
            <a:endParaRPr kumimoji="1" lang="zh-CN" altLang="en-US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243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b="0" dirty="0" smtClean="0">
                <a:ea typeface="+mj-ea"/>
              </a:rPr>
              <a:t>1</a:t>
            </a:r>
            <a:r>
              <a:rPr lang="ja-JP" altLang="en-US" b="0" dirty="0" smtClean="0">
                <a:ea typeface="+mj-ea"/>
              </a:rPr>
              <a:t>．開所式レイアウト</a:t>
            </a:r>
            <a:endParaRPr lang="ja-JP" altLang="en-US" sz="2400" b="0" dirty="0" smtClean="0">
              <a:ea typeface="+mj-ea"/>
            </a:endParaRPr>
          </a:p>
        </p:txBody>
      </p:sp>
      <p:sp>
        <p:nvSpPr>
          <p:cNvPr id="79" name="スライド番号プレースホルダ 2"/>
          <p:cNvSpPr txBox="1">
            <a:spLocks/>
          </p:cNvSpPr>
          <p:nvPr/>
        </p:nvSpPr>
        <p:spPr bwMode="gray">
          <a:xfrm>
            <a:off x="8676456" y="6525344"/>
            <a:ext cx="469598" cy="3114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800" kern="1200" smtClean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>
              <a:defRPr/>
            </a:pPr>
            <a:fld id="{B69A64E9-DEE1-40B5-88E8-A6C3DD001D0B}" type="slidenum">
              <a:rPr lang="en-US" altLang="ja-JP" sz="1400" smtClean="0"/>
              <a:pPr>
                <a:defRPr/>
              </a:pPr>
              <a:t>1</a:t>
            </a:fld>
            <a:endParaRPr lang="en-US" altLang="ja-JP" sz="1400" dirty="0"/>
          </a:p>
        </p:txBody>
      </p:sp>
      <p:pic>
        <p:nvPicPr>
          <p:cNvPr id="751" name="Picture 2" descr="C:\Users\70696826\Desktop\捕获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899668"/>
            <a:ext cx="6264696" cy="53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2" name="直接连接符 751"/>
          <p:cNvCxnSpPr/>
          <p:nvPr/>
        </p:nvCxnSpPr>
        <p:spPr>
          <a:xfrm>
            <a:off x="3677424" y="5940228"/>
            <a:ext cx="0" cy="5760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>
          <a:xfrm>
            <a:off x="6948264" y="6180517"/>
            <a:ext cx="0" cy="33577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>
          <a:xfrm>
            <a:off x="3677424" y="6516292"/>
            <a:ext cx="89457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5" name="直接连接符 754"/>
          <p:cNvCxnSpPr/>
          <p:nvPr/>
        </p:nvCxnSpPr>
        <p:spPr>
          <a:xfrm>
            <a:off x="5974060" y="5940228"/>
            <a:ext cx="0" cy="5760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6" name="直接连接符 755"/>
          <p:cNvCxnSpPr/>
          <p:nvPr/>
        </p:nvCxnSpPr>
        <p:spPr>
          <a:xfrm>
            <a:off x="4938916" y="6516292"/>
            <a:ext cx="1035144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57" name="TextBox 756"/>
          <p:cNvSpPr txBox="1"/>
          <p:nvPr/>
        </p:nvSpPr>
        <p:spPr>
          <a:xfrm>
            <a:off x="4560952" y="6413804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/>
                </a:solidFill>
                <a:latin typeface="Calibri"/>
                <a:ea typeface="宋体"/>
              </a:rPr>
              <a:t>780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758" name="直接连接符 757"/>
          <p:cNvCxnSpPr/>
          <p:nvPr/>
        </p:nvCxnSpPr>
        <p:spPr>
          <a:xfrm>
            <a:off x="6334100" y="5940228"/>
            <a:ext cx="0" cy="5760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9" name="直接连接符 758"/>
          <p:cNvCxnSpPr/>
          <p:nvPr/>
        </p:nvCxnSpPr>
        <p:spPr>
          <a:xfrm>
            <a:off x="6808385" y="6516292"/>
            <a:ext cx="139879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0" name="直接连接符 759"/>
          <p:cNvCxnSpPr/>
          <p:nvPr/>
        </p:nvCxnSpPr>
        <p:spPr>
          <a:xfrm>
            <a:off x="6334100" y="6514352"/>
            <a:ext cx="139879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61" name="TextBox 760"/>
          <p:cNvSpPr txBox="1"/>
          <p:nvPr/>
        </p:nvSpPr>
        <p:spPr>
          <a:xfrm>
            <a:off x="6481516" y="6413804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200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762" name="直接连接符 761"/>
          <p:cNvCxnSpPr/>
          <p:nvPr/>
        </p:nvCxnSpPr>
        <p:spPr>
          <a:xfrm>
            <a:off x="6948264" y="5780972"/>
            <a:ext cx="30250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3" name="直接连接符 762"/>
          <p:cNvCxnSpPr/>
          <p:nvPr/>
        </p:nvCxnSpPr>
        <p:spPr>
          <a:xfrm>
            <a:off x="7069421" y="3571542"/>
            <a:ext cx="181351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>
          <a:xfrm>
            <a:off x="7238156" y="3571542"/>
            <a:ext cx="0" cy="64049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>
          <a:xfrm>
            <a:off x="7238156" y="4586884"/>
            <a:ext cx="0" cy="11940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66" name="TextBox 765"/>
          <p:cNvSpPr txBox="1"/>
          <p:nvPr/>
        </p:nvSpPr>
        <p:spPr>
          <a:xfrm>
            <a:off x="7058136" y="4250156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74</a:t>
            </a:r>
            <a:r>
              <a:rPr lang="en-US" altLang="zh-CN" sz="900" dirty="0" smtClean="0">
                <a:solidFill>
                  <a:prstClr val="black"/>
                </a:solidFill>
                <a:latin typeface="Calibri"/>
                <a:ea typeface="宋体"/>
              </a:rPr>
              <a:t>0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767" name="直接连接符 766"/>
          <p:cNvCxnSpPr/>
          <p:nvPr/>
        </p:nvCxnSpPr>
        <p:spPr>
          <a:xfrm>
            <a:off x="659243" y="3571542"/>
            <a:ext cx="217489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9" name="直接连接符 768"/>
          <p:cNvCxnSpPr/>
          <p:nvPr/>
        </p:nvCxnSpPr>
        <p:spPr>
          <a:xfrm>
            <a:off x="680141" y="3571542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71" name="TextBox 770"/>
          <p:cNvSpPr txBox="1"/>
          <p:nvPr/>
        </p:nvSpPr>
        <p:spPr>
          <a:xfrm>
            <a:off x="481443" y="4128236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345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772" name="直接连接符 771"/>
          <p:cNvCxnSpPr/>
          <p:nvPr/>
        </p:nvCxnSpPr>
        <p:spPr>
          <a:xfrm>
            <a:off x="841483" y="3454238"/>
            <a:ext cx="729041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>
          <a:xfrm>
            <a:off x="653843" y="3571542"/>
            <a:ext cx="0" cy="55669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>
          <a:xfrm>
            <a:off x="2051720" y="3454238"/>
            <a:ext cx="57193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>
          <a:xfrm>
            <a:off x="2624169" y="3454238"/>
            <a:ext cx="0" cy="11349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76" name="TextBox 775"/>
          <p:cNvSpPr txBox="1"/>
          <p:nvPr/>
        </p:nvSpPr>
        <p:spPr>
          <a:xfrm>
            <a:off x="1570524" y="3329683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580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grpSp>
        <p:nvGrpSpPr>
          <p:cNvPr id="777" name="组合 776"/>
          <p:cNvGrpSpPr/>
          <p:nvPr/>
        </p:nvGrpSpPr>
        <p:grpSpPr>
          <a:xfrm>
            <a:off x="6787166" y="4365572"/>
            <a:ext cx="130590" cy="127894"/>
            <a:chOff x="8112204" y="1659281"/>
            <a:chExt cx="130590" cy="127894"/>
          </a:xfrm>
        </p:grpSpPr>
        <p:grpSp>
          <p:nvGrpSpPr>
            <p:cNvPr id="778" name="组合 777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780" name="流程图: 联系 779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81" name="椭圆 780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82" name="椭圆 781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779" name="椭圆 778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83" name="组合 782"/>
          <p:cNvGrpSpPr/>
          <p:nvPr/>
        </p:nvGrpSpPr>
        <p:grpSpPr>
          <a:xfrm>
            <a:off x="6787166" y="3951772"/>
            <a:ext cx="130590" cy="127894"/>
            <a:chOff x="8112204" y="1659281"/>
            <a:chExt cx="130590" cy="127894"/>
          </a:xfrm>
        </p:grpSpPr>
        <p:grpSp>
          <p:nvGrpSpPr>
            <p:cNvPr id="784" name="组合 783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786" name="流程图: 联系 785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87" name="椭圆 786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88" name="椭圆 787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785" name="椭圆 784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90" name="组合 789"/>
          <p:cNvGrpSpPr/>
          <p:nvPr/>
        </p:nvGrpSpPr>
        <p:grpSpPr>
          <a:xfrm>
            <a:off x="6787166" y="4788100"/>
            <a:ext cx="130590" cy="127894"/>
            <a:chOff x="8112204" y="1659281"/>
            <a:chExt cx="130590" cy="127894"/>
          </a:xfrm>
        </p:grpSpPr>
        <p:grpSp>
          <p:nvGrpSpPr>
            <p:cNvPr id="791" name="组合 790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793" name="流程图: 联系 792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94" name="椭圆 793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95" name="椭圆 794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792" name="椭圆 791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96" name="组合 795"/>
          <p:cNvGrpSpPr/>
          <p:nvPr/>
        </p:nvGrpSpPr>
        <p:grpSpPr>
          <a:xfrm>
            <a:off x="6787166" y="5292156"/>
            <a:ext cx="130590" cy="127894"/>
            <a:chOff x="8112204" y="1659281"/>
            <a:chExt cx="130590" cy="127894"/>
          </a:xfrm>
        </p:grpSpPr>
        <p:grpSp>
          <p:nvGrpSpPr>
            <p:cNvPr id="797" name="组合 796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799" name="流程图: 联系 798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00" name="椭圆 799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01" name="椭圆 800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798" name="椭圆 797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02" name="组合 801"/>
          <p:cNvGrpSpPr/>
          <p:nvPr/>
        </p:nvGrpSpPr>
        <p:grpSpPr>
          <a:xfrm>
            <a:off x="5652120" y="6035478"/>
            <a:ext cx="130590" cy="127894"/>
            <a:chOff x="8112204" y="1659281"/>
            <a:chExt cx="130590" cy="127894"/>
          </a:xfrm>
        </p:grpSpPr>
        <p:grpSp>
          <p:nvGrpSpPr>
            <p:cNvPr id="803" name="组合 802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05" name="流程图: 联系 804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06" name="椭圆 805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07" name="椭圆 806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04" name="椭圆 803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08" name="组合 807"/>
          <p:cNvGrpSpPr/>
          <p:nvPr/>
        </p:nvGrpSpPr>
        <p:grpSpPr>
          <a:xfrm>
            <a:off x="5220072" y="6035478"/>
            <a:ext cx="130590" cy="127894"/>
            <a:chOff x="8112204" y="1659281"/>
            <a:chExt cx="130590" cy="127894"/>
          </a:xfrm>
        </p:grpSpPr>
        <p:grpSp>
          <p:nvGrpSpPr>
            <p:cNvPr id="809" name="组合 808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11" name="流程图: 联系 810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12" name="椭圆 811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13" name="椭圆 812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10" name="椭圆 809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14" name="组合 813"/>
          <p:cNvGrpSpPr/>
          <p:nvPr/>
        </p:nvGrpSpPr>
        <p:grpSpPr>
          <a:xfrm>
            <a:off x="4790402" y="6035478"/>
            <a:ext cx="130590" cy="127894"/>
            <a:chOff x="8112204" y="1659281"/>
            <a:chExt cx="130590" cy="127894"/>
          </a:xfrm>
        </p:grpSpPr>
        <p:grpSp>
          <p:nvGrpSpPr>
            <p:cNvPr id="815" name="组合 814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17" name="流程图: 联系 816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18" name="椭圆 817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19" name="椭圆 818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16" name="椭圆 815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20" name="组合 819"/>
          <p:cNvGrpSpPr/>
          <p:nvPr/>
        </p:nvGrpSpPr>
        <p:grpSpPr>
          <a:xfrm>
            <a:off x="4283968" y="6035478"/>
            <a:ext cx="130590" cy="127894"/>
            <a:chOff x="8112204" y="1659281"/>
            <a:chExt cx="130590" cy="127894"/>
          </a:xfrm>
        </p:grpSpPr>
        <p:grpSp>
          <p:nvGrpSpPr>
            <p:cNvPr id="821" name="组合 820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23" name="流程图: 联系 822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24" name="椭圆 823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25" name="椭圆 824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22" name="椭圆 821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26" name="组合 825"/>
          <p:cNvGrpSpPr/>
          <p:nvPr/>
        </p:nvGrpSpPr>
        <p:grpSpPr>
          <a:xfrm>
            <a:off x="6787166" y="5812334"/>
            <a:ext cx="130590" cy="127894"/>
            <a:chOff x="8112204" y="1659281"/>
            <a:chExt cx="130590" cy="127894"/>
          </a:xfrm>
        </p:grpSpPr>
        <p:grpSp>
          <p:nvGrpSpPr>
            <p:cNvPr id="827" name="组合 826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29" name="流程图: 联系 828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30" name="椭圆 829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31" name="椭圆 830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28" name="椭圆 827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2" name="组合 831"/>
          <p:cNvGrpSpPr/>
          <p:nvPr/>
        </p:nvGrpSpPr>
        <p:grpSpPr>
          <a:xfrm>
            <a:off x="3893645" y="6035478"/>
            <a:ext cx="130590" cy="127894"/>
            <a:chOff x="8112204" y="1659281"/>
            <a:chExt cx="130590" cy="127894"/>
          </a:xfrm>
        </p:grpSpPr>
        <p:grpSp>
          <p:nvGrpSpPr>
            <p:cNvPr id="833" name="组合 832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35" name="流程图: 联系 834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36" name="椭圆 835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37" name="椭圆 836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34" name="椭圆 833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8" name="组合 837"/>
          <p:cNvGrpSpPr/>
          <p:nvPr/>
        </p:nvGrpSpPr>
        <p:grpSpPr>
          <a:xfrm>
            <a:off x="1979712" y="3551511"/>
            <a:ext cx="130590" cy="127894"/>
            <a:chOff x="8112204" y="1659281"/>
            <a:chExt cx="130590" cy="127894"/>
          </a:xfrm>
        </p:grpSpPr>
        <p:grpSp>
          <p:nvGrpSpPr>
            <p:cNvPr id="839" name="组合 838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41" name="流程图: 联系 840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42" name="椭圆 841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43" name="椭圆 842"/>
              <p:cNvSpPr/>
              <p:nvPr/>
            </p:nvSpPr>
            <p:spPr>
              <a:xfrm>
                <a:off x="8299712" y="1862067"/>
                <a:ext cx="30541" cy="2838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40" name="椭圆 839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45" name="矩形 844"/>
          <p:cNvSpPr/>
          <p:nvPr/>
        </p:nvSpPr>
        <p:spPr>
          <a:xfrm>
            <a:off x="4376265" y="5934689"/>
            <a:ext cx="220118" cy="4571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46" name="矩形 845"/>
          <p:cNvSpPr/>
          <p:nvPr/>
        </p:nvSpPr>
        <p:spPr>
          <a:xfrm>
            <a:off x="4059553" y="5854192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47" name="矩形 846"/>
          <p:cNvSpPr/>
          <p:nvPr/>
        </p:nvSpPr>
        <p:spPr>
          <a:xfrm>
            <a:off x="4812505" y="5941575"/>
            <a:ext cx="220118" cy="4571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48" name="组合 847"/>
          <p:cNvGrpSpPr/>
          <p:nvPr/>
        </p:nvGrpSpPr>
        <p:grpSpPr>
          <a:xfrm>
            <a:off x="3491880" y="2531469"/>
            <a:ext cx="130590" cy="127894"/>
            <a:chOff x="8112204" y="1659281"/>
            <a:chExt cx="130590" cy="127894"/>
          </a:xfrm>
        </p:grpSpPr>
        <p:grpSp>
          <p:nvGrpSpPr>
            <p:cNvPr id="849" name="组合 848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51" name="流程图: 联系 850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52" name="椭圆 851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53" name="椭圆 852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50" name="椭圆 849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54" name="矩形 853"/>
          <p:cNvSpPr/>
          <p:nvPr/>
        </p:nvSpPr>
        <p:spPr>
          <a:xfrm>
            <a:off x="3819153" y="5854192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5" name="矩形 854"/>
          <p:cNvSpPr/>
          <p:nvPr/>
        </p:nvSpPr>
        <p:spPr>
          <a:xfrm>
            <a:off x="5590876" y="5854192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6" name="矩形 855"/>
          <p:cNvSpPr/>
          <p:nvPr/>
        </p:nvSpPr>
        <p:spPr>
          <a:xfrm>
            <a:off x="5267795" y="5941575"/>
            <a:ext cx="220118" cy="4571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7" name="矩形 856"/>
          <p:cNvSpPr/>
          <p:nvPr/>
        </p:nvSpPr>
        <p:spPr>
          <a:xfrm rot="5400000">
            <a:off x="4867803" y="2334575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8" name="矩形 857"/>
          <p:cNvSpPr/>
          <p:nvPr/>
        </p:nvSpPr>
        <p:spPr>
          <a:xfrm rot="5400000">
            <a:off x="4909712" y="2678394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9" name="矩形 858"/>
          <p:cNvSpPr/>
          <p:nvPr/>
        </p:nvSpPr>
        <p:spPr>
          <a:xfrm>
            <a:off x="4154803" y="2108068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60" name="矩形 859"/>
          <p:cNvSpPr/>
          <p:nvPr/>
        </p:nvSpPr>
        <p:spPr>
          <a:xfrm>
            <a:off x="4461941" y="2108019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61" name="矩形 860"/>
          <p:cNvSpPr/>
          <p:nvPr/>
        </p:nvSpPr>
        <p:spPr>
          <a:xfrm rot="5400000">
            <a:off x="3544505" y="2682616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62" name="矩形 861"/>
          <p:cNvSpPr/>
          <p:nvPr/>
        </p:nvSpPr>
        <p:spPr>
          <a:xfrm rot="5400000">
            <a:off x="3599714" y="2337528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63" name="矩形 862"/>
          <p:cNvSpPr/>
          <p:nvPr/>
        </p:nvSpPr>
        <p:spPr>
          <a:xfrm>
            <a:off x="3800103" y="3066451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64" name="矩形 863"/>
          <p:cNvSpPr/>
          <p:nvPr/>
        </p:nvSpPr>
        <p:spPr>
          <a:xfrm>
            <a:off x="4080753" y="2982701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65" name="矩形 864"/>
          <p:cNvSpPr/>
          <p:nvPr/>
        </p:nvSpPr>
        <p:spPr>
          <a:xfrm>
            <a:off x="4450336" y="3066452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875" name="直接连接符 874"/>
          <p:cNvCxnSpPr/>
          <p:nvPr/>
        </p:nvCxnSpPr>
        <p:spPr>
          <a:xfrm>
            <a:off x="3727840" y="1968781"/>
            <a:ext cx="340104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>
            <a:off x="4533900" y="1968781"/>
            <a:ext cx="547744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77" name="TextBox 876"/>
          <p:cNvSpPr txBox="1"/>
          <p:nvPr/>
        </p:nvSpPr>
        <p:spPr>
          <a:xfrm>
            <a:off x="4090296" y="184662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455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878" name="直接连接符 877"/>
          <p:cNvCxnSpPr/>
          <p:nvPr/>
        </p:nvCxnSpPr>
        <p:spPr>
          <a:xfrm>
            <a:off x="5076056" y="2077461"/>
            <a:ext cx="17817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>
            <a:off x="5076056" y="3140746"/>
            <a:ext cx="17817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>
            <a:off x="5256025" y="2083379"/>
            <a:ext cx="0" cy="5657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>
            <a:off x="5256025" y="2891408"/>
            <a:ext cx="0" cy="2488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82" name="TextBox 881"/>
          <p:cNvSpPr txBox="1"/>
          <p:nvPr/>
        </p:nvSpPr>
        <p:spPr>
          <a:xfrm>
            <a:off x="5067873" y="2667687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355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grpSp>
        <p:nvGrpSpPr>
          <p:cNvPr id="887" name="组合 886"/>
          <p:cNvGrpSpPr/>
          <p:nvPr/>
        </p:nvGrpSpPr>
        <p:grpSpPr>
          <a:xfrm>
            <a:off x="4948727" y="3517603"/>
            <a:ext cx="130590" cy="127894"/>
            <a:chOff x="8112204" y="1659281"/>
            <a:chExt cx="130590" cy="127894"/>
          </a:xfrm>
        </p:grpSpPr>
        <p:grpSp>
          <p:nvGrpSpPr>
            <p:cNvPr id="888" name="组合 887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890" name="流程图: 联系 889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91" name="椭圆 890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92" name="椭圆 891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889" name="椭圆 888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900" name="矩形 899"/>
          <p:cNvSpPr/>
          <p:nvPr/>
        </p:nvSpPr>
        <p:spPr>
          <a:xfrm>
            <a:off x="2843808" y="2237537"/>
            <a:ext cx="684025" cy="88920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01" name="TextBox 900"/>
          <p:cNvSpPr txBox="1"/>
          <p:nvPr/>
        </p:nvSpPr>
        <p:spPr>
          <a:xfrm>
            <a:off x="2821209" y="2547364"/>
            <a:ext cx="7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Locker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/>
              </a:rPr>
              <a:t>room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02" name="矩形 901"/>
          <p:cNvSpPr/>
          <p:nvPr/>
        </p:nvSpPr>
        <p:spPr>
          <a:xfrm>
            <a:off x="5560031" y="2549789"/>
            <a:ext cx="838878" cy="980245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03" name="TextBox 902"/>
          <p:cNvSpPr txBox="1"/>
          <p:nvPr/>
        </p:nvSpPr>
        <p:spPr>
          <a:xfrm>
            <a:off x="5625253" y="2815535"/>
            <a:ext cx="79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Storage room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04" name="矩形 903"/>
          <p:cNvSpPr/>
          <p:nvPr/>
        </p:nvSpPr>
        <p:spPr>
          <a:xfrm>
            <a:off x="3595866" y="899669"/>
            <a:ext cx="1475277" cy="948652"/>
          </a:xfrm>
          <a:prstGeom prst="rect">
            <a:avLst/>
          </a:prstGeom>
          <a:pattFill prst="ltUpDiag">
            <a:fgClr>
              <a:srgbClr val="4F81BD"/>
            </a:fgClr>
            <a:bgClr>
              <a:sysClr val="window" lastClr="FFFFFF"/>
            </a:bgClr>
          </a:patt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05" name="矩形 904"/>
          <p:cNvSpPr/>
          <p:nvPr/>
        </p:nvSpPr>
        <p:spPr>
          <a:xfrm>
            <a:off x="2821209" y="905586"/>
            <a:ext cx="740154" cy="1267216"/>
          </a:xfrm>
          <a:prstGeom prst="rect">
            <a:avLst/>
          </a:prstGeom>
          <a:pattFill prst="ltUpDiag">
            <a:fgClr>
              <a:srgbClr val="4F81BD"/>
            </a:fgClr>
            <a:bgClr>
              <a:sysClr val="window" lastClr="FFFFFF"/>
            </a:bgClr>
          </a:patt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06" name="矩形 905"/>
          <p:cNvSpPr/>
          <p:nvPr/>
        </p:nvSpPr>
        <p:spPr>
          <a:xfrm>
            <a:off x="5472879" y="911713"/>
            <a:ext cx="722435" cy="1165748"/>
          </a:xfrm>
          <a:prstGeom prst="rect">
            <a:avLst/>
          </a:prstGeom>
          <a:pattFill prst="ltUpDiag">
            <a:fgClr>
              <a:srgbClr val="4F81BD"/>
            </a:fgClr>
            <a:bgClr>
              <a:sysClr val="window" lastClr="FFFFFF"/>
            </a:bgClr>
          </a:patt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09" name="矩形 908"/>
          <p:cNvSpPr/>
          <p:nvPr/>
        </p:nvSpPr>
        <p:spPr>
          <a:xfrm>
            <a:off x="6476223" y="2201977"/>
            <a:ext cx="501097" cy="1328058"/>
          </a:xfrm>
          <a:prstGeom prst="rect">
            <a:avLst/>
          </a:prstGeom>
          <a:pattFill prst="ltUpDiag">
            <a:fgClr>
              <a:srgbClr val="4F81BD"/>
            </a:fgClr>
            <a:bgClr>
              <a:sysClr val="window" lastClr="FFFFFF"/>
            </a:bgClr>
          </a:patt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10" name="直接箭头连接符 909"/>
          <p:cNvCxnSpPr/>
          <p:nvPr/>
        </p:nvCxnSpPr>
        <p:spPr>
          <a:xfrm>
            <a:off x="1235646" y="2402262"/>
            <a:ext cx="0" cy="63764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911" name="TextBox 910"/>
          <p:cNvSpPr txBox="1"/>
          <p:nvPr/>
        </p:nvSpPr>
        <p:spPr>
          <a:xfrm>
            <a:off x="-3272" y="2712117"/>
            <a:ext cx="93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Entrance</a:t>
            </a:r>
            <a:endParaRPr lang="zh-CN" altLang="en-US" sz="1400" b="1" dirty="0">
              <a:solidFill>
                <a:srgbClr val="FF0000"/>
              </a:solidFill>
              <a:latin typeface="Calibri"/>
              <a:ea typeface="宋体"/>
            </a:endParaRPr>
          </a:p>
        </p:txBody>
      </p:sp>
      <p:sp>
        <p:nvSpPr>
          <p:cNvPr id="912" name="矩形 911"/>
          <p:cNvSpPr/>
          <p:nvPr/>
        </p:nvSpPr>
        <p:spPr>
          <a:xfrm>
            <a:off x="1369402" y="1971432"/>
            <a:ext cx="646263" cy="32077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13" name="组合 912"/>
          <p:cNvGrpSpPr/>
          <p:nvPr/>
        </p:nvGrpSpPr>
        <p:grpSpPr>
          <a:xfrm>
            <a:off x="6416221" y="3517603"/>
            <a:ext cx="130590" cy="127894"/>
            <a:chOff x="8112204" y="1659281"/>
            <a:chExt cx="130590" cy="127894"/>
          </a:xfrm>
        </p:grpSpPr>
        <p:grpSp>
          <p:nvGrpSpPr>
            <p:cNvPr id="914" name="组合 913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916" name="流程图: 联系 915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17" name="椭圆 916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18" name="椭圆 917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915" name="椭圆 914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919" name="矩形 918"/>
          <p:cNvSpPr/>
          <p:nvPr/>
        </p:nvSpPr>
        <p:spPr>
          <a:xfrm rot="3960000">
            <a:off x="2018832" y="1077746"/>
            <a:ext cx="646263" cy="3948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21" name="矩形 920"/>
          <p:cNvSpPr/>
          <p:nvPr/>
        </p:nvSpPr>
        <p:spPr>
          <a:xfrm>
            <a:off x="2479801" y="1679580"/>
            <a:ext cx="304875" cy="2918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24" name="直接箭头连接符 923"/>
          <p:cNvCxnSpPr/>
          <p:nvPr/>
        </p:nvCxnSpPr>
        <p:spPr>
          <a:xfrm>
            <a:off x="1824552" y="3319512"/>
            <a:ext cx="1906803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25" name="矩形 924"/>
          <p:cNvSpPr/>
          <p:nvPr/>
        </p:nvSpPr>
        <p:spPr>
          <a:xfrm>
            <a:off x="3523879" y="3859872"/>
            <a:ext cx="646263" cy="3948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26" name="直接箭头连接符 925"/>
          <p:cNvCxnSpPr/>
          <p:nvPr/>
        </p:nvCxnSpPr>
        <p:spPr>
          <a:xfrm>
            <a:off x="3725088" y="3339274"/>
            <a:ext cx="7226" cy="53981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927" name="直接连接符 926"/>
          <p:cNvCxnSpPr/>
          <p:nvPr/>
        </p:nvCxnSpPr>
        <p:spPr>
          <a:xfrm>
            <a:off x="666863" y="4716092"/>
            <a:ext cx="181351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0" name="矩形 929"/>
          <p:cNvSpPr/>
          <p:nvPr/>
        </p:nvSpPr>
        <p:spPr>
          <a:xfrm>
            <a:off x="1310142" y="4904740"/>
            <a:ext cx="1619043" cy="17139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9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77" y="5081094"/>
            <a:ext cx="1506031" cy="75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" name="矩形 931"/>
          <p:cNvSpPr/>
          <p:nvPr/>
        </p:nvSpPr>
        <p:spPr>
          <a:xfrm>
            <a:off x="1090824" y="5045509"/>
            <a:ext cx="255674" cy="6281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33" name="矩形 932"/>
          <p:cNvSpPr/>
          <p:nvPr/>
        </p:nvSpPr>
        <p:spPr>
          <a:xfrm>
            <a:off x="2859336" y="5006937"/>
            <a:ext cx="368820" cy="77403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34" name="矩形 933"/>
          <p:cNvSpPr/>
          <p:nvPr/>
        </p:nvSpPr>
        <p:spPr>
          <a:xfrm>
            <a:off x="1310142" y="5889805"/>
            <a:ext cx="1619043" cy="23308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9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0824" y="508883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0824" y="5329203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0824" y="5576844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3217" y="508883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3217" y="5329203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3217" y="5576844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00934" y="5833205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21562" y="5833205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43068" y="5833205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72378" y="5833205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11979" y="5833205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46586" y="5833205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372" y="5833205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8" name="直接连接符 947"/>
          <p:cNvCxnSpPr/>
          <p:nvPr/>
        </p:nvCxnSpPr>
        <p:spPr>
          <a:xfrm flipV="1">
            <a:off x="2944402" y="5045509"/>
            <a:ext cx="324294" cy="13841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lgDash"/>
          </a:ln>
          <a:effectLst/>
        </p:spPr>
      </p:cxnSp>
      <p:cxnSp>
        <p:nvCxnSpPr>
          <p:cNvPr id="949" name="直接连接符 948"/>
          <p:cNvCxnSpPr/>
          <p:nvPr/>
        </p:nvCxnSpPr>
        <p:spPr>
          <a:xfrm>
            <a:off x="2944402" y="5419199"/>
            <a:ext cx="302804" cy="9999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lgDash"/>
          </a:ln>
          <a:effectLst/>
        </p:spPr>
      </p:cxnSp>
      <p:pic>
        <p:nvPicPr>
          <p:cNvPr id="9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4354" y="508883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4354" y="5329203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4354" y="5576844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85" y="3946237"/>
            <a:ext cx="247216" cy="4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85" y="4355827"/>
            <a:ext cx="247216" cy="4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85" y="4936733"/>
            <a:ext cx="247216" cy="4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85" y="5346323"/>
            <a:ext cx="247216" cy="4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7" name="组合 956"/>
          <p:cNvGrpSpPr/>
          <p:nvPr/>
        </p:nvGrpSpPr>
        <p:grpSpPr>
          <a:xfrm>
            <a:off x="4351811" y="3979321"/>
            <a:ext cx="2229258" cy="806724"/>
            <a:chOff x="4351811" y="3412309"/>
            <a:chExt cx="2229258" cy="806724"/>
          </a:xfrm>
        </p:grpSpPr>
        <p:grpSp>
          <p:nvGrpSpPr>
            <p:cNvPr id="958" name="组合 957"/>
            <p:cNvGrpSpPr/>
            <p:nvPr/>
          </p:nvGrpSpPr>
          <p:grpSpPr>
            <a:xfrm>
              <a:off x="4351811" y="3412309"/>
              <a:ext cx="182160" cy="806724"/>
              <a:chOff x="4351811" y="3412309"/>
              <a:chExt cx="182160" cy="806724"/>
            </a:xfrm>
          </p:grpSpPr>
          <p:pic>
            <p:nvPicPr>
              <p:cNvPr id="1004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6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9" name="组合 958"/>
            <p:cNvGrpSpPr/>
            <p:nvPr/>
          </p:nvGrpSpPr>
          <p:grpSpPr>
            <a:xfrm>
              <a:off x="4570526" y="3412309"/>
              <a:ext cx="182160" cy="806724"/>
              <a:chOff x="4351811" y="3412309"/>
              <a:chExt cx="182160" cy="806724"/>
            </a:xfrm>
          </p:grpSpPr>
          <p:pic>
            <p:nvPicPr>
              <p:cNvPr id="1000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60" name="组合 959"/>
            <p:cNvGrpSpPr/>
            <p:nvPr/>
          </p:nvGrpSpPr>
          <p:grpSpPr>
            <a:xfrm>
              <a:off x="4798548" y="3412309"/>
              <a:ext cx="182160" cy="806724"/>
              <a:chOff x="4351811" y="3412309"/>
              <a:chExt cx="182160" cy="806724"/>
            </a:xfrm>
          </p:grpSpPr>
          <p:pic>
            <p:nvPicPr>
              <p:cNvPr id="996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8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9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61" name="组合 960"/>
            <p:cNvGrpSpPr/>
            <p:nvPr/>
          </p:nvGrpSpPr>
          <p:grpSpPr>
            <a:xfrm>
              <a:off x="5027691" y="3412309"/>
              <a:ext cx="182160" cy="806724"/>
              <a:chOff x="4351811" y="3412309"/>
              <a:chExt cx="182160" cy="806724"/>
            </a:xfrm>
          </p:grpSpPr>
          <p:pic>
            <p:nvPicPr>
              <p:cNvPr id="99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4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62" name="组合 961"/>
            <p:cNvGrpSpPr/>
            <p:nvPr/>
          </p:nvGrpSpPr>
          <p:grpSpPr>
            <a:xfrm>
              <a:off x="5256025" y="3412309"/>
              <a:ext cx="182160" cy="806724"/>
              <a:chOff x="4351811" y="3412309"/>
              <a:chExt cx="182160" cy="806724"/>
            </a:xfrm>
          </p:grpSpPr>
          <p:pic>
            <p:nvPicPr>
              <p:cNvPr id="988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9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0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63" name="组合 962"/>
            <p:cNvGrpSpPr/>
            <p:nvPr/>
          </p:nvGrpSpPr>
          <p:grpSpPr>
            <a:xfrm>
              <a:off x="5466189" y="3412309"/>
              <a:ext cx="182160" cy="806724"/>
              <a:chOff x="4351811" y="3412309"/>
              <a:chExt cx="182160" cy="806724"/>
            </a:xfrm>
          </p:grpSpPr>
          <p:pic>
            <p:nvPicPr>
              <p:cNvPr id="984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6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64" name="组合 963"/>
            <p:cNvGrpSpPr/>
            <p:nvPr/>
          </p:nvGrpSpPr>
          <p:grpSpPr>
            <a:xfrm>
              <a:off x="5695389" y="3412309"/>
              <a:ext cx="182160" cy="806724"/>
              <a:chOff x="4351811" y="3412309"/>
              <a:chExt cx="182160" cy="806724"/>
            </a:xfrm>
          </p:grpSpPr>
          <p:pic>
            <p:nvPicPr>
              <p:cNvPr id="980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65" name="组合 964"/>
            <p:cNvGrpSpPr/>
            <p:nvPr/>
          </p:nvGrpSpPr>
          <p:grpSpPr>
            <a:xfrm>
              <a:off x="5929656" y="3412309"/>
              <a:ext cx="182160" cy="806724"/>
              <a:chOff x="4351811" y="3412309"/>
              <a:chExt cx="182160" cy="806724"/>
            </a:xfrm>
          </p:grpSpPr>
          <p:pic>
            <p:nvPicPr>
              <p:cNvPr id="976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8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9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66" name="组合 965"/>
            <p:cNvGrpSpPr/>
            <p:nvPr/>
          </p:nvGrpSpPr>
          <p:grpSpPr>
            <a:xfrm>
              <a:off x="6170990" y="3412309"/>
              <a:ext cx="182160" cy="806724"/>
              <a:chOff x="4351811" y="3412309"/>
              <a:chExt cx="182160" cy="806724"/>
            </a:xfrm>
          </p:grpSpPr>
          <p:pic>
            <p:nvPicPr>
              <p:cNvPr id="97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4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67" name="组合 966"/>
            <p:cNvGrpSpPr/>
            <p:nvPr/>
          </p:nvGrpSpPr>
          <p:grpSpPr>
            <a:xfrm>
              <a:off x="6398909" y="3412309"/>
              <a:ext cx="182160" cy="806724"/>
              <a:chOff x="4351811" y="3412309"/>
              <a:chExt cx="182160" cy="806724"/>
            </a:xfrm>
          </p:grpSpPr>
          <p:pic>
            <p:nvPicPr>
              <p:cNvPr id="968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9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0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08" name="组合 1007"/>
          <p:cNvGrpSpPr/>
          <p:nvPr/>
        </p:nvGrpSpPr>
        <p:grpSpPr>
          <a:xfrm>
            <a:off x="4351811" y="4941858"/>
            <a:ext cx="2229258" cy="806724"/>
            <a:chOff x="4351811" y="3412309"/>
            <a:chExt cx="2229258" cy="806724"/>
          </a:xfrm>
        </p:grpSpPr>
        <p:grpSp>
          <p:nvGrpSpPr>
            <p:cNvPr id="1009" name="组合 1008"/>
            <p:cNvGrpSpPr/>
            <p:nvPr/>
          </p:nvGrpSpPr>
          <p:grpSpPr>
            <a:xfrm>
              <a:off x="4351811" y="3412309"/>
              <a:ext cx="182160" cy="806724"/>
              <a:chOff x="4351811" y="3412309"/>
              <a:chExt cx="182160" cy="806724"/>
            </a:xfrm>
          </p:grpSpPr>
          <p:pic>
            <p:nvPicPr>
              <p:cNvPr id="105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0" name="组合 1009"/>
            <p:cNvGrpSpPr/>
            <p:nvPr/>
          </p:nvGrpSpPr>
          <p:grpSpPr>
            <a:xfrm>
              <a:off x="4570526" y="3412309"/>
              <a:ext cx="182160" cy="806724"/>
              <a:chOff x="4351811" y="3412309"/>
              <a:chExt cx="182160" cy="806724"/>
            </a:xfrm>
          </p:grpSpPr>
          <p:pic>
            <p:nvPicPr>
              <p:cNvPr id="105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1" name="组合 1010"/>
            <p:cNvGrpSpPr/>
            <p:nvPr/>
          </p:nvGrpSpPr>
          <p:grpSpPr>
            <a:xfrm>
              <a:off x="4798548" y="3412309"/>
              <a:ext cx="182160" cy="806724"/>
              <a:chOff x="4351811" y="3412309"/>
              <a:chExt cx="182160" cy="806724"/>
            </a:xfrm>
          </p:grpSpPr>
          <p:pic>
            <p:nvPicPr>
              <p:cNvPr id="104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2" name="组合 1011"/>
            <p:cNvGrpSpPr/>
            <p:nvPr/>
          </p:nvGrpSpPr>
          <p:grpSpPr>
            <a:xfrm>
              <a:off x="5027691" y="3412309"/>
              <a:ext cx="182160" cy="806724"/>
              <a:chOff x="4351811" y="3412309"/>
              <a:chExt cx="182160" cy="806724"/>
            </a:xfrm>
          </p:grpSpPr>
          <p:pic>
            <p:nvPicPr>
              <p:cNvPr id="104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3" name="组合 1012"/>
            <p:cNvGrpSpPr/>
            <p:nvPr/>
          </p:nvGrpSpPr>
          <p:grpSpPr>
            <a:xfrm>
              <a:off x="5256025" y="3412309"/>
              <a:ext cx="182160" cy="806724"/>
              <a:chOff x="4351811" y="3412309"/>
              <a:chExt cx="182160" cy="806724"/>
            </a:xfrm>
          </p:grpSpPr>
          <p:pic>
            <p:nvPicPr>
              <p:cNvPr id="1039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4" name="组合 1013"/>
            <p:cNvGrpSpPr/>
            <p:nvPr/>
          </p:nvGrpSpPr>
          <p:grpSpPr>
            <a:xfrm>
              <a:off x="5466189" y="3412309"/>
              <a:ext cx="182160" cy="806724"/>
              <a:chOff x="4351811" y="3412309"/>
              <a:chExt cx="182160" cy="806724"/>
            </a:xfrm>
          </p:grpSpPr>
          <p:pic>
            <p:nvPicPr>
              <p:cNvPr id="103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5" name="组合 1014"/>
            <p:cNvGrpSpPr/>
            <p:nvPr/>
          </p:nvGrpSpPr>
          <p:grpSpPr>
            <a:xfrm>
              <a:off x="5695389" y="3412309"/>
              <a:ext cx="182160" cy="806724"/>
              <a:chOff x="4351811" y="3412309"/>
              <a:chExt cx="182160" cy="806724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6" name="组合 1015"/>
            <p:cNvGrpSpPr/>
            <p:nvPr/>
          </p:nvGrpSpPr>
          <p:grpSpPr>
            <a:xfrm>
              <a:off x="5929656" y="3412309"/>
              <a:ext cx="182160" cy="806724"/>
              <a:chOff x="4351811" y="3412309"/>
              <a:chExt cx="182160" cy="806724"/>
            </a:xfrm>
          </p:grpSpPr>
          <p:pic>
            <p:nvPicPr>
              <p:cNvPr id="102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7" name="组合 1016"/>
            <p:cNvGrpSpPr/>
            <p:nvPr/>
          </p:nvGrpSpPr>
          <p:grpSpPr>
            <a:xfrm>
              <a:off x="6170990" y="3412309"/>
              <a:ext cx="182160" cy="806724"/>
              <a:chOff x="4351811" y="3412309"/>
              <a:chExt cx="182160" cy="806724"/>
            </a:xfrm>
          </p:grpSpPr>
          <p:pic>
            <p:nvPicPr>
              <p:cNvPr id="1023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8" name="组合 1017"/>
            <p:cNvGrpSpPr/>
            <p:nvPr/>
          </p:nvGrpSpPr>
          <p:grpSpPr>
            <a:xfrm>
              <a:off x="6398909" y="3412309"/>
              <a:ext cx="182160" cy="806724"/>
              <a:chOff x="4351811" y="3412309"/>
              <a:chExt cx="182160" cy="806724"/>
            </a:xfrm>
          </p:grpSpPr>
          <p:pic>
            <p:nvPicPr>
              <p:cNvPr id="1019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41230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0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61172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3811439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811" y="4010850"/>
                <a:ext cx="182160" cy="208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5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45" y="5277605"/>
            <a:ext cx="331791" cy="40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 bwMode="auto">
          <a:xfrm>
            <a:off x="143508" y="2385304"/>
            <a:ext cx="111583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7" name="矩形 326"/>
          <p:cNvSpPr/>
          <p:nvPr/>
        </p:nvSpPr>
        <p:spPr>
          <a:xfrm rot="10800000">
            <a:off x="1999815" y="4495054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1945804" y="361427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2245741" y="4499962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0" name="矩形 329"/>
          <p:cNvSpPr/>
          <p:nvPr/>
        </p:nvSpPr>
        <p:spPr>
          <a:xfrm rot="5400000">
            <a:off x="812775" y="4277714"/>
            <a:ext cx="220118" cy="45719"/>
          </a:xfrm>
          <a:prstGeom prst="rect">
            <a:avLst/>
          </a:prstGeom>
          <a:solidFill>
            <a:srgbClr val="CC00FF"/>
          </a:solidFill>
          <a:ln w="25400" cap="flat" cmpd="sng" algn="ctr">
            <a:solidFill>
              <a:srgbClr val="6600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2310036" y="3625784"/>
            <a:ext cx="220118" cy="45719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2" name="矩形 331"/>
          <p:cNvSpPr/>
          <p:nvPr/>
        </p:nvSpPr>
        <p:spPr>
          <a:xfrm rot="5400000">
            <a:off x="2489794" y="4207092"/>
            <a:ext cx="220118" cy="4571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1162300" y="361427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1561050" y="3625784"/>
            <a:ext cx="220118" cy="45719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5" name="矩形 334"/>
          <p:cNvSpPr/>
          <p:nvPr/>
        </p:nvSpPr>
        <p:spPr>
          <a:xfrm rot="16200000">
            <a:off x="812393" y="3877621"/>
            <a:ext cx="220118" cy="45719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6" name="矩形 335"/>
          <p:cNvSpPr/>
          <p:nvPr/>
        </p:nvSpPr>
        <p:spPr>
          <a:xfrm rot="10800000">
            <a:off x="1112477" y="4554365"/>
            <a:ext cx="220118" cy="45719"/>
          </a:xfrm>
          <a:prstGeom prst="rect">
            <a:avLst/>
          </a:prstGeom>
          <a:solidFill>
            <a:srgbClr val="CC00FF"/>
          </a:solidFill>
          <a:ln w="25400" cap="flat" cmpd="sng" algn="ctr">
            <a:solidFill>
              <a:srgbClr val="6600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7" name="矩形 336"/>
          <p:cNvSpPr/>
          <p:nvPr/>
        </p:nvSpPr>
        <p:spPr>
          <a:xfrm rot="10800000">
            <a:off x="1671109" y="4559290"/>
            <a:ext cx="220118" cy="4571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4185180" y="3707507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5645737" y="3719111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4866813" y="373157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1" name="矩形 340"/>
          <p:cNvSpPr/>
          <p:nvPr/>
        </p:nvSpPr>
        <p:spPr>
          <a:xfrm rot="16200000">
            <a:off x="6669056" y="4972070"/>
            <a:ext cx="220118" cy="45719"/>
          </a:xfrm>
          <a:prstGeom prst="rect">
            <a:avLst/>
          </a:prstGeom>
          <a:solidFill>
            <a:srgbClr val="CC9900"/>
          </a:solidFill>
          <a:ln w="25400" cap="flat" cmpd="sng" algn="ctr">
            <a:solidFill>
              <a:srgbClr val="CC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195314" y="371403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3" name="矩形 342"/>
          <p:cNvSpPr/>
          <p:nvPr/>
        </p:nvSpPr>
        <p:spPr>
          <a:xfrm rot="16200000">
            <a:off x="6636962" y="5606322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5950087" y="3714717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5" name="矩形 344"/>
          <p:cNvSpPr/>
          <p:nvPr/>
        </p:nvSpPr>
        <p:spPr>
          <a:xfrm rot="5400000">
            <a:off x="6645771" y="4361757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6" name="矩形 345"/>
          <p:cNvSpPr/>
          <p:nvPr/>
        </p:nvSpPr>
        <p:spPr>
          <a:xfrm rot="5400000">
            <a:off x="6645771" y="4600873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4579429" y="3707507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6535174" y="3719111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9" name="矩形 348"/>
          <p:cNvSpPr/>
          <p:nvPr/>
        </p:nvSpPr>
        <p:spPr>
          <a:xfrm rot="16200000">
            <a:off x="6669057" y="5353103"/>
            <a:ext cx="220118" cy="45719"/>
          </a:xfrm>
          <a:prstGeom prst="rect">
            <a:avLst/>
          </a:prstGeom>
          <a:solidFill>
            <a:srgbClr val="CC9900"/>
          </a:solidFill>
          <a:ln w="25400" cap="flat" cmpd="sng" algn="ctr">
            <a:solidFill>
              <a:srgbClr val="CC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50" name="矩形 349"/>
          <p:cNvSpPr/>
          <p:nvPr/>
        </p:nvSpPr>
        <p:spPr>
          <a:xfrm rot="16200000">
            <a:off x="6669057" y="4066520"/>
            <a:ext cx="220118" cy="45719"/>
          </a:xfrm>
          <a:prstGeom prst="rect">
            <a:avLst/>
          </a:prstGeom>
          <a:solidFill>
            <a:srgbClr val="CC9900"/>
          </a:solidFill>
          <a:ln w="25400" cap="flat" cmpd="sng" algn="ctr">
            <a:solidFill>
              <a:srgbClr val="CC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383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b="0" dirty="0" smtClean="0">
                <a:ea typeface="+mj-ea"/>
              </a:rPr>
              <a:t>2</a:t>
            </a:r>
            <a:r>
              <a:rPr lang="ja-JP" altLang="en-US" b="0" dirty="0" smtClean="0">
                <a:ea typeface="+mj-ea"/>
              </a:rPr>
              <a:t>．パネル展示レイアウト</a:t>
            </a:r>
            <a:endParaRPr lang="ja-JP" altLang="en-US" sz="2400" b="0" dirty="0" smtClean="0">
              <a:ea typeface="+mj-ea"/>
            </a:endParaRPr>
          </a:p>
        </p:txBody>
      </p:sp>
      <p:sp>
        <p:nvSpPr>
          <p:cNvPr id="79" name="スライド番号プレースホルダ 2"/>
          <p:cNvSpPr txBox="1">
            <a:spLocks/>
          </p:cNvSpPr>
          <p:nvPr/>
        </p:nvSpPr>
        <p:spPr bwMode="gray">
          <a:xfrm>
            <a:off x="8676456" y="6525344"/>
            <a:ext cx="469598" cy="3114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800" kern="1200" smtClean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>
              <a:defRPr/>
            </a:pPr>
            <a:fld id="{B69A64E9-DEE1-40B5-88E8-A6C3DD001D0B}" type="slidenum">
              <a:rPr lang="en-US" altLang="ja-JP" sz="1400" smtClean="0"/>
              <a:pPr>
                <a:defRPr/>
              </a:pPr>
              <a:t>2</a:t>
            </a:fld>
            <a:endParaRPr lang="en-US" altLang="ja-JP" sz="1400" dirty="0"/>
          </a:p>
        </p:txBody>
      </p:sp>
      <p:sp>
        <p:nvSpPr>
          <p:cNvPr id="565" name="矩形 564"/>
          <p:cNvSpPr/>
          <p:nvPr/>
        </p:nvSpPr>
        <p:spPr>
          <a:xfrm>
            <a:off x="7410747" y="2950682"/>
            <a:ext cx="1697757" cy="239486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566" name="Picture 2" descr="C:\Users\70696826\Desktop\捕获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897025"/>
            <a:ext cx="6264696" cy="53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7" name="直接连接符 566"/>
          <p:cNvCxnSpPr/>
          <p:nvPr/>
        </p:nvCxnSpPr>
        <p:spPr>
          <a:xfrm>
            <a:off x="3677424" y="5937585"/>
            <a:ext cx="0" cy="5760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8" name="直接连接符 567"/>
          <p:cNvCxnSpPr/>
          <p:nvPr/>
        </p:nvCxnSpPr>
        <p:spPr>
          <a:xfrm>
            <a:off x="6948264" y="6177874"/>
            <a:ext cx="0" cy="33577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9" name="直接连接符 568"/>
          <p:cNvCxnSpPr/>
          <p:nvPr/>
        </p:nvCxnSpPr>
        <p:spPr>
          <a:xfrm>
            <a:off x="3677424" y="6513649"/>
            <a:ext cx="89457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0" name="直接连接符 569"/>
          <p:cNvCxnSpPr/>
          <p:nvPr/>
        </p:nvCxnSpPr>
        <p:spPr>
          <a:xfrm>
            <a:off x="5974060" y="5937585"/>
            <a:ext cx="0" cy="5760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1" name="直接连接符 570"/>
          <p:cNvCxnSpPr/>
          <p:nvPr/>
        </p:nvCxnSpPr>
        <p:spPr>
          <a:xfrm>
            <a:off x="4938916" y="6513649"/>
            <a:ext cx="1035144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72" name="TextBox 571"/>
          <p:cNvSpPr txBox="1"/>
          <p:nvPr/>
        </p:nvSpPr>
        <p:spPr>
          <a:xfrm>
            <a:off x="4560952" y="6411161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/>
                </a:solidFill>
                <a:latin typeface="Calibri"/>
                <a:ea typeface="宋体"/>
              </a:rPr>
              <a:t>780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7402408" y="264670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600" b="1" dirty="0" smtClean="0">
                <a:solidFill>
                  <a:srgbClr val="C0504D"/>
                </a:solidFill>
                <a:latin typeface="Calibri"/>
                <a:ea typeface="ＭＳ Ｐゴシック"/>
              </a:rPr>
              <a:t>標識：</a:t>
            </a:r>
            <a:endParaRPr lang="zh-CN" altLang="en-US" sz="1600" b="1" dirty="0">
              <a:solidFill>
                <a:srgbClr val="C0504D"/>
              </a:solidFill>
              <a:latin typeface="Calibri"/>
              <a:ea typeface="宋体"/>
            </a:endParaRPr>
          </a:p>
        </p:txBody>
      </p:sp>
      <p:sp>
        <p:nvSpPr>
          <p:cNvPr id="574" name="矩形 573"/>
          <p:cNvSpPr/>
          <p:nvPr/>
        </p:nvSpPr>
        <p:spPr>
          <a:xfrm>
            <a:off x="8191068" y="3078383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7410747" y="295068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Panel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76" name="矩形 575"/>
          <p:cNvSpPr/>
          <p:nvPr/>
        </p:nvSpPr>
        <p:spPr>
          <a:xfrm>
            <a:off x="8208214" y="4025561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7382172" y="3920220"/>
            <a:ext cx="71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4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展示台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78" name="TextBox 577"/>
          <p:cNvSpPr txBox="1"/>
          <p:nvPr/>
        </p:nvSpPr>
        <p:spPr>
          <a:xfrm>
            <a:off x="7490184" y="4785457"/>
            <a:ext cx="75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4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電源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579" name="直接连接符 578"/>
          <p:cNvCxnSpPr/>
          <p:nvPr/>
        </p:nvCxnSpPr>
        <p:spPr>
          <a:xfrm>
            <a:off x="6334100" y="5937585"/>
            <a:ext cx="0" cy="5760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0" name="直接连接符 579"/>
          <p:cNvCxnSpPr/>
          <p:nvPr/>
        </p:nvCxnSpPr>
        <p:spPr>
          <a:xfrm>
            <a:off x="6808385" y="6513649"/>
            <a:ext cx="139879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1" name="直接连接符 580"/>
          <p:cNvCxnSpPr/>
          <p:nvPr/>
        </p:nvCxnSpPr>
        <p:spPr>
          <a:xfrm>
            <a:off x="6334100" y="6511709"/>
            <a:ext cx="139879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82" name="TextBox 581"/>
          <p:cNvSpPr txBox="1"/>
          <p:nvPr/>
        </p:nvSpPr>
        <p:spPr>
          <a:xfrm>
            <a:off x="6481516" y="6411161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200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583" name="直接连接符 582"/>
          <p:cNvCxnSpPr/>
          <p:nvPr/>
        </p:nvCxnSpPr>
        <p:spPr>
          <a:xfrm>
            <a:off x="6948264" y="5778329"/>
            <a:ext cx="30250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4" name="直接连接符 583"/>
          <p:cNvCxnSpPr/>
          <p:nvPr/>
        </p:nvCxnSpPr>
        <p:spPr>
          <a:xfrm>
            <a:off x="7069421" y="3568899"/>
            <a:ext cx="181351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5" name="直接连接符 584"/>
          <p:cNvCxnSpPr/>
          <p:nvPr/>
        </p:nvCxnSpPr>
        <p:spPr>
          <a:xfrm>
            <a:off x="7238156" y="3568899"/>
            <a:ext cx="0" cy="64049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6" name="直接连接符 585"/>
          <p:cNvCxnSpPr/>
          <p:nvPr/>
        </p:nvCxnSpPr>
        <p:spPr>
          <a:xfrm>
            <a:off x="7238156" y="4584241"/>
            <a:ext cx="0" cy="11940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87" name="TextBox 586"/>
          <p:cNvSpPr txBox="1"/>
          <p:nvPr/>
        </p:nvSpPr>
        <p:spPr>
          <a:xfrm>
            <a:off x="7058136" y="4247513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74</a:t>
            </a:r>
            <a:r>
              <a:rPr lang="en-US" altLang="zh-CN" sz="900" dirty="0" smtClean="0">
                <a:solidFill>
                  <a:prstClr val="black"/>
                </a:solidFill>
                <a:latin typeface="Calibri"/>
                <a:ea typeface="宋体"/>
              </a:rPr>
              <a:t>0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588" name="直接连接符 587"/>
          <p:cNvCxnSpPr/>
          <p:nvPr/>
        </p:nvCxnSpPr>
        <p:spPr>
          <a:xfrm>
            <a:off x="659243" y="3568899"/>
            <a:ext cx="217489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9" name="直接连接符 588"/>
          <p:cNvCxnSpPr/>
          <p:nvPr/>
        </p:nvCxnSpPr>
        <p:spPr>
          <a:xfrm>
            <a:off x="666863" y="4713449"/>
            <a:ext cx="181351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0" name="直接连接符 589"/>
          <p:cNvCxnSpPr/>
          <p:nvPr/>
        </p:nvCxnSpPr>
        <p:spPr>
          <a:xfrm>
            <a:off x="680141" y="3568899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1" name="直接连接符 590"/>
          <p:cNvCxnSpPr>
            <a:stCxn id="592" idx="2"/>
          </p:cNvCxnSpPr>
          <p:nvPr/>
        </p:nvCxnSpPr>
        <p:spPr>
          <a:xfrm>
            <a:off x="661463" y="4356425"/>
            <a:ext cx="5400" cy="35702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92" name="TextBox 591"/>
          <p:cNvSpPr txBox="1"/>
          <p:nvPr/>
        </p:nvSpPr>
        <p:spPr>
          <a:xfrm>
            <a:off x="481443" y="4125593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345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593" name="直接连接符 592"/>
          <p:cNvCxnSpPr/>
          <p:nvPr/>
        </p:nvCxnSpPr>
        <p:spPr>
          <a:xfrm>
            <a:off x="841483" y="3451595"/>
            <a:ext cx="729041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4" name="直接连接符 593"/>
          <p:cNvCxnSpPr/>
          <p:nvPr/>
        </p:nvCxnSpPr>
        <p:spPr>
          <a:xfrm>
            <a:off x="653843" y="3568899"/>
            <a:ext cx="0" cy="55669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5" name="直接连接符 594"/>
          <p:cNvCxnSpPr/>
          <p:nvPr/>
        </p:nvCxnSpPr>
        <p:spPr>
          <a:xfrm>
            <a:off x="2051720" y="3451595"/>
            <a:ext cx="57193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6" name="直接连接符 595"/>
          <p:cNvCxnSpPr/>
          <p:nvPr/>
        </p:nvCxnSpPr>
        <p:spPr>
          <a:xfrm>
            <a:off x="2624169" y="3451595"/>
            <a:ext cx="0" cy="11349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97" name="TextBox 596"/>
          <p:cNvSpPr txBox="1"/>
          <p:nvPr/>
        </p:nvSpPr>
        <p:spPr>
          <a:xfrm>
            <a:off x="1570524" y="3327040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580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grpSp>
        <p:nvGrpSpPr>
          <p:cNvPr id="598" name="组合 597"/>
          <p:cNvGrpSpPr/>
          <p:nvPr/>
        </p:nvGrpSpPr>
        <p:grpSpPr>
          <a:xfrm>
            <a:off x="6787166" y="4362929"/>
            <a:ext cx="130590" cy="127894"/>
            <a:chOff x="8112204" y="1659281"/>
            <a:chExt cx="130590" cy="127894"/>
          </a:xfrm>
        </p:grpSpPr>
        <p:grpSp>
          <p:nvGrpSpPr>
            <p:cNvPr id="599" name="组合 598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01" name="流程图: 联系 600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02" name="椭圆 601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03" name="椭圆 602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00" name="椭圆 599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04" name="组合 603"/>
          <p:cNvGrpSpPr/>
          <p:nvPr/>
        </p:nvGrpSpPr>
        <p:grpSpPr>
          <a:xfrm>
            <a:off x="6787166" y="3949129"/>
            <a:ext cx="130590" cy="127894"/>
            <a:chOff x="8112204" y="1659281"/>
            <a:chExt cx="130590" cy="127894"/>
          </a:xfrm>
        </p:grpSpPr>
        <p:grpSp>
          <p:nvGrpSpPr>
            <p:cNvPr id="605" name="组合 604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07" name="流程图: 联系 606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08" name="椭圆 607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09" name="椭圆 608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06" name="椭圆 605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6787166" y="4785457"/>
            <a:ext cx="130590" cy="127894"/>
            <a:chOff x="8112204" y="1659281"/>
            <a:chExt cx="130590" cy="127894"/>
          </a:xfrm>
        </p:grpSpPr>
        <p:grpSp>
          <p:nvGrpSpPr>
            <p:cNvPr id="612" name="组合 611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14" name="流程图: 联系 613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15" name="椭圆 614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16" name="椭圆 615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13" name="椭圆 612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17" name="组合 616"/>
          <p:cNvGrpSpPr/>
          <p:nvPr/>
        </p:nvGrpSpPr>
        <p:grpSpPr>
          <a:xfrm>
            <a:off x="6787166" y="5289513"/>
            <a:ext cx="130590" cy="127894"/>
            <a:chOff x="8112204" y="1659281"/>
            <a:chExt cx="130590" cy="127894"/>
          </a:xfrm>
        </p:grpSpPr>
        <p:grpSp>
          <p:nvGrpSpPr>
            <p:cNvPr id="618" name="组合 617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20" name="流程图: 联系 619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21" name="椭圆 620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22" name="椭圆 621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19" name="椭圆 618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5652120" y="6032835"/>
            <a:ext cx="130590" cy="127894"/>
            <a:chOff x="8112204" y="1659281"/>
            <a:chExt cx="130590" cy="127894"/>
          </a:xfrm>
        </p:grpSpPr>
        <p:grpSp>
          <p:nvGrpSpPr>
            <p:cNvPr id="624" name="组合 623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26" name="流程图: 联系 625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27" name="椭圆 626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28" name="椭圆 627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25" name="椭圆 624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29" name="组合 628"/>
          <p:cNvGrpSpPr/>
          <p:nvPr/>
        </p:nvGrpSpPr>
        <p:grpSpPr>
          <a:xfrm>
            <a:off x="8220744" y="4875398"/>
            <a:ext cx="130590" cy="127894"/>
            <a:chOff x="8112204" y="1659281"/>
            <a:chExt cx="130590" cy="127894"/>
          </a:xfrm>
        </p:grpSpPr>
        <p:grpSp>
          <p:nvGrpSpPr>
            <p:cNvPr id="630" name="组合 629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32" name="流程图: 联系 631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33" name="椭圆 632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34" name="椭圆 633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31" name="椭圆 630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35" name="组合 634"/>
          <p:cNvGrpSpPr/>
          <p:nvPr/>
        </p:nvGrpSpPr>
        <p:grpSpPr>
          <a:xfrm>
            <a:off x="5220072" y="6032835"/>
            <a:ext cx="130590" cy="127894"/>
            <a:chOff x="8112204" y="1659281"/>
            <a:chExt cx="130590" cy="127894"/>
          </a:xfrm>
        </p:grpSpPr>
        <p:grpSp>
          <p:nvGrpSpPr>
            <p:cNvPr id="636" name="组合 635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38" name="流程图: 联系 637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39" name="椭圆 638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40" name="椭圆 639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37" name="椭圆 636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41" name="组合 640"/>
          <p:cNvGrpSpPr/>
          <p:nvPr/>
        </p:nvGrpSpPr>
        <p:grpSpPr>
          <a:xfrm>
            <a:off x="4790402" y="6032835"/>
            <a:ext cx="130590" cy="127894"/>
            <a:chOff x="8112204" y="1659281"/>
            <a:chExt cx="130590" cy="127894"/>
          </a:xfrm>
        </p:grpSpPr>
        <p:grpSp>
          <p:nvGrpSpPr>
            <p:cNvPr id="642" name="组合 641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44" name="流程图: 联系 643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45" name="椭圆 644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46" name="椭圆 645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43" name="椭圆 642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47" name="组合 646"/>
          <p:cNvGrpSpPr/>
          <p:nvPr/>
        </p:nvGrpSpPr>
        <p:grpSpPr>
          <a:xfrm>
            <a:off x="4283968" y="6032835"/>
            <a:ext cx="130590" cy="127894"/>
            <a:chOff x="8112204" y="1659281"/>
            <a:chExt cx="130590" cy="127894"/>
          </a:xfrm>
        </p:grpSpPr>
        <p:grpSp>
          <p:nvGrpSpPr>
            <p:cNvPr id="648" name="组合 647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50" name="流程图: 联系 649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52" name="椭圆 651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49" name="椭圆 648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53" name="组合 652"/>
          <p:cNvGrpSpPr/>
          <p:nvPr/>
        </p:nvGrpSpPr>
        <p:grpSpPr>
          <a:xfrm>
            <a:off x="6787166" y="5809691"/>
            <a:ext cx="130590" cy="127894"/>
            <a:chOff x="8112204" y="1659281"/>
            <a:chExt cx="130590" cy="127894"/>
          </a:xfrm>
        </p:grpSpPr>
        <p:grpSp>
          <p:nvGrpSpPr>
            <p:cNvPr id="654" name="组合 653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56" name="流程图: 联系 655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57" name="椭圆 656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58" name="椭圆 657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55" name="椭圆 654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59" name="组合 658"/>
          <p:cNvGrpSpPr/>
          <p:nvPr/>
        </p:nvGrpSpPr>
        <p:grpSpPr>
          <a:xfrm>
            <a:off x="3893645" y="6032835"/>
            <a:ext cx="130590" cy="127894"/>
            <a:chOff x="8112204" y="1659281"/>
            <a:chExt cx="130590" cy="127894"/>
          </a:xfrm>
        </p:grpSpPr>
        <p:grpSp>
          <p:nvGrpSpPr>
            <p:cNvPr id="660" name="组合 659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62" name="流程图: 联系 661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63" name="椭圆 662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64" name="椭圆 663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61" name="椭圆 660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65" name="组合 664"/>
          <p:cNvGrpSpPr/>
          <p:nvPr/>
        </p:nvGrpSpPr>
        <p:grpSpPr>
          <a:xfrm>
            <a:off x="1979712" y="3548868"/>
            <a:ext cx="130590" cy="127894"/>
            <a:chOff x="8112204" y="1659281"/>
            <a:chExt cx="130590" cy="127894"/>
          </a:xfrm>
        </p:grpSpPr>
        <p:grpSp>
          <p:nvGrpSpPr>
            <p:cNvPr id="666" name="组合 665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68" name="流程图: 联系 667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69" name="椭圆 668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70" name="椭圆 669"/>
              <p:cNvSpPr/>
              <p:nvPr/>
            </p:nvSpPr>
            <p:spPr>
              <a:xfrm>
                <a:off x="8299712" y="1862067"/>
                <a:ext cx="30541" cy="2838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67" name="椭圆 666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671" name="矩形 670"/>
          <p:cNvSpPr/>
          <p:nvPr/>
        </p:nvSpPr>
        <p:spPr>
          <a:xfrm>
            <a:off x="4185180" y="3707507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72" name="TextBox 671"/>
          <p:cNvSpPr txBox="1"/>
          <p:nvPr/>
        </p:nvSpPr>
        <p:spPr>
          <a:xfrm>
            <a:off x="7421499" y="2316930"/>
            <a:ext cx="106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600" b="1" dirty="0">
                <a:solidFill>
                  <a:srgbClr val="C0504D"/>
                </a:solidFill>
                <a:latin typeface="Calibri"/>
                <a:ea typeface="ＭＳ Ｐゴシック"/>
              </a:rPr>
              <a:t>単位：</a:t>
            </a:r>
            <a:r>
              <a:rPr lang="en-US" altLang="ja-JP" sz="1600" b="1" dirty="0" smtClean="0">
                <a:solidFill>
                  <a:srgbClr val="C0504D"/>
                </a:solidFill>
                <a:latin typeface="Calibri"/>
                <a:ea typeface="ＭＳ Ｐゴシック"/>
              </a:rPr>
              <a:t>cm</a:t>
            </a:r>
            <a:endParaRPr lang="en-US" altLang="ja-JP" sz="1600" b="1" dirty="0">
              <a:solidFill>
                <a:srgbClr val="C0504D"/>
              </a:solidFill>
              <a:latin typeface="Calibri"/>
              <a:ea typeface="ＭＳ Ｐゴシック"/>
            </a:endParaRPr>
          </a:p>
        </p:txBody>
      </p:sp>
      <p:sp>
        <p:nvSpPr>
          <p:cNvPr id="673" name="TextBox 672"/>
          <p:cNvSpPr txBox="1"/>
          <p:nvPr/>
        </p:nvSpPr>
        <p:spPr>
          <a:xfrm>
            <a:off x="8018618" y="3210832"/>
            <a:ext cx="116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縦</a:t>
            </a:r>
            <a:r>
              <a:rPr lang="en-US" altLang="zh-CN" sz="1200" dirty="0" smtClean="0">
                <a:solidFill>
                  <a:prstClr val="black"/>
                </a:solidFill>
                <a:latin typeface="Calibri"/>
                <a:ea typeface="宋体"/>
              </a:rPr>
              <a:t>84x</a:t>
            </a:r>
            <a:r>
              <a:rPr lang="ja-JP" altLang="en-US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横</a:t>
            </a:r>
            <a:r>
              <a:rPr lang="en-US" altLang="zh-CN" sz="1200" dirty="0" smtClean="0">
                <a:solidFill>
                  <a:prstClr val="black"/>
                </a:solidFill>
                <a:latin typeface="Calibri"/>
                <a:ea typeface="宋体"/>
              </a:rPr>
              <a:t>60</a:t>
            </a:r>
            <a:endParaRPr lang="zh-CN" altLang="en-US" sz="12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74" name="TextBox 673"/>
          <p:cNvSpPr txBox="1"/>
          <p:nvPr/>
        </p:nvSpPr>
        <p:spPr>
          <a:xfrm>
            <a:off x="7410748" y="4229951"/>
            <a:ext cx="1647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solidFill>
                  <a:prstClr val="black"/>
                </a:solidFill>
                <a:latin typeface="Calibri"/>
                <a:ea typeface="ＭＳ Ｐゴシック"/>
              </a:rPr>
              <a:t>長</a:t>
            </a:r>
            <a:r>
              <a:rPr lang="ja-JP" altLang="en-US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さ</a:t>
            </a:r>
            <a:r>
              <a:rPr lang="en-US" altLang="ja-JP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85</a:t>
            </a:r>
            <a:r>
              <a:rPr lang="en-US" altLang="zh-CN" sz="1200" dirty="0" smtClean="0">
                <a:solidFill>
                  <a:prstClr val="black"/>
                </a:solidFill>
                <a:latin typeface="Calibri"/>
                <a:ea typeface="宋体"/>
              </a:rPr>
              <a:t>x</a:t>
            </a:r>
            <a:r>
              <a:rPr lang="ja-JP" altLang="en-US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幅</a:t>
            </a:r>
            <a:r>
              <a:rPr lang="en-US" altLang="ja-JP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50×</a:t>
            </a:r>
            <a:r>
              <a:rPr lang="ja-JP" altLang="en-US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高さ</a:t>
            </a:r>
            <a:r>
              <a:rPr lang="en-US" altLang="ja-JP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100</a:t>
            </a:r>
            <a:endParaRPr lang="zh-CN" altLang="en-US" sz="12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75" name="TextBox 674"/>
          <p:cNvSpPr txBox="1"/>
          <p:nvPr/>
        </p:nvSpPr>
        <p:spPr>
          <a:xfrm>
            <a:off x="7448128" y="3487831"/>
            <a:ext cx="173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solidFill>
                  <a:prstClr val="black"/>
                </a:solidFill>
                <a:latin typeface="Calibri"/>
                <a:ea typeface="ＭＳ Ｐゴシック"/>
              </a:rPr>
              <a:t>Panel</a:t>
            </a:r>
            <a:r>
              <a:rPr lang="ja-JP" altLang="en-US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間</a:t>
            </a:r>
            <a:r>
              <a:rPr lang="en-US" altLang="ja-JP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Space</a:t>
            </a:r>
            <a:r>
              <a:rPr lang="ja-JP" altLang="en-US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：</a:t>
            </a:r>
            <a:r>
              <a:rPr lang="en-US" altLang="ja-JP" sz="1200" dirty="0" smtClean="0">
                <a:solidFill>
                  <a:prstClr val="black"/>
                </a:solidFill>
                <a:latin typeface="Calibri"/>
                <a:ea typeface="ＭＳ Ｐゴシック"/>
              </a:rPr>
              <a:t>50~60</a:t>
            </a:r>
            <a:endParaRPr lang="zh-CN" altLang="en-US" sz="12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76" name="矩形 675"/>
          <p:cNvSpPr/>
          <p:nvPr/>
        </p:nvSpPr>
        <p:spPr>
          <a:xfrm>
            <a:off x="4376265" y="5932046"/>
            <a:ext cx="220118" cy="4571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77" name="矩形 676"/>
          <p:cNvSpPr/>
          <p:nvPr/>
        </p:nvSpPr>
        <p:spPr>
          <a:xfrm>
            <a:off x="4059553" y="585154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78" name="矩形 677"/>
          <p:cNvSpPr/>
          <p:nvPr/>
        </p:nvSpPr>
        <p:spPr>
          <a:xfrm>
            <a:off x="4812505" y="5938932"/>
            <a:ext cx="220118" cy="4571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9" name="组合 678"/>
          <p:cNvGrpSpPr/>
          <p:nvPr/>
        </p:nvGrpSpPr>
        <p:grpSpPr>
          <a:xfrm>
            <a:off x="3491880" y="2528826"/>
            <a:ext cx="130590" cy="127894"/>
            <a:chOff x="8112204" y="1659281"/>
            <a:chExt cx="130590" cy="127894"/>
          </a:xfrm>
        </p:grpSpPr>
        <p:grpSp>
          <p:nvGrpSpPr>
            <p:cNvPr id="680" name="组合 679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682" name="流程图: 联系 681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83" name="椭圆 682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84" name="椭圆 683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681" name="椭圆 680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685" name="矩形 684"/>
          <p:cNvSpPr/>
          <p:nvPr/>
        </p:nvSpPr>
        <p:spPr>
          <a:xfrm>
            <a:off x="3819153" y="585154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5590876" y="585154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87" name="矩形 686"/>
          <p:cNvSpPr/>
          <p:nvPr/>
        </p:nvSpPr>
        <p:spPr>
          <a:xfrm>
            <a:off x="5267795" y="5938932"/>
            <a:ext cx="220118" cy="4571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88" name="矩形 687"/>
          <p:cNvSpPr/>
          <p:nvPr/>
        </p:nvSpPr>
        <p:spPr>
          <a:xfrm rot="5400000">
            <a:off x="4867803" y="2331932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89" name="矩形 688"/>
          <p:cNvSpPr/>
          <p:nvPr/>
        </p:nvSpPr>
        <p:spPr>
          <a:xfrm rot="5400000">
            <a:off x="4909712" y="2675751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0" name="矩形 689"/>
          <p:cNvSpPr/>
          <p:nvPr/>
        </p:nvSpPr>
        <p:spPr>
          <a:xfrm>
            <a:off x="4154803" y="2105425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1" name="矩形 690"/>
          <p:cNvSpPr/>
          <p:nvPr/>
        </p:nvSpPr>
        <p:spPr>
          <a:xfrm>
            <a:off x="4461941" y="2105376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2" name="矩形 691"/>
          <p:cNvSpPr/>
          <p:nvPr/>
        </p:nvSpPr>
        <p:spPr>
          <a:xfrm rot="5400000">
            <a:off x="3544505" y="2679973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3" name="矩形 692"/>
          <p:cNvSpPr/>
          <p:nvPr/>
        </p:nvSpPr>
        <p:spPr>
          <a:xfrm rot="5400000">
            <a:off x="3599714" y="2334885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4" name="矩形 693"/>
          <p:cNvSpPr/>
          <p:nvPr/>
        </p:nvSpPr>
        <p:spPr>
          <a:xfrm>
            <a:off x="3800103" y="3063808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4080753" y="2980058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4450336" y="3063809"/>
            <a:ext cx="220118" cy="45719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7" name="矩形 696"/>
          <p:cNvSpPr/>
          <p:nvPr/>
        </p:nvSpPr>
        <p:spPr>
          <a:xfrm>
            <a:off x="5645737" y="3719111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8" name="矩形 697"/>
          <p:cNvSpPr/>
          <p:nvPr/>
        </p:nvSpPr>
        <p:spPr>
          <a:xfrm>
            <a:off x="4866813" y="373157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99" name="矩形 698"/>
          <p:cNvSpPr/>
          <p:nvPr/>
        </p:nvSpPr>
        <p:spPr>
          <a:xfrm rot="10800000">
            <a:off x="1999815" y="4495054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01" name="矩形 700"/>
          <p:cNvSpPr/>
          <p:nvPr/>
        </p:nvSpPr>
        <p:spPr>
          <a:xfrm>
            <a:off x="1945804" y="361427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03" name="矩形 702"/>
          <p:cNvSpPr/>
          <p:nvPr/>
        </p:nvSpPr>
        <p:spPr>
          <a:xfrm rot="16200000">
            <a:off x="6669056" y="4972070"/>
            <a:ext cx="220118" cy="45719"/>
          </a:xfrm>
          <a:prstGeom prst="rect">
            <a:avLst/>
          </a:prstGeom>
          <a:solidFill>
            <a:srgbClr val="CC9900"/>
          </a:solidFill>
          <a:ln w="25400" cap="flat" cmpd="sng" algn="ctr">
            <a:solidFill>
              <a:srgbClr val="CC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2245741" y="4499962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05" name="矩形 704"/>
          <p:cNvSpPr/>
          <p:nvPr/>
        </p:nvSpPr>
        <p:spPr>
          <a:xfrm rot="16200000">
            <a:off x="6671329" y="4082385"/>
            <a:ext cx="220118" cy="45719"/>
          </a:xfrm>
          <a:prstGeom prst="rect">
            <a:avLst/>
          </a:prstGeom>
          <a:solidFill>
            <a:srgbClr val="CC9900"/>
          </a:solidFill>
          <a:ln w="25400" cap="flat" cmpd="sng" algn="ctr">
            <a:solidFill>
              <a:srgbClr val="CC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06" name="直接连接符 705"/>
          <p:cNvCxnSpPr/>
          <p:nvPr/>
        </p:nvCxnSpPr>
        <p:spPr>
          <a:xfrm>
            <a:off x="3727840" y="1966138"/>
            <a:ext cx="340104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7" name="直接连接符 706"/>
          <p:cNvCxnSpPr/>
          <p:nvPr/>
        </p:nvCxnSpPr>
        <p:spPr>
          <a:xfrm>
            <a:off x="4533900" y="1966138"/>
            <a:ext cx="547744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08" name="TextBox 707"/>
          <p:cNvSpPr txBox="1"/>
          <p:nvPr/>
        </p:nvSpPr>
        <p:spPr>
          <a:xfrm>
            <a:off x="4090296" y="1843986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455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709" name="直接连接符 708"/>
          <p:cNvCxnSpPr/>
          <p:nvPr/>
        </p:nvCxnSpPr>
        <p:spPr>
          <a:xfrm>
            <a:off x="5076056" y="2074818"/>
            <a:ext cx="17817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>
          <a:xfrm>
            <a:off x="5076056" y="3138103"/>
            <a:ext cx="17817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>
          <a:xfrm>
            <a:off x="5256025" y="2080736"/>
            <a:ext cx="0" cy="5657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>
          <a:xfrm>
            <a:off x="5256025" y="2888765"/>
            <a:ext cx="0" cy="2488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13" name="TextBox 712"/>
          <p:cNvSpPr txBox="1"/>
          <p:nvPr/>
        </p:nvSpPr>
        <p:spPr>
          <a:xfrm>
            <a:off x="5067873" y="2665044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355</a:t>
            </a:r>
            <a:endParaRPr lang="zh-CN" altLang="en-US" sz="9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14" name="矩形 713"/>
          <p:cNvSpPr/>
          <p:nvPr/>
        </p:nvSpPr>
        <p:spPr>
          <a:xfrm>
            <a:off x="6195314" y="371403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17" name="矩形 716"/>
          <p:cNvSpPr/>
          <p:nvPr/>
        </p:nvSpPr>
        <p:spPr>
          <a:xfrm rot="5400000">
            <a:off x="812775" y="4277714"/>
            <a:ext cx="220118" cy="45719"/>
          </a:xfrm>
          <a:prstGeom prst="rect">
            <a:avLst/>
          </a:prstGeom>
          <a:solidFill>
            <a:srgbClr val="CC00FF"/>
          </a:solidFill>
          <a:ln w="25400" cap="flat" cmpd="sng" algn="ctr">
            <a:solidFill>
              <a:srgbClr val="6600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718" name="组合 717"/>
          <p:cNvGrpSpPr/>
          <p:nvPr/>
        </p:nvGrpSpPr>
        <p:grpSpPr>
          <a:xfrm>
            <a:off x="4948727" y="3514960"/>
            <a:ext cx="130590" cy="127894"/>
            <a:chOff x="8112204" y="1659281"/>
            <a:chExt cx="130590" cy="127894"/>
          </a:xfrm>
        </p:grpSpPr>
        <p:grpSp>
          <p:nvGrpSpPr>
            <p:cNvPr id="719" name="组合 718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721" name="流程图: 联系 720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22" name="椭圆 721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23" name="椭圆 722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720" name="椭圆 719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724" name="矩形 723"/>
          <p:cNvSpPr/>
          <p:nvPr/>
        </p:nvSpPr>
        <p:spPr>
          <a:xfrm rot="16200000">
            <a:off x="6636962" y="5606322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6" name="矩形 725"/>
          <p:cNvSpPr/>
          <p:nvPr/>
        </p:nvSpPr>
        <p:spPr>
          <a:xfrm>
            <a:off x="2310036" y="3625784"/>
            <a:ext cx="220118" cy="45719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7" name="矩形 726"/>
          <p:cNvSpPr/>
          <p:nvPr/>
        </p:nvSpPr>
        <p:spPr>
          <a:xfrm>
            <a:off x="5950087" y="3714717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9" name="矩形 728"/>
          <p:cNvSpPr/>
          <p:nvPr/>
        </p:nvSpPr>
        <p:spPr>
          <a:xfrm rot="5400000">
            <a:off x="6645771" y="4361757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30" name="矩形 729"/>
          <p:cNvSpPr/>
          <p:nvPr/>
        </p:nvSpPr>
        <p:spPr>
          <a:xfrm rot="5400000">
            <a:off x="2489794" y="4207092"/>
            <a:ext cx="220118" cy="4571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7584278" y="5004294"/>
            <a:ext cx="1653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50" dirty="0" smtClean="0">
                <a:solidFill>
                  <a:prstClr val="black"/>
                </a:solidFill>
                <a:latin typeface="Calibri"/>
                <a:ea typeface="ＭＳ Ｐゴシック"/>
              </a:rPr>
              <a:t>*</a:t>
            </a:r>
            <a:r>
              <a:rPr lang="en-US" altLang="zh-CN" sz="1050" dirty="0" smtClean="0">
                <a:solidFill>
                  <a:prstClr val="black"/>
                </a:solidFill>
                <a:latin typeface="Calibri"/>
                <a:ea typeface="宋体"/>
              </a:rPr>
              <a:t>With power stripe</a:t>
            </a:r>
            <a:endParaRPr lang="zh-CN" altLang="en-US" sz="105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4533900" y="4316432"/>
            <a:ext cx="11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33" name="TextBox 732"/>
          <p:cNvSpPr txBox="1"/>
          <p:nvPr/>
        </p:nvSpPr>
        <p:spPr>
          <a:xfrm>
            <a:off x="4103948" y="3823367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-1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34" name="TextBox 733"/>
          <p:cNvSpPr txBox="1"/>
          <p:nvPr/>
        </p:nvSpPr>
        <p:spPr>
          <a:xfrm>
            <a:off x="4696966" y="2585495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3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-1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35" name="TextBox 734"/>
          <p:cNvSpPr txBox="1"/>
          <p:nvPr/>
        </p:nvSpPr>
        <p:spPr>
          <a:xfrm>
            <a:off x="4379732" y="4212402"/>
            <a:ext cx="174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FF0000"/>
                </a:solidFill>
                <a:latin typeface="Calibri"/>
                <a:ea typeface="宋体"/>
              </a:rPr>
              <a:t>Smart manufacturing</a:t>
            </a:r>
            <a:endParaRPr lang="zh-CN" altLang="en-US" sz="1400" b="1" dirty="0">
              <a:solidFill>
                <a:srgbClr val="FF0000"/>
              </a:solidFill>
              <a:latin typeface="Calibri"/>
              <a:ea typeface="宋体"/>
            </a:endParaRPr>
          </a:p>
        </p:txBody>
      </p:sp>
      <p:sp>
        <p:nvSpPr>
          <p:cNvPr id="736" name="L 形 735"/>
          <p:cNvSpPr/>
          <p:nvPr/>
        </p:nvSpPr>
        <p:spPr>
          <a:xfrm flipH="1">
            <a:off x="1521562" y="3988597"/>
            <a:ext cx="1322246" cy="724852"/>
          </a:xfrm>
          <a:prstGeom prst="corner">
            <a:avLst>
              <a:gd name="adj1" fmla="val 38050"/>
              <a:gd name="adj2" fmla="val 70134"/>
            </a:avLst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37" name="TextBox 736"/>
          <p:cNvSpPr txBox="1"/>
          <p:nvPr/>
        </p:nvSpPr>
        <p:spPr>
          <a:xfrm>
            <a:off x="1674817" y="4148113"/>
            <a:ext cx="844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F0"/>
                </a:solidFill>
                <a:latin typeface="Calibri"/>
                <a:ea typeface="宋体"/>
              </a:rPr>
              <a:t>Design</a:t>
            </a:r>
            <a:endParaRPr lang="zh-CN" altLang="en-US" sz="1400" b="1" dirty="0">
              <a:solidFill>
                <a:srgbClr val="00B0F0"/>
              </a:solidFill>
              <a:latin typeface="Calibri"/>
              <a:ea typeface="宋体"/>
            </a:endParaRPr>
          </a:p>
        </p:txBody>
      </p:sp>
      <p:sp>
        <p:nvSpPr>
          <p:cNvPr id="738" name="矩形 737"/>
          <p:cNvSpPr/>
          <p:nvPr/>
        </p:nvSpPr>
        <p:spPr>
          <a:xfrm>
            <a:off x="3709773" y="5671056"/>
            <a:ext cx="2240314" cy="554561"/>
          </a:xfrm>
          <a:prstGeom prst="rect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39" name="TextBox 738"/>
          <p:cNvSpPr txBox="1"/>
          <p:nvPr/>
        </p:nvSpPr>
        <p:spPr>
          <a:xfrm>
            <a:off x="4203453" y="5253220"/>
            <a:ext cx="157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F79646"/>
                </a:solidFill>
                <a:latin typeface="Calibri"/>
                <a:ea typeface="宋体"/>
              </a:rPr>
              <a:t>Healthcare</a:t>
            </a:r>
            <a:endParaRPr lang="zh-CN" altLang="en-US" sz="1400" b="1" dirty="0">
              <a:solidFill>
                <a:srgbClr val="F79646"/>
              </a:solidFill>
              <a:latin typeface="Calibri"/>
              <a:ea typeface="宋体"/>
            </a:endParaRPr>
          </a:p>
        </p:txBody>
      </p:sp>
      <p:sp>
        <p:nvSpPr>
          <p:cNvPr id="741" name="TextBox 740"/>
          <p:cNvSpPr txBox="1"/>
          <p:nvPr/>
        </p:nvSpPr>
        <p:spPr>
          <a:xfrm>
            <a:off x="3889348" y="2480506"/>
            <a:ext cx="9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1F497D"/>
                </a:solidFill>
                <a:latin typeface="Calibri"/>
                <a:ea typeface="宋体"/>
              </a:rPr>
              <a:t>Materials</a:t>
            </a:r>
            <a:endParaRPr lang="zh-CN" altLang="en-US" sz="1400" b="1" dirty="0">
              <a:solidFill>
                <a:srgbClr val="1F497D"/>
              </a:solidFill>
              <a:latin typeface="Calibri"/>
              <a:ea typeface="宋体"/>
            </a:endParaRPr>
          </a:p>
        </p:txBody>
      </p:sp>
      <p:sp>
        <p:nvSpPr>
          <p:cNvPr id="742" name="矩形 741"/>
          <p:cNvSpPr/>
          <p:nvPr/>
        </p:nvSpPr>
        <p:spPr>
          <a:xfrm>
            <a:off x="2843808" y="2234894"/>
            <a:ext cx="684025" cy="88920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43" name="TextBox 742"/>
          <p:cNvSpPr txBox="1"/>
          <p:nvPr/>
        </p:nvSpPr>
        <p:spPr>
          <a:xfrm>
            <a:off x="2821209" y="2544721"/>
            <a:ext cx="7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Locker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/>
              </a:rPr>
              <a:t>room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44" name="矩形 743"/>
          <p:cNvSpPr/>
          <p:nvPr/>
        </p:nvSpPr>
        <p:spPr>
          <a:xfrm>
            <a:off x="5560031" y="2547146"/>
            <a:ext cx="838878" cy="980245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45" name="TextBox 744"/>
          <p:cNvSpPr txBox="1"/>
          <p:nvPr/>
        </p:nvSpPr>
        <p:spPr>
          <a:xfrm>
            <a:off x="5625253" y="2812892"/>
            <a:ext cx="79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Storage room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46" name="矩形 745"/>
          <p:cNvSpPr/>
          <p:nvPr/>
        </p:nvSpPr>
        <p:spPr>
          <a:xfrm>
            <a:off x="3595866" y="897026"/>
            <a:ext cx="1475277" cy="948652"/>
          </a:xfrm>
          <a:prstGeom prst="rect">
            <a:avLst/>
          </a:prstGeom>
          <a:pattFill prst="ltUpDiag">
            <a:fgClr>
              <a:srgbClr val="4F81BD"/>
            </a:fgClr>
            <a:bgClr>
              <a:sysClr val="window" lastClr="FFFFFF"/>
            </a:bgClr>
          </a:patt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47" name="矩形 746"/>
          <p:cNvSpPr/>
          <p:nvPr/>
        </p:nvSpPr>
        <p:spPr>
          <a:xfrm>
            <a:off x="2821209" y="902943"/>
            <a:ext cx="740154" cy="1267216"/>
          </a:xfrm>
          <a:prstGeom prst="rect">
            <a:avLst/>
          </a:prstGeom>
          <a:pattFill prst="ltUpDiag">
            <a:fgClr>
              <a:srgbClr val="4F81BD"/>
            </a:fgClr>
            <a:bgClr>
              <a:sysClr val="window" lastClr="FFFFFF"/>
            </a:bgClr>
          </a:patt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48" name="矩形 747"/>
          <p:cNvSpPr/>
          <p:nvPr/>
        </p:nvSpPr>
        <p:spPr>
          <a:xfrm>
            <a:off x="5472879" y="909070"/>
            <a:ext cx="722435" cy="1165748"/>
          </a:xfrm>
          <a:prstGeom prst="rect">
            <a:avLst/>
          </a:prstGeom>
          <a:pattFill prst="ltUpDiag">
            <a:fgClr>
              <a:srgbClr val="4F81BD"/>
            </a:fgClr>
            <a:bgClr>
              <a:sysClr val="window" lastClr="FFFFFF"/>
            </a:bgClr>
          </a:patt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5616116" y="3823367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ja-JP" sz="10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3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6475109" y="3823367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ja-JP" sz="10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4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60" name="TextBox 1059"/>
          <p:cNvSpPr txBox="1"/>
          <p:nvPr/>
        </p:nvSpPr>
        <p:spPr>
          <a:xfrm>
            <a:off x="6407293" y="4015196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ja-JP" sz="10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5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61" name="TextBox 1060"/>
          <p:cNvSpPr txBox="1"/>
          <p:nvPr/>
        </p:nvSpPr>
        <p:spPr>
          <a:xfrm>
            <a:off x="6362905" y="4893838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-6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6389384" y="5208577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-7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63" name="矩形 1062"/>
          <p:cNvSpPr/>
          <p:nvPr/>
        </p:nvSpPr>
        <p:spPr>
          <a:xfrm rot="5400000">
            <a:off x="6645771" y="4600873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64" name="TextBox 1063"/>
          <p:cNvSpPr txBox="1"/>
          <p:nvPr/>
        </p:nvSpPr>
        <p:spPr>
          <a:xfrm>
            <a:off x="5193421" y="5692711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2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-1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65" name="矩形 1064"/>
          <p:cNvSpPr/>
          <p:nvPr/>
        </p:nvSpPr>
        <p:spPr>
          <a:xfrm rot="4620000">
            <a:off x="2047281" y="1766458"/>
            <a:ext cx="220118" cy="45719"/>
          </a:xfrm>
          <a:prstGeom prst="rect">
            <a:avLst/>
          </a:prstGeom>
          <a:solidFill>
            <a:srgbClr val="CC0066"/>
          </a:solidFill>
          <a:ln w="25400" cap="flat" cmpd="sng" algn="ctr">
            <a:solidFill>
              <a:srgbClr val="9933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66" name="矩形 1065"/>
          <p:cNvSpPr/>
          <p:nvPr/>
        </p:nvSpPr>
        <p:spPr>
          <a:xfrm>
            <a:off x="6476223" y="2199334"/>
            <a:ext cx="501097" cy="1328058"/>
          </a:xfrm>
          <a:prstGeom prst="rect">
            <a:avLst/>
          </a:prstGeom>
          <a:pattFill prst="ltUpDiag">
            <a:fgClr>
              <a:srgbClr val="4F81BD"/>
            </a:fgClr>
            <a:bgClr>
              <a:sysClr val="window" lastClr="FFFFFF"/>
            </a:bgClr>
          </a:patt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67" name="TextBox 1066"/>
          <p:cNvSpPr txBox="1"/>
          <p:nvPr/>
        </p:nvSpPr>
        <p:spPr>
          <a:xfrm>
            <a:off x="4708787" y="5692711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2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-2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68" name="TextBox 1067"/>
          <p:cNvSpPr txBox="1"/>
          <p:nvPr/>
        </p:nvSpPr>
        <p:spPr>
          <a:xfrm>
            <a:off x="4287172" y="5692711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2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-3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69" name="TextBox 1068"/>
          <p:cNvSpPr txBox="1"/>
          <p:nvPr/>
        </p:nvSpPr>
        <p:spPr>
          <a:xfrm>
            <a:off x="2198539" y="3670967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4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-1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0" name="TextBox 1069"/>
          <p:cNvSpPr txBox="1"/>
          <p:nvPr/>
        </p:nvSpPr>
        <p:spPr>
          <a:xfrm>
            <a:off x="1502365" y="3670967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4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-2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1" name="TextBox 1070"/>
          <p:cNvSpPr txBox="1"/>
          <p:nvPr/>
        </p:nvSpPr>
        <p:spPr>
          <a:xfrm>
            <a:off x="931634" y="4181801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4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-4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2" name="TextBox 1071"/>
          <p:cNvSpPr txBox="1"/>
          <p:nvPr/>
        </p:nvSpPr>
        <p:spPr>
          <a:xfrm>
            <a:off x="1073324" y="4358138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4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ＭＳ Ｐゴシック"/>
              </a:rPr>
              <a:t>5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3" name="TextBox 1072"/>
          <p:cNvSpPr txBox="1"/>
          <p:nvPr/>
        </p:nvSpPr>
        <p:spPr>
          <a:xfrm>
            <a:off x="1606248" y="4342336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5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ＭＳ Ｐゴシック"/>
              </a:rPr>
              <a:t>1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4" name="TextBox 1073"/>
          <p:cNvSpPr txBox="1"/>
          <p:nvPr/>
        </p:nvSpPr>
        <p:spPr>
          <a:xfrm>
            <a:off x="2282523" y="4196213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5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ＭＳ Ｐゴシック"/>
              </a:rPr>
              <a:t>2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5" name="TextBox 1074"/>
          <p:cNvSpPr txBox="1"/>
          <p:nvPr/>
        </p:nvSpPr>
        <p:spPr>
          <a:xfrm>
            <a:off x="4080753" y="2233894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3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-2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6" name="TextBox 1075"/>
          <p:cNvSpPr txBox="1"/>
          <p:nvPr/>
        </p:nvSpPr>
        <p:spPr>
          <a:xfrm>
            <a:off x="3628697" y="2595602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3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-3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7" name="TextBox 1076"/>
          <p:cNvSpPr txBox="1"/>
          <p:nvPr/>
        </p:nvSpPr>
        <p:spPr>
          <a:xfrm>
            <a:off x="3725088" y="2862146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3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-4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78" name="TextBox 1077"/>
          <p:cNvSpPr txBox="1"/>
          <p:nvPr/>
        </p:nvSpPr>
        <p:spPr>
          <a:xfrm>
            <a:off x="4372545" y="2862146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3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-5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1079" name="直接箭头连接符 1078"/>
          <p:cNvCxnSpPr/>
          <p:nvPr/>
        </p:nvCxnSpPr>
        <p:spPr>
          <a:xfrm>
            <a:off x="3059832" y="4148113"/>
            <a:ext cx="0" cy="4581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080" name="TextBox 1079"/>
          <p:cNvSpPr txBox="1"/>
          <p:nvPr/>
        </p:nvSpPr>
        <p:spPr>
          <a:xfrm>
            <a:off x="-3272" y="2337185"/>
            <a:ext cx="93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Entrance</a:t>
            </a:r>
            <a:endParaRPr lang="zh-CN" altLang="en-US" sz="1400" b="1" dirty="0">
              <a:solidFill>
                <a:srgbClr val="FF0000"/>
              </a:solidFill>
              <a:latin typeface="Calibri"/>
              <a:ea typeface="宋体"/>
            </a:endParaRPr>
          </a:p>
        </p:txBody>
      </p:sp>
      <p:sp>
        <p:nvSpPr>
          <p:cNvPr id="1081" name="TextBox 1080"/>
          <p:cNvSpPr txBox="1"/>
          <p:nvPr/>
        </p:nvSpPr>
        <p:spPr>
          <a:xfrm>
            <a:off x="1824616" y="1722567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0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0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ja-JP" sz="10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1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82" name="矩形 1081"/>
          <p:cNvSpPr/>
          <p:nvPr/>
        </p:nvSpPr>
        <p:spPr>
          <a:xfrm>
            <a:off x="1369402" y="1968788"/>
            <a:ext cx="646263" cy="3948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083" name="组合 1082"/>
          <p:cNvGrpSpPr/>
          <p:nvPr/>
        </p:nvGrpSpPr>
        <p:grpSpPr>
          <a:xfrm>
            <a:off x="6416221" y="3514960"/>
            <a:ext cx="130590" cy="127894"/>
            <a:chOff x="8112204" y="1659281"/>
            <a:chExt cx="130590" cy="127894"/>
          </a:xfrm>
        </p:grpSpPr>
        <p:grpSp>
          <p:nvGrpSpPr>
            <p:cNvPr id="1084" name="组合 1083"/>
            <p:cNvGrpSpPr/>
            <p:nvPr/>
          </p:nvGrpSpPr>
          <p:grpSpPr>
            <a:xfrm>
              <a:off x="8112204" y="1659281"/>
              <a:ext cx="130590" cy="127894"/>
              <a:chOff x="8158963" y="1783412"/>
              <a:chExt cx="216403" cy="211934"/>
            </a:xfrm>
          </p:grpSpPr>
          <p:sp>
            <p:nvSpPr>
              <p:cNvPr id="1086" name="流程图: 联系 1085"/>
              <p:cNvSpPr/>
              <p:nvPr/>
            </p:nvSpPr>
            <p:spPr>
              <a:xfrm>
                <a:off x="8158963" y="1783412"/>
                <a:ext cx="216403" cy="211934"/>
              </a:xfrm>
              <a:prstGeom prst="flowChartConnector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87" name="椭圆 1086"/>
              <p:cNvSpPr/>
              <p:nvPr/>
            </p:nvSpPr>
            <p:spPr>
              <a:xfrm>
                <a:off x="8218541" y="1859733"/>
                <a:ext cx="252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88" name="椭圆 1087"/>
              <p:cNvSpPr/>
              <p:nvPr/>
            </p:nvSpPr>
            <p:spPr>
              <a:xfrm>
                <a:off x="8299712" y="1863356"/>
                <a:ext cx="30540" cy="25808"/>
              </a:xfrm>
              <a:prstGeom prst="ellipse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085" name="椭圆 1084"/>
            <p:cNvSpPr/>
            <p:nvPr/>
          </p:nvSpPr>
          <p:spPr>
            <a:xfrm>
              <a:off x="8172206" y="1746688"/>
              <a:ext cx="18962" cy="17626"/>
            </a:xfrm>
            <a:prstGeom prst="ellipse">
              <a:avLst/>
            </a:prstGeom>
            <a:solidFill>
              <a:sysClr val="windowText" lastClr="0000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089" name="L 形 1088"/>
          <p:cNvSpPr/>
          <p:nvPr/>
        </p:nvSpPr>
        <p:spPr>
          <a:xfrm flipH="1" flipV="1">
            <a:off x="3968892" y="3536868"/>
            <a:ext cx="2948863" cy="2328852"/>
          </a:xfrm>
          <a:prstGeom prst="corner">
            <a:avLst>
              <a:gd name="adj1" fmla="val 22204"/>
              <a:gd name="adj2" fmla="val 20910"/>
            </a:avLst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90" name="矩形 1089"/>
          <p:cNvSpPr/>
          <p:nvPr/>
        </p:nvSpPr>
        <p:spPr>
          <a:xfrm rot="3960000">
            <a:off x="2018832" y="1075103"/>
            <a:ext cx="646263" cy="3948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91" name="矩形 1090"/>
          <p:cNvSpPr/>
          <p:nvPr/>
        </p:nvSpPr>
        <p:spPr>
          <a:xfrm>
            <a:off x="2009181" y="3477502"/>
            <a:ext cx="220118" cy="45719"/>
          </a:xfrm>
          <a:prstGeom prst="rect">
            <a:avLst/>
          </a:prstGeom>
          <a:solidFill>
            <a:srgbClr val="CC0066"/>
          </a:solidFill>
          <a:ln w="25400" cap="flat" cmpd="sng" algn="ctr">
            <a:solidFill>
              <a:srgbClr val="9933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92" name="TextBox 1091"/>
          <p:cNvSpPr txBox="1"/>
          <p:nvPr/>
        </p:nvSpPr>
        <p:spPr>
          <a:xfrm>
            <a:off x="1945804" y="3243860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0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0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ja-JP" sz="1000" b="1" dirty="0">
                <a:solidFill>
                  <a:prstClr val="black"/>
                </a:solidFill>
                <a:latin typeface="Calibri"/>
                <a:ea typeface="ＭＳ Ｐゴシック"/>
              </a:rPr>
              <a:t>2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93" name="矩形 1092"/>
          <p:cNvSpPr/>
          <p:nvPr/>
        </p:nvSpPr>
        <p:spPr>
          <a:xfrm>
            <a:off x="2479801" y="1676937"/>
            <a:ext cx="304875" cy="2918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94" name="TextBox 1093"/>
          <p:cNvSpPr txBox="1"/>
          <p:nvPr/>
        </p:nvSpPr>
        <p:spPr>
          <a:xfrm>
            <a:off x="4592645" y="3823367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prstClr val="black"/>
                </a:solidFill>
                <a:latin typeface="Calibri"/>
                <a:ea typeface="宋体"/>
              </a:rPr>
              <a:t>1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</a:t>
            </a:r>
            <a:r>
              <a:rPr lang="en-US" altLang="ja-JP" sz="1000" b="1" dirty="0" smtClean="0">
                <a:solidFill>
                  <a:prstClr val="black"/>
                </a:solidFill>
                <a:latin typeface="Calibri"/>
                <a:ea typeface="ＭＳ Ｐゴシック"/>
              </a:rPr>
              <a:t>2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95" name="TextBox 1094"/>
          <p:cNvSpPr txBox="1"/>
          <p:nvPr/>
        </p:nvSpPr>
        <p:spPr>
          <a:xfrm>
            <a:off x="7380312" y="2018450"/>
            <a:ext cx="1258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600" b="1" dirty="0">
                <a:solidFill>
                  <a:srgbClr val="C0504D"/>
                </a:solidFill>
                <a:latin typeface="Calibri"/>
                <a:ea typeface="ＭＳ Ｐゴシック"/>
              </a:rPr>
              <a:t>枚数</a:t>
            </a:r>
            <a:r>
              <a:rPr lang="ja-JP" altLang="en-US" sz="1600" b="1" dirty="0" smtClean="0">
                <a:solidFill>
                  <a:srgbClr val="C0504D"/>
                </a:solidFill>
                <a:latin typeface="Calibri"/>
                <a:ea typeface="ＭＳ Ｐゴシック"/>
              </a:rPr>
              <a:t>：</a:t>
            </a:r>
            <a:r>
              <a:rPr lang="en-US" altLang="ja-JP" sz="1600" b="1" dirty="0" smtClean="0">
                <a:solidFill>
                  <a:srgbClr val="C0504D"/>
                </a:solidFill>
                <a:latin typeface="Calibri"/>
                <a:ea typeface="ＭＳ Ｐゴシック"/>
              </a:rPr>
              <a:t>24</a:t>
            </a:r>
            <a:r>
              <a:rPr lang="ja-JP" altLang="en-US" sz="1600" b="1" dirty="0" smtClean="0">
                <a:solidFill>
                  <a:srgbClr val="C0504D"/>
                </a:solidFill>
                <a:latin typeface="Calibri"/>
                <a:ea typeface="ＭＳ Ｐゴシック"/>
              </a:rPr>
              <a:t>枚</a:t>
            </a:r>
            <a:endParaRPr lang="en-US" altLang="ja-JP" sz="1600" b="1" dirty="0">
              <a:solidFill>
                <a:srgbClr val="C0504D"/>
              </a:solidFill>
              <a:latin typeface="Calibri"/>
              <a:ea typeface="ＭＳ Ｐゴシック"/>
            </a:endParaRPr>
          </a:p>
        </p:txBody>
      </p:sp>
      <p:cxnSp>
        <p:nvCxnSpPr>
          <p:cNvPr id="1096" name="直接箭头连接符 1095"/>
          <p:cNvCxnSpPr/>
          <p:nvPr/>
        </p:nvCxnSpPr>
        <p:spPr>
          <a:xfrm flipV="1">
            <a:off x="1399188" y="1350281"/>
            <a:ext cx="0" cy="7704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097" name="TextBox 1096"/>
          <p:cNvSpPr txBox="1"/>
          <p:nvPr/>
        </p:nvSpPr>
        <p:spPr>
          <a:xfrm>
            <a:off x="848214" y="2734876"/>
            <a:ext cx="13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dirty="0" smtClean="0">
                <a:solidFill>
                  <a:srgbClr val="8064A2"/>
                </a:solidFill>
                <a:latin typeface="Calibri"/>
                <a:ea typeface="ＭＳ Ｐゴシック"/>
              </a:rPr>
              <a:t>Meeting place</a:t>
            </a:r>
            <a:endParaRPr lang="zh-CN" altLang="en-US" sz="1400" b="1" dirty="0">
              <a:solidFill>
                <a:srgbClr val="8064A2"/>
              </a:solidFill>
              <a:latin typeface="Calibri"/>
              <a:ea typeface="宋体"/>
            </a:endParaRPr>
          </a:p>
        </p:txBody>
      </p:sp>
      <p:sp>
        <p:nvSpPr>
          <p:cNvPr id="1098" name="TextBox 1097"/>
          <p:cNvSpPr txBox="1"/>
          <p:nvPr/>
        </p:nvSpPr>
        <p:spPr>
          <a:xfrm>
            <a:off x="1054257" y="2130825"/>
            <a:ext cx="950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Calibri"/>
                <a:ea typeface="宋体"/>
              </a:rPr>
              <a:t>Lab tour</a:t>
            </a:r>
            <a:endParaRPr lang="zh-CN" altLang="en-US" sz="12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99" name="TextBox 1098"/>
          <p:cNvSpPr txBox="1"/>
          <p:nvPr/>
        </p:nvSpPr>
        <p:spPr>
          <a:xfrm>
            <a:off x="2793269" y="3858146"/>
            <a:ext cx="950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Calibri"/>
                <a:ea typeface="宋体"/>
              </a:rPr>
              <a:t>Demo</a:t>
            </a:r>
            <a:endParaRPr lang="zh-CN" altLang="en-US" sz="12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00" name="矩形 1099"/>
          <p:cNvSpPr/>
          <p:nvPr/>
        </p:nvSpPr>
        <p:spPr>
          <a:xfrm>
            <a:off x="3523880" y="3857229"/>
            <a:ext cx="405332" cy="3948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01" name="矩形 1100"/>
          <p:cNvSpPr/>
          <p:nvPr/>
        </p:nvSpPr>
        <p:spPr>
          <a:xfrm>
            <a:off x="1310142" y="4902097"/>
            <a:ext cx="1619043" cy="17139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110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77" y="5078451"/>
            <a:ext cx="1506031" cy="75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3" name="矩形 1102"/>
          <p:cNvSpPr/>
          <p:nvPr/>
        </p:nvSpPr>
        <p:spPr>
          <a:xfrm>
            <a:off x="1090824" y="5042866"/>
            <a:ext cx="255674" cy="6281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04" name="矩形 1103"/>
          <p:cNvSpPr/>
          <p:nvPr/>
        </p:nvSpPr>
        <p:spPr>
          <a:xfrm>
            <a:off x="2859336" y="5004294"/>
            <a:ext cx="368820" cy="77403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05" name="矩形 1104"/>
          <p:cNvSpPr/>
          <p:nvPr/>
        </p:nvSpPr>
        <p:spPr>
          <a:xfrm>
            <a:off x="1310142" y="5887162"/>
            <a:ext cx="1619043" cy="23308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11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0824" y="5086189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0824" y="5326560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0824" y="5574201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3217" y="5086189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3217" y="5326560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3217" y="5574201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00934" y="583056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21562" y="583056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43068" y="583056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72378" y="583056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11979" y="583056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46586" y="583056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372" y="5830562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19" name="直接连接符 1118"/>
          <p:cNvCxnSpPr/>
          <p:nvPr/>
        </p:nvCxnSpPr>
        <p:spPr>
          <a:xfrm flipV="1">
            <a:off x="2944402" y="5042866"/>
            <a:ext cx="324294" cy="13841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lgDash"/>
          </a:ln>
          <a:effectLst/>
        </p:spPr>
      </p:cxnSp>
      <p:cxnSp>
        <p:nvCxnSpPr>
          <p:cNvPr id="1120" name="直接连接符 1119"/>
          <p:cNvCxnSpPr/>
          <p:nvPr/>
        </p:nvCxnSpPr>
        <p:spPr>
          <a:xfrm>
            <a:off x="2944402" y="5416556"/>
            <a:ext cx="302804" cy="9999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lgDash"/>
          </a:ln>
          <a:effectLst/>
        </p:spPr>
      </p:cxnSp>
      <p:pic>
        <p:nvPicPr>
          <p:cNvPr id="11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4354" y="5086189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4354" y="5326560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4354" y="5574201"/>
            <a:ext cx="234607" cy="24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5" name="矩形 1124"/>
          <p:cNvSpPr/>
          <p:nvPr/>
        </p:nvSpPr>
        <p:spPr>
          <a:xfrm>
            <a:off x="3491880" y="3210832"/>
            <a:ext cx="495916" cy="2316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579429" y="3707507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6535174" y="3719111"/>
            <a:ext cx="220118" cy="457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8" name="矩形 257"/>
          <p:cNvSpPr/>
          <p:nvPr/>
        </p:nvSpPr>
        <p:spPr>
          <a:xfrm rot="16200000">
            <a:off x="6669057" y="5353103"/>
            <a:ext cx="220118" cy="45719"/>
          </a:xfrm>
          <a:prstGeom prst="rect">
            <a:avLst/>
          </a:prstGeom>
          <a:solidFill>
            <a:srgbClr val="CC9900"/>
          </a:solidFill>
          <a:ln w="25400" cap="flat" cmpd="sng" algn="ctr">
            <a:solidFill>
              <a:srgbClr val="CC66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1162300" y="3614279"/>
            <a:ext cx="220118" cy="12946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1561050" y="3625784"/>
            <a:ext cx="220118" cy="45719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61" name="矩形 260"/>
          <p:cNvSpPr/>
          <p:nvPr/>
        </p:nvSpPr>
        <p:spPr>
          <a:xfrm rot="16200000">
            <a:off x="812393" y="3877621"/>
            <a:ext cx="220118" cy="45719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911213" y="3774994"/>
            <a:ext cx="47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4</a:t>
            </a:r>
            <a:r>
              <a:rPr lang="en-US" altLang="zh-CN" sz="1000" b="1" dirty="0" smtClean="0">
                <a:solidFill>
                  <a:prstClr val="black"/>
                </a:solidFill>
                <a:latin typeface="Calibri"/>
                <a:ea typeface="宋体"/>
              </a:rPr>
              <a:t>-3</a:t>
            </a:r>
            <a:endParaRPr lang="zh-CN" altLang="en-US" sz="10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3" name="矩形 262"/>
          <p:cNvSpPr/>
          <p:nvPr/>
        </p:nvSpPr>
        <p:spPr>
          <a:xfrm rot="10800000">
            <a:off x="1112477" y="4554365"/>
            <a:ext cx="220118" cy="45719"/>
          </a:xfrm>
          <a:prstGeom prst="rect">
            <a:avLst/>
          </a:prstGeom>
          <a:solidFill>
            <a:srgbClr val="CC00FF"/>
          </a:solidFill>
          <a:ln w="25400" cap="flat" cmpd="sng" algn="ctr">
            <a:solidFill>
              <a:srgbClr val="6600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64" name="矩形 263"/>
          <p:cNvSpPr/>
          <p:nvPr/>
        </p:nvSpPr>
        <p:spPr>
          <a:xfrm rot="10800000">
            <a:off x="1671109" y="4559290"/>
            <a:ext cx="220118" cy="4571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L 形 1"/>
          <p:cNvSpPr/>
          <p:nvPr/>
        </p:nvSpPr>
        <p:spPr bwMode="auto">
          <a:xfrm flipV="1">
            <a:off x="841482" y="3602363"/>
            <a:ext cx="1790755" cy="1063243"/>
          </a:xfrm>
          <a:prstGeom prst="corner">
            <a:avLst>
              <a:gd name="adj1" fmla="val 26901"/>
              <a:gd name="adj2" fmla="val 60750"/>
            </a:avLst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zh-CN" altLang="en-US" sz="1800" smtClean="0">
              <a:solidFill>
                <a:schemeClr val="tx1"/>
              </a:solidFill>
            </a:endParaRPr>
          </a:p>
        </p:txBody>
      </p:sp>
      <p:sp>
        <p:nvSpPr>
          <p:cNvPr id="740" name="TextBox 739"/>
          <p:cNvSpPr txBox="1"/>
          <p:nvPr/>
        </p:nvSpPr>
        <p:spPr>
          <a:xfrm>
            <a:off x="915572" y="3885172"/>
            <a:ext cx="192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50"/>
                </a:solidFill>
                <a:latin typeface="Calibri"/>
                <a:ea typeface="宋体"/>
              </a:rPr>
              <a:t>Urban digital</a:t>
            </a:r>
            <a:endParaRPr lang="zh-CN" altLang="en-US" sz="1400" b="1" dirty="0">
              <a:solidFill>
                <a:srgbClr val="00B050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619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b="0" dirty="0">
                <a:ea typeface="+mj-ea"/>
              </a:rPr>
              <a:t>3</a:t>
            </a:r>
            <a:r>
              <a:rPr lang="ja-JP" altLang="en-US" b="0" dirty="0" smtClean="0">
                <a:ea typeface="+mj-ea"/>
              </a:rPr>
              <a:t>．パネルイメージ</a:t>
            </a:r>
            <a:endParaRPr lang="ja-JP" altLang="en-US" sz="2400" b="0" dirty="0" smtClean="0">
              <a:ea typeface="+mj-ea"/>
            </a:endParaRPr>
          </a:p>
        </p:txBody>
      </p:sp>
      <p:sp>
        <p:nvSpPr>
          <p:cNvPr id="79" name="スライド番号プレースホルダ 2"/>
          <p:cNvSpPr txBox="1">
            <a:spLocks/>
          </p:cNvSpPr>
          <p:nvPr/>
        </p:nvSpPr>
        <p:spPr bwMode="gray">
          <a:xfrm>
            <a:off x="8676456" y="6525344"/>
            <a:ext cx="469598" cy="3114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800" kern="1200" smtClean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>
              <a:defRPr/>
            </a:pPr>
            <a:fld id="{B69A64E9-DEE1-40B5-88E8-A6C3DD001D0B}" type="slidenum">
              <a:rPr lang="en-US" altLang="ja-JP" sz="1400" smtClean="0"/>
              <a:pPr>
                <a:defRPr/>
              </a:pPr>
              <a:t>3</a:t>
            </a:fld>
            <a:endParaRPr lang="en-US" altLang="ja-JP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397227" y="1538021"/>
            <a:ext cx="6700826" cy="4051219"/>
            <a:chOff x="2138442" y="1556793"/>
            <a:chExt cx="5467751" cy="3305720"/>
          </a:xfrm>
        </p:grpSpPr>
        <p:pic>
          <p:nvPicPr>
            <p:cNvPr id="270" name="图片 26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44"/>
            <a:stretch/>
          </p:blipFill>
          <p:spPr>
            <a:xfrm>
              <a:off x="2138442" y="1556793"/>
              <a:ext cx="4286251" cy="3305720"/>
            </a:xfrm>
            <a:prstGeom prst="rect">
              <a:avLst/>
            </a:prstGeom>
          </p:spPr>
        </p:pic>
        <p:sp>
          <p:nvSpPr>
            <p:cNvPr id="271" name="矩形 270"/>
            <p:cNvSpPr/>
            <p:nvPr/>
          </p:nvSpPr>
          <p:spPr>
            <a:xfrm>
              <a:off x="2738409" y="2060848"/>
              <a:ext cx="897487" cy="20882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20318" y="2060848"/>
              <a:ext cx="839713" cy="20882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5292079" y="2072383"/>
              <a:ext cx="784693" cy="207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4" name="图片 2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559" y="2107701"/>
              <a:ext cx="786861" cy="1102796"/>
            </a:xfrm>
            <a:prstGeom prst="rect">
              <a:avLst/>
            </a:prstGeom>
          </p:spPr>
        </p:pic>
        <p:pic>
          <p:nvPicPr>
            <p:cNvPr id="275" name="图片 2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30772" y="2100958"/>
              <a:ext cx="785994" cy="1109539"/>
            </a:xfrm>
            <a:prstGeom prst="rect">
              <a:avLst/>
            </a:prstGeom>
          </p:spPr>
        </p:pic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944" y="2136276"/>
              <a:ext cx="686360" cy="1102795"/>
            </a:xfrm>
            <a:prstGeom prst="rect">
              <a:avLst/>
            </a:prstGeom>
          </p:spPr>
        </p:pic>
        <p:sp>
          <p:nvSpPr>
            <p:cNvPr id="277" name="TextBox 276"/>
            <p:cNvSpPr txBox="1"/>
            <p:nvPr/>
          </p:nvSpPr>
          <p:spPr>
            <a:xfrm>
              <a:off x="2627784" y="1785012"/>
              <a:ext cx="897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長</a:t>
              </a:r>
              <a:r>
                <a:rPr lang="ja-JP" altLang="en-US" sz="1000" dirty="0" smtClean="0"/>
                <a:t>さ：</a:t>
              </a:r>
              <a:r>
                <a:rPr lang="en-US" altLang="ja-JP" sz="1000" dirty="0" smtClean="0"/>
                <a:t>60cm</a:t>
              </a:r>
              <a:endParaRPr lang="zh-CN" altLang="en-US" sz="10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162346" y="2441452"/>
              <a:ext cx="609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長</a:t>
              </a:r>
              <a:r>
                <a:rPr lang="ja-JP" altLang="en-US" sz="1000" dirty="0" smtClean="0"/>
                <a:t>さ：</a:t>
              </a:r>
              <a:r>
                <a:rPr lang="en-US" altLang="ja-JP" sz="1000" dirty="0" smtClean="0"/>
                <a:t>84cm</a:t>
              </a:r>
              <a:endParaRPr lang="zh-CN" altLang="en-US" sz="10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641031" y="3480101"/>
              <a:ext cx="66476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smtClean="0"/>
                <a:t>130cm</a:t>
              </a:r>
              <a:endParaRPr lang="zh-CN" altLang="en-US" sz="1000" dirty="0"/>
            </a:p>
          </p:txBody>
        </p:sp>
        <p:sp>
          <p:nvSpPr>
            <p:cNvPr id="280" name="上箭头 279"/>
            <p:cNvSpPr/>
            <p:nvPr/>
          </p:nvSpPr>
          <p:spPr>
            <a:xfrm>
              <a:off x="2914601" y="3239072"/>
              <a:ext cx="161926" cy="241030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下箭头 280"/>
            <p:cNvSpPr/>
            <p:nvPr/>
          </p:nvSpPr>
          <p:spPr>
            <a:xfrm>
              <a:off x="2914601" y="3726323"/>
              <a:ext cx="161926" cy="49476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2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30155" y="2498727"/>
              <a:ext cx="576038" cy="1815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3" name="图片 28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4" t="25237" r="6925" b="18610"/>
            <a:stretch/>
          </p:blipFill>
          <p:spPr>
            <a:xfrm rot="5400000">
              <a:off x="5796156" y="3122178"/>
              <a:ext cx="1441370" cy="880135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6132669" y="2905007"/>
              <a:ext cx="897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smtClean="0">
                  <a:solidFill>
                    <a:schemeClr val="bg1"/>
                  </a:solidFill>
                </a:rPr>
                <a:t>PC</a:t>
              </a:r>
              <a:r>
                <a:rPr lang="ja-JP" altLang="en-US" sz="1000" dirty="0" smtClean="0">
                  <a:solidFill>
                    <a:schemeClr val="bg1"/>
                  </a:solidFill>
                </a:rPr>
                <a:t>モニター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216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全屏显示(4:3)</PresentationFormat>
  <Paragraphs>88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HGP創英角ｺﾞｼｯｸUB</vt:lpstr>
      <vt:lpstr>Tahoma</vt:lpstr>
      <vt:lpstr>Microsoft YaHei</vt:lpstr>
      <vt:lpstr>ＭＳ Ｐゴシック</vt:lpstr>
      <vt:lpstr>Calibri</vt:lpstr>
      <vt:lpstr>ＭＳ Ｐ明朝</vt:lpstr>
      <vt:lpstr>HGPｺﾞｼｯｸE</vt:lpstr>
      <vt:lpstr>Times New Roman</vt:lpstr>
      <vt:lpstr>標準デザイン</vt:lpstr>
      <vt:lpstr>1_デザインの設定</vt:lpstr>
      <vt:lpstr>CSI中国研究発表会運営マニュアル</vt:lpstr>
      <vt:lpstr>1．開所式レイアウト</vt:lpstr>
      <vt:lpstr>2．パネル展示レイアウト</vt:lpstr>
      <vt:lpstr>3．パネルイメージ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2017-11-27T07:06:05Z</dcterms:modified>
</cp:coreProperties>
</file>