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0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4CB2F-3D39-4836-80C6-C1160F8BFC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F296B-332A-4881-B4A0-92038ED28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B8ABB-6048-4317-AF3E-63B4130A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01A2D-A0FC-4128-8E65-7C0325612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74F17B-C000-44CF-B7BB-E2437B28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1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E1529-9127-4BB3-92F7-47A60075D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1CDA9-747C-4FFA-8974-15935D3C44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B591E-D806-4471-A913-5BB9BA2AE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A5B40-458B-4350-AB85-28EE1D913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6E08E-F370-41EA-A190-5FD669E9A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21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6BFCB-EFE1-462D-85E3-82DC378E2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95826D-20B1-4857-872F-46E795FB2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32524-D465-4B54-942D-182D1742E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73C0B-C663-4C38-A175-7260480FA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6612B-678D-479F-9C76-F78E521A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79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ECF64-FA09-4E74-A883-B1D72F44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46E9C-2321-4BFF-A42E-F0948E81C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7CDFF-B158-407A-B259-09B56E278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DE4AC-97CA-4CD0-8F3B-A4A578419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2C8883-77AE-4D3A-B664-CF392373E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33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B9A4-87D7-44F7-AAFA-4A2E5950B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AC97C-4F39-4DB7-A5D9-218E1A32A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D637C8-0BC1-42FA-B572-7BA407696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F83D5-253D-4D79-8EF1-79321906B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39BF1A-E2BF-4E20-9AD9-B3FEF1947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76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8091A-E949-4549-AC1B-FFA2B2F2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D879-DC9E-456F-8929-B92B8B294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0F48B3-5FDA-4167-A79C-DA04C3168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5764D-C741-4286-A995-0928B17F1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249F0-C60F-4845-BE77-F4B45D1E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06CD6-DBED-40B1-A39A-CDA69ACD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26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F2359-B402-4ECC-A773-94AF5910B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BFBDD-A607-4611-A97B-C36C9BE1F7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2E49C9-42C8-449D-BC3E-DFDB426363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598611-FAC7-4353-83D2-D3A209A890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5EF35-F7A8-4BFB-BBB1-BB5EA67101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7B2C5F-D9A6-489E-9C4A-266681150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612CF9-65F4-4960-BC29-8CB5AE3DF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5BCC9-0BFD-4528-8F2A-1E343FE6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236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47790-FF1D-4400-B6C8-801BD458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E874547-EB17-469B-9EB6-1479D60C7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D6BD06-F421-4BD4-86E9-C03E68D7D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2884EC-EEE0-4429-AEED-5172E308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352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D89C4E-54C3-453A-B3CD-010A010C8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95AAC3-EFBA-4088-93D6-CEB8C5651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427F-EC50-470A-8DD2-DADA29A2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11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61D7D-C10F-4113-9581-6260E6A5E0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F05D5-B4DC-4A90-8C87-2364D1D00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86669C-E415-4F7F-9681-A3EDDD1AD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710BA-7879-44EC-92A9-5CAF0D121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9CF73-E59E-4A28-8655-E801ED77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823D2-78E7-468D-BC8F-253FD5029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807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1616D-65BC-405F-949C-0AC5A3CF6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3422F-5A26-407E-8B27-3F47C7B83D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9294D-0159-4572-BBEC-19FC4E5E83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EC912-9099-4F84-82DD-F93E15091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72540-90FD-4C05-99E7-C3D6FE0A4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228A4-C3E8-4DFB-8E41-57339DD9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820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AD4A21-303F-42D7-B85C-CA082D268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F519B0-33C9-43AF-A0A3-36A470A7C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1D44F-E9C4-4CAB-9D96-85BDE9EE3D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A94873-4C3B-4F37-BCA5-4CF7EE52B0E8}" type="datetimeFigureOut">
              <a:rPr lang="en-US" smtClean="0"/>
              <a:t>1/17/2021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7D3746-0964-426A-B5C9-D7C0631087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3576E-24CF-4E64-BCCD-B27A84DDAA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D9C6-B4C7-4921-B5C3-FC195DB4E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65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D69EFED-14BC-4183-94B2-3864C56D932C}"/>
              </a:ext>
            </a:extLst>
          </p:cNvPr>
          <p:cNvSpPr/>
          <p:nvPr/>
        </p:nvSpPr>
        <p:spPr>
          <a:xfrm>
            <a:off x="4664279" y="3087150"/>
            <a:ext cx="1719743" cy="62917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Elon Musk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1F0B9AA-425E-4229-836F-EAE703A76090}"/>
              </a:ext>
            </a:extLst>
          </p:cNvPr>
          <p:cNvSpPr/>
          <p:nvPr/>
        </p:nvSpPr>
        <p:spPr>
          <a:xfrm>
            <a:off x="7232709" y="3114413"/>
            <a:ext cx="1719743" cy="6291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Born In SA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6C537D-8E7E-41A2-9D27-B9B0C6022665}"/>
              </a:ext>
            </a:extLst>
          </p:cNvPr>
          <p:cNvSpPr/>
          <p:nvPr/>
        </p:nvSpPr>
        <p:spPr>
          <a:xfrm>
            <a:off x="7232709" y="2039925"/>
            <a:ext cx="1719743" cy="6291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Moved to Canada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A7B3E95-BEAF-458C-B750-F8C6C834B6A5}"/>
              </a:ext>
            </a:extLst>
          </p:cNvPr>
          <p:cNvSpPr/>
          <p:nvPr/>
        </p:nvSpPr>
        <p:spPr>
          <a:xfrm>
            <a:off x="7232709" y="992700"/>
            <a:ext cx="1719743" cy="62917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Moved to USA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D3B1B6B-9389-4DFB-A06D-CC07EB55443A}"/>
              </a:ext>
            </a:extLst>
          </p:cNvPr>
          <p:cNvSpPr/>
          <p:nvPr/>
        </p:nvSpPr>
        <p:spPr>
          <a:xfrm>
            <a:off x="4664278" y="2039925"/>
            <a:ext cx="1719743" cy="6291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Queens University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198FFD-F5CC-43BF-A891-ADB3634C9740}"/>
              </a:ext>
            </a:extLst>
          </p:cNvPr>
          <p:cNvSpPr/>
          <p:nvPr/>
        </p:nvSpPr>
        <p:spPr>
          <a:xfrm>
            <a:off x="4691543" y="992700"/>
            <a:ext cx="1719743" cy="6291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Transfers to </a:t>
            </a:r>
            <a:r>
              <a:rPr lang="en-US" dirty="0" err="1"/>
              <a:t>Upenn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00CB8EE-39F0-487A-929E-70340D97B1AC}"/>
              </a:ext>
            </a:extLst>
          </p:cNvPr>
          <p:cNvSpPr/>
          <p:nvPr/>
        </p:nvSpPr>
        <p:spPr>
          <a:xfrm>
            <a:off x="4664277" y="34956"/>
            <a:ext cx="1719743" cy="629174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Drops out of Stanford PHD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34DFD8-A8A9-4E00-B2C0-2470041B6F9E}"/>
              </a:ext>
            </a:extLst>
          </p:cNvPr>
          <p:cNvSpPr/>
          <p:nvPr/>
        </p:nvSpPr>
        <p:spPr>
          <a:xfrm>
            <a:off x="2297185" y="3099735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Rocket Science Games internship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59875E0-F30E-49E8-8622-19556DA561E8}"/>
              </a:ext>
            </a:extLst>
          </p:cNvPr>
          <p:cNvSpPr/>
          <p:nvPr/>
        </p:nvSpPr>
        <p:spPr>
          <a:xfrm>
            <a:off x="2310817" y="2039925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Pinnacle Research institute Internship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ABEB29-DEC3-4F12-BCB7-E3B1D94F23B1}"/>
              </a:ext>
            </a:extLst>
          </p:cNvPr>
          <p:cNvSpPr/>
          <p:nvPr/>
        </p:nvSpPr>
        <p:spPr>
          <a:xfrm>
            <a:off x="2297184" y="1163275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Pinnacle Research institute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ECD9C8-F0D1-4798-952A-F20626C274AB}"/>
              </a:ext>
            </a:extLst>
          </p:cNvPr>
          <p:cNvSpPr/>
          <p:nvPr/>
        </p:nvSpPr>
        <p:spPr>
          <a:xfrm>
            <a:off x="2297183" y="207629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Zip2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88FF033-9B92-4F2B-A1E3-4E60C6D894FE}"/>
              </a:ext>
            </a:extLst>
          </p:cNvPr>
          <p:cNvSpPr/>
          <p:nvPr/>
        </p:nvSpPr>
        <p:spPr>
          <a:xfrm>
            <a:off x="184556" y="182462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X.Com</a:t>
            </a:r>
            <a:endParaRPr lang="en-US" sz="1400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79CE079-3895-4C7B-87EC-2538DBD2595D}"/>
              </a:ext>
            </a:extLst>
          </p:cNvPr>
          <p:cNvSpPr/>
          <p:nvPr/>
        </p:nvSpPr>
        <p:spPr>
          <a:xfrm>
            <a:off x="240133" y="1188442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Bought out by </a:t>
            </a:r>
            <a:r>
              <a:rPr lang="en-US" sz="1400" dirty="0" err="1"/>
              <a:t>Paypal</a:t>
            </a:r>
            <a:endParaRPr 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6ADA6959-2749-4037-829D-A62F8408B286}"/>
              </a:ext>
            </a:extLst>
          </p:cNvPr>
          <p:cNvSpPr/>
          <p:nvPr/>
        </p:nvSpPr>
        <p:spPr>
          <a:xfrm>
            <a:off x="274215" y="3074568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Becomes </a:t>
            </a:r>
            <a:r>
              <a:rPr lang="en-US" sz="1400" dirty="0" err="1"/>
              <a:t>Ceo</a:t>
            </a:r>
            <a:r>
              <a:rPr lang="en-US" sz="1400" dirty="0"/>
              <a:t> of PayPal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FC362C6-02C2-4F1D-8EE9-8F5AE53FF545}"/>
              </a:ext>
            </a:extLst>
          </p:cNvPr>
          <p:cNvSpPr/>
          <p:nvPr/>
        </p:nvSpPr>
        <p:spPr>
          <a:xfrm>
            <a:off x="274215" y="3949819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Paypal</a:t>
            </a:r>
            <a:r>
              <a:rPr lang="en-US" sz="1400" dirty="0"/>
              <a:t> bought out by </a:t>
            </a:r>
            <a:r>
              <a:rPr lang="en-US" sz="1400" dirty="0" err="1"/>
              <a:t>Ebay</a:t>
            </a:r>
            <a:endParaRPr lang="en-US" sz="140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46B8EA2-BAF0-4BB5-8748-7D9507786363}"/>
              </a:ext>
            </a:extLst>
          </p:cNvPr>
          <p:cNvSpPr/>
          <p:nvPr/>
        </p:nvSpPr>
        <p:spPr>
          <a:xfrm>
            <a:off x="208149" y="4825070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Founds </a:t>
            </a:r>
            <a:r>
              <a:rPr lang="en-US" sz="1400" dirty="0" err="1"/>
              <a:t>Spacex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B70FE94-F9D5-4062-B3F2-A8F17CCE85CC}"/>
              </a:ext>
            </a:extLst>
          </p:cNvPr>
          <p:cNvSpPr/>
          <p:nvPr/>
        </p:nvSpPr>
        <p:spPr>
          <a:xfrm>
            <a:off x="274215" y="5859713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Partnership with NASA and exploration of commercial Space Flight</a:t>
            </a:r>
          </a:p>
          <a:p>
            <a:pPr algn="ctr"/>
            <a:endParaRPr lang="en-US" sz="140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9BBBBA0-FE44-41AA-92C2-5E8F782B7763}"/>
              </a:ext>
            </a:extLst>
          </p:cNvPr>
          <p:cNvSpPr/>
          <p:nvPr/>
        </p:nvSpPr>
        <p:spPr>
          <a:xfrm>
            <a:off x="2516696" y="5859713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Becomes </a:t>
            </a:r>
            <a:r>
              <a:rPr lang="en-US" sz="1400" dirty="0" err="1"/>
              <a:t>Ceo</a:t>
            </a:r>
            <a:r>
              <a:rPr lang="en-US" sz="1400" dirty="0"/>
              <a:t> of Tesla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B75E83A-2C8E-4FC8-A4BA-ECE4A0E26FF2}"/>
              </a:ext>
            </a:extLst>
          </p:cNvPr>
          <p:cNvSpPr/>
          <p:nvPr/>
        </p:nvSpPr>
        <p:spPr>
          <a:xfrm>
            <a:off x="2516695" y="4825070"/>
            <a:ext cx="1719743" cy="62917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Founds </a:t>
            </a:r>
            <a:r>
              <a:rPr lang="en-US" sz="1400" dirty="0" err="1"/>
              <a:t>Solarcity</a:t>
            </a:r>
            <a:endParaRPr lang="en-US" sz="140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3B55A920-23BB-44F2-8FA4-AB09AE3FAB40}"/>
              </a:ext>
            </a:extLst>
          </p:cNvPr>
          <p:cNvSpPr/>
          <p:nvPr/>
        </p:nvSpPr>
        <p:spPr>
          <a:xfrm>
            <a:off x="2516694" y="3883405"/>
            <a:ext cx="1719743" cy="629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Founds </a:t>
            </a:r>
            <a:r>
              <a:rPr lang="en-US" sz="1400" dirty="0" err="1"/>
              <a:t>Nueralink</a:t>
            </a:r>
            <a:endParaRPr lang="en-US" sz="140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14B1A7D4-F6C7-4465-8D42-56365624E137}"/>
              </a:ext>
            </a:extLst>
          </p:cNvPr>
          <p:cNvSpPr/>
          <p:nvPr/>
        </p:nvSpPr>
        <p:spPr>
          <a:xfrm>
            <a:off x="4664276" y="3997355"/>
            <a:ext cx="1719743" cy="629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Integration of human brain with AI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81B1586B-DE8F-43C1-BA78-3617930076CC}"/>
              </a:ext>
            </a:extLst>
          </p:cNvPr>
          <p:cNvSpPr/>
          <p:nvPr/>
        </p:nvSpPr>
        <p:spPr>
          <a:xfrm>
            <a:off x="4729290" y="4880998"/>
            <a:ext cx="1719743" cy="629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Creates </a:t>
            </a:r>
            <a:r>
              <a:rPr lang="en-US" sz="1400" dirty="0" err="1"/>
              <a:t>OpenAI</a:t>
            </a:r>
            <a:endParaRPr lang="en-US" sz="140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56DE254C-622E-44C6-9CFF-E322B5C3E26F}"/>
              </a:ext>
            </a:extLst>
          </p:cNvPr>
          <p:cNvSpPr/>
          <p:nvPr/>
        </p:nvSpPr>
        <p:spPr>
          <a:xfrm>
            <a:off x="4759177" y="5859713"/>
            <a:ext cx="1719743" cy="629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Develop AI safe to humanity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95EAA6C5-0E8A-4117-B3CC-2F53801A6320}"/>
              </a:ext>
            </a:extLst>
          </p:cNvPr>
          <p:cNvSpPr/>
          <p:nvPr/>
        </p:nvSpPr>
        <p:spPr>
          <a:xfrm>
            <a:off x="7095691" y="5859713"/>
            <a:ext cx="1719743" cy="629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Invested in DeepMind an Ai firm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9A700C0C-88CF-4034-8740-8E0536B238D9}"/>
              </a:ext>
            </a:extLst>
          </p:cNvPr>
          <p:cNvSpPr/>
          <p:nvPr/>
        </p:nvSpPr>
        <p:spPr>
          <a:xfrm>
            <a:off x="7095691" y="4825070"/>
            <a:ext cx="1719743" cy="62917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Invested in Vicarious specializing in machine learning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21C7EF6-A26A-47F6-8F8A-2A15BC5785E0}"/>
              </a:ext>
            </a:extLst>
          </p:cNvPr>
          <p:cNvCxnSpPr>
            <a:stCxn id="4" idx="0"/>
            <a:endCxn id="8" idx="2"/>
          </p:cNvCxnSpPr>
          <p:nvPr/>
        </p:nvCxnSpPr>
        <p:spPr>
          <a:xfrm flipH="1" flipV="1">
            <a:off x="5524150" y="2669099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6ED7E19-1622-4357-BD09-8007095A055B}"/>
              </a:ext>
            </a:extLst>
          </p:cNvPr>
          <p:cNvCxnSpPr/>
          <p:nvPr/>
        </p:nvCxnSpPr>
        <p:spPr>
          <a:xfrm flipH="1" flipV="1">
            <a:off x="5524147" y="1642851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7B97363-F9A1-4579-8027-FA12BC2559A4}"/>
              </a:ext>
            </a:extLst>
          </p:cNvPr>
          <p:cNvCxnSpPr/>
          <p:nvPr/>
        </p:nvCxnSpPr>
        <p:spPr>
          <a:xfrm flipH="1" flipV="1">
            <a:off x="5524146" y="590030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82BF645-514C-4F30-931B-BC5013B3802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6384022" y="3401737"/>
            <a:ext cx="848687" cy="2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F8D3B7C-784F-454C-A38B-BE0E20A80666}"/>
              </a:ext>
            </a:extLst>
          </p:cNvPr>
          <p:cNvCxnSpPr/>
          <p:nvPr/>
        </p:nvCxnSpPr>
        <p:spPr>
          <a:xfrm flipH="1" flipV="1">
            <a:off x="8092579" y="2702653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F83B896-94FD-488E-B004-39984933D547}"/>
              </a:ext>
            </a:extLst>
          </p:cNvPr>
          <p:cNvCxnSpPr/>
          <p:nvPr/>
        </p:nvCxnSpPr>
        <p:spPr>
          <a:xfrm flipH="1" flipV="1">
            <a:off x="8130328" y="1642851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88464F5-E0E8-4B4E-BC23-32DB43694D89}"/>
              </a:ext>
            </a:extLst>
          </p:cNvPr>
          <p:cNvCxnSpPr>
            <a:cxnSpLocks/>
          </p:cNvCxnSpPr>
          <p:nvPr/>
        </p:nvCxnSpPr>
        <p:spPr>
          <a:xfrm>
            <a:off x="6384022" y="2402747"/>
            <a:ext cx="848687" cy="2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5616EDD-24C5-49CA-A9FF-7432B952587E}"/>
              </a:ext>
            </a:extLst>
          </p:cNvPr>
          <p:cNvCxnSpPr>
            <a:cxnSpLocks/>
          </p:cNvCxnSpPr>
          <p:nvPr/>
        </p:nvCxnSpPr>
        <p:spPr>
          <a:xfrm>
            <a:off x="6449033" y="1300295"/>
            <a:ext cx="848687" cy="2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4DFB9D8-A929-4FE2-8FC3-A761D1E5AE95}"/>
              </a:ext>
            </a:extLst>
          </p:cNvPr>
          <p:cNvCxnSpPr>
            <a:cxnSpLocks/>
          </p:cNvCxnSpPr>
          <p:nvPr/>
        </p:nvCxnSpPr>
        <p:spPr>
          <a:xfrm>
            <a:off x="3916260" y="3378669"/>
            <a:ext cx="848687" cy="2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01C6312-C4C8-42E5-BEC8-7FD71D743422}"/>
              </a:ext>
            </a:extLst>
          </p:cNvPr>
          <p:cNvCxnSpPr>
            <a:cxnSpLocks/>
          </p:cNvCxnSpPr>
          <p:nvPr/>
        </p:nvCxnSpPr>
        <p:spPr>
          <a:xfrm>
            <a:off x="1702963" y="492857"/>
            <a:ext cx="848687" cy="2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133C06C-4CDF-4EA4-B7E4-E6027305BDF2}"/>
              </a:ext>
            </a:extLst>
          </p:cNvPr>
          <p:cNvCxnSpPr/>
          <p:nvPr/>
        </p:nvCxnSpPr>
        <p:spPr>
          <a:xfrm flipH="1" flipV="1">
            <a:off x="3170688" y="2627507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2D90BC-166D-4BA0-8875-2A35F76835E7}"/>
              </a:ext>
            </a:extLst>
          </p:cNvPr>
          <p:cNvCxnSpPr/>
          <p:nvPr/>
        </p:nvCxnSpPr>
        <p:spPr>
          <a:xfrm flipH="1" flipV="1">
            <a:off x="3170687" y="1698076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A618AF6-3E9A-4EE1-A80B-6679277E2D01}"/>
              </a:ext>
            </a:extLst>
          </p:cNvPr>
          <p:cNvCxnSpPr/>
          <p:nvPr/>
        </p:nvCxnSpPr>
        <p:spPr>
          <a:xfrm flipH="1" flipV="1">
            <a:off x="3157053" y="813034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B85240D6-5433-47EB-B41A-C65986CB974E}"/>
              </a:ext>
            </a:extLst>
          </p:cNvPr>
          <p:cNvCxnSpPr/>
          <p:nvPr/>
        </p:nvCxnSpPr>
        <p:spPr>
          <a:xfrm flipH="1" flipV="1">
            <a:off x="1113637" y="768994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B575D44-9DA2-47D5-BA41-9D2CF3220375}"/>
              </a:ext>
            </a:extLst>
          </p:cNvPr>
          <p:cNvCxnSpPr>
            <a:cxnSpLocks/>
            <a:stCxn id="18" idx="0"/>
            <a:endCxn id="16" idx="2"/>
          </p:cNvCxnSpPr>
          <p:nvPr/>
        </p:nvCxnSpPr>
        <p:spPr>
          <a:xfrm flipH="1" flipV="1">
            <a:off x="1100005" y="1817616"/>
            <a:ext cx="34082" cy="12569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DC9EDE3-DE1E-466D-94C6-03B0ED8E2C16}"/>
              </a:ext>
            </a:extLst>
          </p:cNvPr>
          <p:cNvCxnSpPr/>
          <p:nvPr/>
        </p:nvCxnSpPr>
        <p:spPr>
          <a:xfrm flipH="1" flipV="1">
            <a:off x="1044427" y="3637330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1FB36E5D-27C4-4687-87C5-E113992C3512}"/>
              </a:ext>
            </a:extLst>
          </p:cNvPr>
          <p:cNvCxnSpPr/>
          <p:nvPr/>
        </p:nvCxnSpPr>
        <p:spPr>
          <a:xfrm flipH="1" flipV="1">
            <a:off x="1044427" y="4518174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33F2FEC-3967-4488-BC88-D54C8A551A78}"/>
              </a:ext>
            </a:extLst>
          </p:cNvPr>
          <p:cNvCxnSpPr/>
          <p:nvPr/>
        </p:nvCxnSpPr>
        <p:spPr>
          <a:xfrm flipH="1" flipV="1">
            <a:off x="1044427" y="5447953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3BFC4D7E-3924-4F6D-8554-AC193D25E750}"/>
              </a:ext>
            </a:extLst>
          </p:cNvPr>
          <p:cNvCxnSpPr/>
          <p:nvPr/>
        </p:nvCxnSpPr>
        <p:spPr>
          <a:xfrm flipH="1" flipV="1">
            <a:off x="3352968" y="4458049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D01A72-1076-467C-BCD2-896779FB8ECF}"/>
              </a:ext>
            </a:extLst>
          </p:cNvPr>
          <p:cNvCxnSpPr/>
          <p:nvPr/>
        </p:nvCxnSpPr>
        <p:spPr>
          <a:xfrm flipH="1" flipV="1">
            <a:off x="3373938" y="5359872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130D05E-6879-4B15-A07E-21D7E381AFCF}"/>
              </a:ext>
            </a:extLst>
          </p:cNvPr>
          <p:cNvCxnSpPr/>
          <p:nvPr/>
        </p:nvCxnSpPr>
        <p:spPr>
          <a:xfrm flipH="1" flipV="1">
            <a:off x="5524145" y="4552426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3075F1C-2DFD-4C13-9EBD-90EED9EC7889}"/>
              </a:ext>
            </a:extLst>
          </p:cNvPr>
          <p:cNvCxnSpPr/>
          <p:nvPr/>
        </p:nvCxnSpPr>
        <p:spPr>
          <a:xfrm flipH="1" flipV="1">
            <a:off x="5524144" y="5466131"/>
            <a:ext cx="1" cy="4180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0B90222-1FD1-4444-B660-C4BD613570A3}"/>
              </a:ext>
            </a:extLst>
          </p:cNvPr>
          <p:cNvCxnSpPr>
            <a:cxnSpLocks/>
          </p:cNvCxnSpPr>
          <p:nvPr/>
        </p:nvCxnSpPr>
        <p:spPr>
          <a:xfrm>
            <a:off x="1955851" y="6230927"/>
            <a:ext cx="848687" cy="2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69CD91C-3C1D-44E8-8539-F83DE4D8D6AE}"/>
              </a:ext>
            </a:extLst>
          </p:cNvPr>
          <p:cNvCxnSpPr>
            <a:cxnSpLocks/>
          </p:cNvCxnSpPr>
          <p:nvPr/>
        </p:nvCxnSpPr>
        <p:spPr>
          <a:xfrm>
            <a:off x="4086836" y="4294115"/>
            <a:ext cx="848687" cy="2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2B07EFF-AF7C-4CCE-8596-6D06B5EF533C}"/>
              </a:ext>
            </a:extLst>
          </p:cNvPr>
          <p:cNvCxnSpPr>
            <a:cxnSpLocks/>
          </p:cNvCxnSpPr>
          <p:nvPr/>
        </p:nvCxnSpPr>
        <p:spPr>
          <a:xfrm>
            <a:off x="6348019" y="5214811"/>
            <a:ext cx="848687" cy="2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814B679-4BC7-49C1-837C-CAB9FAFB4E55}"/>
              </a:ext>
            </a:extLst>
          </p:cNvPr>
          <p:cNvCxnSpPr>
            <a:cxnSpLocks/>
          </p:cNvCxnSpPr>
          <p:nvPr/>
        </p:nvCxnSpPr>
        <p:spPr>
          <a:xfrm>
            <a:off x="6247004" y="6147037"/>
            <a:ext cx="848687" cy="27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932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4C9A4A3F5DFAD41BFF7E46D6796717C" ma:contentTypeVersion="11" ma:contentTypeDescription="Create a new document." ma:contentTypeScope="" ma:versionID="b5bc823cfb220ac1b2eb4cc68008f884">
  <xsd:schema xmlns:xsd="http://www.w3.org/2001/XMLSchema" xmlns:xs="http://www.w3.org/2001/XMLSchema" xmlns:p="http://schemas.microsoft.com/office/2006/metadata/properties" xmlns:ns3="eb9c1c2c-cc97-4d3c-95a3-c3f30b24909e" xmlns:ns4="93af9552-4e42-4fec-a520-ed020f7a8f49" targetNamespace="http://schemas.microsoft.com/office/2006/metadata/properties" ma:root="true" ma:fieldsID="833fde585fcf9813b92ca613d9cd872e" ns3:_="" ns4:_="">
    <xsd:import namespace="eb9c1c2c-cc97-4d3c-95a3-c3f30b24909e"/>
    <xsd:import namespace="93af9552-4e42-4fec-a520-ed020f7a8f4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9c1c2c-cc97-4d3c-95a3-c3f30b24909e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af9552-4e42-4fec-a520-ed020f7a8f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FF98461-8687-42F0-80A2-8630F1D7500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b9c1c2c-cc97-4d3c-95a3-c3f30b24909e"/>
    <ds:schemaRef ds:uri="93af9552-4e42-4fec-a520-ed020f7a8f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B2B71CA-D70D-4DA3-832D-806B8998BB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7AE0A30-50C9-4795-ABD2-B1EF1B1C43C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94</Words>
  <Application>Microsoft Office PowerPoint</Application>
  <PresentationFormat>Widescreen</PresentationFormat>
  <Paragraphs>25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Desai, Sonny J</dc:creator>
  <cp:lastModifiedBy>Desai, Sonny J</cp:lastModifiedBy>
  <cp:revision>5</cp:revision>
  <dcterms:created xsi:type="dcterms:W3CDTF">2021-01-17T19:57:12Z</dcterms:created>
  <dcterms:modified xsi:type="dcterms:W3CDTF">2021-01-17T21:10:32Z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1a905b5-8388-4a05-b89a-55e43f7b4d00_Enabled">
    <vt:lpwstr>true</vt:lpwstr>
  </property>
  <property fmtid="{D5CDD505-2E9C-101B-9397-08002B2CF9AE}" pid="3" name="MSIP_Label_11a905b5-8388-4a05-b89a-55e43f7b4d00_SetDate">
    <vt:lpwstr>2021-01-17T19:57:12Z</vt:lpwstr>
  </property>
  <property fmtid="{D5CDD505-2E9C-101B-9397-08002B2CF9AE}" pid="4" name="MSIP_Label_11a905b5-8388-4a05-b89a-55e43f7b4d00_Method">
    <vt:lpwstr>Standard</vt:lpwstr>
  </property>
  <property fmtid="{D5CDD505-2E9C-101B-9397-08002B2CF9AE}" pid="5" name="MSIP_Label_11a905b5-8388-4a05-b89a-55e43f7b4d00_Name">
    <vt:lpwstr>General</vt:lpwstr>
  </property>
  <property fmtid="{D5CDD505-2E9C-101B-9397-08002B2CF9AE}" pid="6" name="MSIP_Label_11a905b5-8388-4a05-b89a-55e43f7b4d00_SiteId">
    <vt:lpwstr>2e319086-9a26-46a3-865f-615bed576786</vt:lpwstr>
  </property>
  <property fmtid="{D5CDD505-2E9C-101B-9397-08002B2CF9AE}" pid="7" name="MSIP_Label_11a905b5-8388-4a05-b89a-55e43f7b4d00_ActionId">
    <vt:lpwstr>f2595253-bc5d-4704-a876-0000bd732b8d</vt:lpwstr>
  </property>
  <property fmtid="{D5CDD505-2E9C-101B-9397-08002B2CF9AE}" pid="8" name="MSIP_Label_11a905b5-8388-4a05-b89a-55e43f7b4d00_ContentBits">
    <vt:lpwstr>0</vt:lpwstr>
  </property>
  <property fmtid="{D5CDD505-2E9C-101B-9397-08002B2CF9AE}" pid="9" name="ContentTypeId">
    <vt:lpwstr>0x01010014C9A4A3F5DFAD41BFF7E46D6796717C</vt:lpwstr>
  </property>
</Properties>
</file>