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1FEF-E091-42F9-A3E1-D8BB3F5A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7D332-E413-4219-B5A9-33EEEF0F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91B5-D720-4D87-A435-1D12B7C8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4D9F-859F-4716-9D86-9A03FDD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86E6-3E93-427C-A7B5-A5431F74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EFF9-C7C6-486A-B77A-F58887B1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6BCA1-253B-421E-8DAF-FC210A61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6AEF-DDF1-4A03-B8B9-050D0DE4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22F6-30E6-4B48-8203-0CB72134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13A7-BF04-4CF6-AE4A-AA064FC8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66787-2580-4AE1-BC5D-A9DB86118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E36BE-68EB-46CB-9AD0-636CEED09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10C8F-07CB-4483-8031-21721FD3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2529-18B4-4DDD-9152-4D86D2C3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011E-F5E9-498D-8C52-FCCDF491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7DD-5DFD-4545-AA5A-45472BC2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F913-E7F9-4224-9790-5637E689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AF5D-D67A-46C7-8B63-95D0E53E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52B4-A7B0-4058-97A7-CFE50AC3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2F23-CAF3-4B2A-A0A3-9BE715DA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2602-936F-4D18-A381-3AEA932B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008DF-BA9D-4CDF-AB4B-2E0C0066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6219-529F-421B-BE3A-0B0F0BE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082D-7EE9-485F-ABDE-AFFCA197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2A19-9BA4-4881-B71D-AE58DC9A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B2A-BA5C-4D89-933D-8D26AA98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AD52-D302-4A50-A673-274BB90CB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1ED0-7479-4D34-A61A-C0136C1A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2D0D1-03B5-4E96-97EC-E967E6C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908DC-103F-445A-AD19-20B47941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60F88-40B0-4D3A-8BF9-CE952144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D6D8-7508-4CE3-BA17-EE6387EE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47F84-CBB7-41D9-BEF6-2F40857B0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7E02F-CCB3-4F3B-A5E6-9D2F0D6B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84898-B1A2-4FE6-835C-B601B1FDF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9C78B-B496-46E5-BC9D-B76F47588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C0CE8-4D78-4243-BC26-3EF204AD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FFDC1-7BB1-49DC-B8A1-8A481D43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91ADF-3AFC-42B4-8C74-5B24460B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47BD-8D9B-48A7-AF94-65164A4D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BEAFC-C3BB-4085-908E-01A71789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02BEA-C3F4-44AE-83CE-A72AA30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626BB-7B4E-4252-8CA7-1E0B683B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B6425-115D-4933-9789-151CD811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F53CD-7634-4EAA-B151-00922458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E66C6-C888-4EAF-8C04-59935D4E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7622-2838-4E66-90A0-9F31682A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9741-D339-4CC2-838D-24D368AD5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3EF32-5C7F-4ED8-AEB0-B8BAAD4A5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77480-B957-444A-8B3D-B832BE79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62FD-232B-4323-9C96-1854952F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B82C3-5ACD-42C8-8953-A6142CF8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9C8F-2778-42AD-80CA-18EA2292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896F3-1616-4367-815F-DCADB4188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16074-35C1-46D9-B8C4-7EB51809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DD639-BD29-439E-99D3-CF5D4FAC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13FB-CE4A-4BEE-9572-B60C0759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BE97-EEA5-4EBE-8B1C-2B50DD3A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4ADE7-1061-4D09-BA6A-99EC645C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C5B5-7A44-4659-B6B3-DF654CAC9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D29D-0E80-422F-B204-1CBBA854A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11D0-13C0-41A5-98B3-8946AE4010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92A1-4D96-4D37-9D99-FBDEE02F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4336-03E5-4344-889D-8B35A285E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DBA5-5D3D-4730-8B27-172543F0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7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10D115-7A12-4649-A840-09F664A7584C}"/>
              </a:ext>
            </a:extLst>
          </p:cNvPr>
          <p:cNvSpPr/>
          <p:nvPr/>
        </p:nvSpPr>
        <p:spPr>
          <a:xfrm>
            <a:off x="5261296" y="104513"/>
            <a:ext cx="121640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Years A Slave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BA883-AB70-4BF6-8106-61AFA18E2D91}"/>
              </a:ext>
            </a:extLst>
          </p:cNvPr>
          <p:cNvSpPr/>
          <p:nvPr/>
        </p:nvSpPr>
        <p:spPr>
          <a:xfrm>
            <a:off x="8142915" y="4114800"/>
            <a:ext cx="121640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Birdman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B05FA-8AC2-4BF5-9190-080FA0AE3A0F}"/>
              </a:ext>
            </a:extLst>
          </p:cNvPr>
          <p:cNvSpPr/>
          <p:nvPr/>
        </p:nvSpPr>
        <p:spPr>
          <a:xfrm>
            <a:off x="6418278" y="1566994"/>
            <a:ext cx="121640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18849-CCC4-46BA-8938-9FF4E4CC7F96}"/>
              </a:ext>
            </a:extLst>
          </p:cNvPr>
          <p:cNvSpPr/>
          <p:nvPr/>
        </p:nvSpPr>
        <p:spPr>
          <a:xfrm>
            <a:off x="6418278" y="798495"/>
            <a:ext cx="121640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Moonlight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471CD-7FB5-47B8-B336-E98E73AA802D}"/>
              </a:ext>
            </a:extLst>
          </p:cNvPr>
          <p:cNvSpPr/>
          <p:nvPr/>
        </p:nvSpPr>
        <p:spPr>
          <a:xfrm>
            <a:off x="8158296" y="6270771"/>
            <a:ext cx="121640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D942C-1BD0-4791-AEC2-ED284817AA32}"/>
              </a:ext>
            </a:extLst>
          </p:cNvPr>
          <p:cNvSpPr/>
          <p:nvPr/>
        </p:nvSpPr>
        <p:spPr>
          <a:xfrm>
            <a:off x="8142915" y="5180202"/>
            <a:ext cx="121640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of Water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0557D-85E1-4EDE-BA1E-FEC9C8923B2D}"/>
              </a:ext>
            </a:extLst>
          </p:cNvPr>
          <p:cNvSpPr/>
          <p:nvPr/>
        </p:nvSpPr>
        <p:spPr>
          <a:xfrm>
            <a:off x="6595146" y="3267512"/>
            <a:ext cx="1216404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Spotlight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6E580E-3978-44F9-812F-12F3BDCACA50}"/>
              </a:ext>
            </a:extLst>
          </p:cNvPr>
          <p:cNvSpPr/>
          <p:nvPr/>
        </p:nvSpPr>
        <p:spPr>
          <a:xfrm>
            <a:off x="192947" y="2628550"/>
            <a:ext cx="1686187" cy="891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Academy Award Best Picture Winner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D70119-F60C-46BB-B821-1899E38DAB56}"/>
              </a:ext>
            </a:extLst>
          </p:cNvPr>
          <p:cNvSpPr/>
          <p:nvPr/>
        </p:nvSpPr>
        <p:spPr>
          <a:xfrm>
            <a:off x="2241260" y="104513"/>
            <a:ext cx="1609288" cy="8395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African-American Themes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9D517E-5AB2-4535-81C2-EE8FE0E08803}"/>
              </a:ext>
            </a:extLst>
          </p:cNvPr>
          <p:cNvCxnSpPr>
            <a:stCxn id="12" idx="3"/>
            <a:endCxn id="15" idx="2"/>
          </p:cNvCxnSpPr>
          <p:nvPr/>
        </p:nvCxnSpPr>
        <p:spPr>
          <a:xfrm flipV="1">
            <a:off x="1879134" y="944111"/>
            <a:ext cx="1166770" cy="213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730261-4958-455D-9A6C-73D984BBEA4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850548" y="524312"/>
            <a:ext cx="1410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B991C6-7FEF-4A59-A95F-BE69CBC5C864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4635615" y="1873192"/>
            <a:ext cx="1782663" cy="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DE3CA-8D04-4A4A-80ED-6035C8FE1553}"/>
              </a:ext>
            </a:extLst>
          </p:cNvPr>
          <p:cNvCxnSpPr>
            <a:cxnSpLocks/>
          </p:cNvCxnSpPr>
          <p:nvPr/>
        </p:nvCxnSpPr>
        <p:spPr>
          <a:xfrm>
            <a:off x="3439486" y="973472"/>
            <a:ext cx="880844" cy="62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CD82CE-AC17-441C-86C1-D9EADDE89431}"/>
              </a:ext>
            </a:extLst>
          </p:cNvPr>
          <p:cNvSpPr/>
          <p:nvPr/>
        </p:nvSpPr>
        <p:spPr>
          <a:xfrm>
            <a:off x="3135385" y="1598386"/>
            <a:ext cx="1500230" cy="6244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Mahershala Ali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349D45-A2F2-41F1-A003-FE1395CA8C2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33068" y="739498"/>
            <a:ext cx="2585210" cy="36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083F5F-8ECA-43D2-BCBB-69D0D3563E62}"/>
              </a:ext>
            </a:extLst>
          </p:cNvPr>
          <p:cNvSpPr/>
          <p:nvPr/>
        </p:nvSpPr>
        <p:spPr>
          <a:xfrm>
            <a:off x="3082953" y="2841202"/>
            <a:ext cx="1500230" cy="6244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True Events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EA8C3-551B-4302-B1CE-EB60B2820E4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879134" y="3153408"/>
            <a:ext cx="1203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469ACA-A678-4D8B-B3F8-26DF73C61234}"/>
              </a:ext>
            </a:extLst>
          </p:cNvPr>
          <p:cNvCxnSpPr>
            <a:cxnSpLocks/>
            <a:stCxn id="42" idx="3"/>
            <a:endCxn id="7" idx="2"/>
          </p:cNvCxnSpPr>
          <p:nvPr/>
        </p:nvCxnSpPr>
        <p:spPr>
          <a:xfrm flipV="1">
            <a:off x="4583183" y="2179390"/>
            <a:ext cx="2443297" cy="97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3E7B29-67C3-4F06-BD1A-706CA2B7ED8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16137" y="716909"/>
            <a:ext cx="1553361" cy="211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DB6073-2EFD-4F8F-97E2-B0863B27B423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>
            <a:off x="4583183" y="3153408"/>
            <a:ext cx="2011963" cy="4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277587-3024-4193-BC9C-6AD0E4B257BE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 flipV="1">
            <a:off x="4635615" y="1104693"/>
            <a:ext cx="1782663" cy="80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4E3AAB-74F8-4CF8-99F2-A3A2AB15C92B}"/>
              </a:ext>
            </a:extLst>
          </p:cNvPr>
          <p:cNvSpPr/>
          <p:nvPr/>
        </p:nvSpPr>
        <p:spPr>
          <a:xfrm>
            <a:off x="3439486" y="4074154"/>
            <a:ext cx="1500230" cy="6244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A9028A-1843-45D9-9852-7EDC6E4C3BE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866549" y="3210460"/>
            <a:ext cx="1572937" cy="117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35E06A-25AB-4A74-919A-71473E4D66F0}"/>
              </a:ext>
            </a:extLst>
          </p:cNvPr>
          <p:cNvCxnSpPr>
            <a:cxnSpLocks/>
            <a:stCxn id="63" idx="3"/>
            <a:endCxn id="6" idx="1"/>
          </p:cNvCxnSpPr>
          <p:nvPr/>
        </p:nvCxnSpPr>
        <p:spPr>
          <a:xfrm>
            <a:off x="4939716" y="4386360"/>
            <a:ext cx="3203199" cy="3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EF6114-A2F8-4C95-A917-71FB167287E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15949" y="4547728"/>
            <a:ext cx="3226966" cy="93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550FE5-4DB1-46CA-81FB-71895C65E805}"/>
              </a:ext>
            </a:extLst>
          </p:cNvPr>
          <p:cNvCxnSpPr>
            <a:cxnSpLocks/>
          </p:cNvCxnSpPr>
          <p:nvPr/>
        </p:nvCxnSpPr>
        <p:spPr>
          <a:xfrm>
            <a:off x="4939716" y="4547728"/>
            <a:ext cx="3203199" cy="202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7A1246-B17A-403B-9818-C45703059A91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1241571" y="3576931"/>
            <a:ext cx="2188825" cy="189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43528A5-7398-45B8-B102-6AA699C0D7EA}"/>
              </a:ext>
            </a:extLst>
          </p:cNvPr>
          <p:cNvSpPr/>
          <p:nvPr/>
        </p:nvSpPr>
        <p:spPr>
          <a:xfrm>
            <a:off x="3430396" y="5061106"/>
            <a:ext cx="1572937" cy="8234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Non-American Directors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EA21853-1D2A-4803-8178-4BD6A58FC489}"/>
              </a:ext>
            </a:extLst>
          </p:cNvPr>
          <p:cNvCxnSpPr>
            <a:cxnSpLocks/>
          </p:cNvCxnSpPr>
          <p:nvPr/>
        </p:nvCxnSpPr>
        <p:spPr>
          <a:xfrm flipV="1">
            <a:off x="4976765" y="724780"/>
            <a:ext cx="1119235" cy="433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43B415-9002-4BB7-ADCE-B3317B6944A3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003333" y="4547167"/>
            <a:ext cx="3124201" cy="92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A72CDC-F258-470C-96FD-203750A2A3ED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003333" y="5472817"/>
            <a:ext cx="3163349" cy="123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E103A0-67A6-4011-92C8-D1606491A658}"/>
              </a:ext>
            </a:extLst>
          </p:cNvPr>
          <p:cNvCxnSpPr>
            <a:cxnSpLocks/>
          </p:cNvCxnSpPr>
          <p:nvPr/>
        </p:nvCxnSpPr>
        <p:spPr>
          <a:xfrm>
            <a:off x="5092817" y="5426301"/>
            <a:ext cx="2986481" cy="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Desai, Sonny J</dc:creator>
  <cp:lastModifiedBy>Desai, Sonny J</cp:lastModifiedBy>
  <cp:revision>3</cp:revision>
  <dcterms:created xsi:type="dcterms:W3CDTF">2021-02-23T01:10:59Z</dcterms:created>
  <dcterms:modified xsi:type="dcterms:W3CDTF">2021-02-23T01:34:07Z</dcterms:modified>
</cp:coreProperties>
</file>