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3"/>
    <p:sldMasterId id="2147483672" r:id="rId4"/>
    <p:sldMasterId id="2147483674" r:id="rId5"/>
    <p:sldMasterId id="2147483687" r:id="rId6"/>
  </p:sldMasterIdLst>
  <p:sldIdLst>
    <p:sldId id="348" r:id="rId7"/>
    <p:sldId id="349" r:id="rId8"/>
    <p:sldId id="261" r:id="rId9"/>
    <p:sldId id="279" r:id="rId10"/>
    <p:sldId id="305" r:id="rId11"/>
    <p:sldId id="276" r:id="rId12"/>
    <p:sldId id="277" r:id="rId13"/>
    <p:sldId id="380" r:id="rId14"/>
    <p:sldId id="278" r:id="rId15"/>
    <p:sldId id="370" r:id="rId16"/>
    <p:sldId id="379" r:id="rId17"/>
    <p:sldId id="371" r:id="rId18"/>
    <p:sldId id="286" r:id="rId19"/>
    <p:sldId id="307" r:id="rId20"/>
    <p:sldId id="372" r:id="rId21"/>
    <p:sldId id="283" r:id="rId22"/>
    <p:sldId id="381" r:id="rId23"/>
    <p:sldId id="373" r:id="rId24"/>
    <p:sldId id="374" r:id="rId25"/>
    <p:sldId id="37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48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002" y="108"/>
      </p:cViewPr>
      <p:guideLst>
        <p:guide orient="horz" pos="2197"/>
        <p:guide pos="39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slide" Target="slides/slide1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0" Type="http://schemas.openxmlformats.org/officeDocument/2006/relationships/slide" Target="slides/slide14.xml"/><Relationship Id="rId2" Type="http://schemas.openxmlformats.org/officeDocument/2006/relationships/theme" Target="theme/theme1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68C167-2C01-4B0B-81C4-726248B418D0}" type="doc">
      <dgm:prSet loTypeId="relationship" loCatId="relationship" qsTypeId="urn:microsoft.com/office/officeart/2005/8/quickstyle/simple2" qsCatId="simple" csTypeId="urn:microsoft.com/office/officeart/2005/8/colors/accent1_2" csCatId="accent1" phldr="0"/>
      <dgm:spPr/>
      <dgm:t>
        <a:bodyPr/>
        <a:p>
          <a:endParaRPr lang="en-US"/>
        </a:p>
      </dgm:t>
    </dgm:pt>
    <dgm:pt modelId="{1D7F6E08-72A6-46CC-8870-C881D1493500}">
      <dgm:prSet phldrT="[Text]" phldr="0" custT="0"/>
      <dgm:spPr/>
      <dgm:t>
        <a:bodyPr vert="horz" wrap="square"/>
        <a:lstStyle>
          <a:lvl1pPr algn="ctr">
            <a:defRPr sz="3300"/>
          </a:lvl1pPr>
          <a:lvl2pPr marL="228600" indent="-228600" algn="ctr">
            <a:defRPr sz="2500"/>
          </a:lvl2pPr>
          <a:lvl3pPr marL="457200" indent="-228600" algn="ctr">
            <a:defRPr sz="2500"/>
          </a:lvl3pPr>
          <a:lvl4pPr marL="685800" indent="-228600" algn="ctr">
            <a:defRPr sz="2500"/>
          </a:lvl4pPr>
          <a:lvl5pPr marL="914400" indent="-228600" algn="ctr">
            <a:defRPr sz="2500"/>
          </a:lvl5pPr>
          <a:lvl6pPr marL="1143000" indent="-228600" algn="ctr">
            <a:defRPr sz="2500"/>
          </a:lvl6pPr>
          <a:lvl7pPr marL="1371600" indent="-228600" algn="ctr">
            <a:defRPr sz="2500"/>
          </a:lvl7pPr>
          <a:lvl8pPr marL="1600200" indent="-228600" algn="ctr">
            <a:defRPr sz="2500"/>
          </a:lvl8pPr>
          <a:lvl9pPr marL="1828800" indent="-228600" algn="ctr">
            <a:defRPr sz="25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en-US"/>
            <a:t>Landing Page</a:t>
          </a:r>
          <a:r>
            <a:rPr lang="en-US" altLang="en-US"/>
            <a:t/>
          </a:r>
          <a:endParaRPr lang="en-US" altLang="en-US"/>
        </a:p>
      </dgm:t>
    </dgm:pt>
    <dgm:pt modelId="{59A2FE02-4165-4339-BF9A-AEAE1424E52B}" cxnId="{3FDF0566-29BF-47BD-9B4D-88FF429F8396}" type="parTrans">
      <dgm:prSet/>
      <dgm:spPr/>
      <dgm:t>
        <a:bodyPr/>
        <a:p>
          <a:endParaRPr lang="en-US"/>
        </a:p>
      </dgm:t>
    </dgm:pt>
    <dgm:pt modelId="{E44612D1-CAFE-4D30-B4AA-78C3474158AA}" cxnId="{3FDF0566-29BF-47BD-9B4D-88FF429F8396}" type="sibTrans">
      <dgm:prSet/>
      <dgm:spPr/>
      <dgm:t>
        <a:bodyPr/>
        <a:p>
          <a:endParaRPr lang="en-US"/>
        </a:p>
      </dgm:t>
    </dgm:pt>
    <dgm:pt modelId="{D15727BE-4BB4-41E2-BFCD-1CE00CE9A014}">
      <dgm:prSet phldrT="[Text]" phldr="0" custT="0"/>
      <dgm:spPr/>
      <dgm:t>
        <a:bodyPr vert="horz" wrap="square"/>
        <a:lstStyle>
          <a:lvl1pPr algn="ctr">
            <a:defRPr sz="3500"/>
          </a:lvl1pPr>
          <a:lvl2pPr marL="228600" indent="-228600" algn="ctr">
            <a:defRPr sz="2700"/>
          </a:lvl2pPr>
          <a:lvl3pPr marL="457200" indent="-228600" algn="ctr">
            <a:defRPr sz="2700"/>
          </a:lvl3pPr>
          <a:lvl4pPr marL="685800" indent="-228600" algn="ctr">
            <a:defRPr sz="2700"/>
          </a:lvl4pPr>
          <a:lvl5pPr marL="914400" indent="-228600" algn="ctr">
            <a:defRPr sz="2700"/>
          </a:lvl5pPr>
          <a:lvl6pPr marL="1143000" indent="-228600" algn="ctr">
            <a:defRPr sz="2700"/>
          </a:lvl6pPr>
          <a:lvl7pPr marL="1371600" indent="-228600" algn="ctr">
            <a:defRPr sz="2700"/>
          </a:lvl7pPr>
          <a:lvl8pPr marL="1600200" indent="-228600" algn="ctr">
            <a:defRPr sz="2700"/>
          </a:lvl8pPr>
          <a:lvl9pPr marL="1828800" indent="-228600" algn="ctr">
            <a:defRPr sz="27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en-US"/>
            <a:t>User Section</a:t>
          </a:r>
          <a:r>
            <a:rPr lang="en-US" altLang="en-US"/>
            <a:t/>
          </a:r>
          <a:endParaRPr lang="en-US" altLang="en-US"/>
        </a:p>
      </dgm:t>
    </dgm:pt>
    <dgm:pt modelId="{1F3BA15B-B772-426D-8549-F05D47B0B0FC}" cxnId="{9F6FD227-06A7-47FD-B399-F28DF599644D}" type="parTrans">
      <dgm:prSet/>
      <dgm:spPr/>
      <dgm:t>
        <a:bodyPr/>
        <a:p>
          <a:endParaRPr lang="en-US"/>
        </a:p>
      </dgm:t>
    </dgm:pt>
    <dgm:pt modelId="{021F6AB3-21C2-4079-A40A-CA1B5C51BD93}" cxnId="{9F6FD227-06A7-47FD-B399-F28DF599644D}" type="sibTrans">
      <dgm:prSet/>
      <dgm:spPr/>
      <dgm:t>
        <a:bodyPr/>
        <a:p>
          <a:endParaRPr lang="en-US"/>
        </a:p>
      </dgm:t>
    </dgm:pt>
    <dgm:pt modelId="{24DAAE02-02E7-4412-8074-A0C4CAA380D7}">
      <dgm:prSet phldrT="[Text]" phldr="0" custT="0"/>
      <dgm:spPr/>
      <dgm:t>
        <a:bodyPr vert="horz" wrap="square"/>
        <a:lstStyle>
          <a:lvl1pPr algn="ctr">
            <a:defRPr sz="3500"/>
          </a:lvl1pPr>
          <a:lvl2pPr marL="228600" indent="-228600" algn="ctr">
            <a:defRPr sz="2700"/>
          </a:lvl2pPr>
          <a:lvl3pPr marL="457200" indent="-228600" algn="ctr">
            <a:defRPr sz="2700"/>
          </a:lvl3pPr>
          <a:lvl4pPr marL="685800" indent="-228600" algn="ctr">
            <a:defRPr sz="2700"/>
          </a:lvl4pPr>
          <a:lvl5pPr marL="914400" indent="-228600" algn="ctr">
            <a:defRPr sz="2700"/>
          </a:lvl5pPr>
          <a:lvl6pPr marL="1143000" indent="-228600" algn="ctr">
            <a:defRPr sz="2700"/>
          </a:lvl6pPr>
          <a:lvl7pPr marL="1371600" indent="-228600" algn="ctr">
            <a:defRPr sz="2700"/>
          </a:lvl7pPr>
          <a:lvl8pPr marL="1600200" indent="-228600" algn="ctr">
            <a:defRPr sz="2700"/>
          </a:lvl8pPr>
          <a:lvl9pPr marL="1828800" indent="-228600" algn="ctr">
            <a:defRPr sz="27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en-US"/>
            <a:t>Sub-Admin Section</a:t>
          </a:r>
          <a:r>
            <a:rPr lang="en-US" altLang="en-US"/>
            <a:t/>
          </a:r>
          <a:endParaRPr lang="en-US" altLang="en-US"/>
        </a:p>
      </dgm:t>
    </dgm:pt>
    <dgm:pt modelId="{A85E77B5-A1A5-43C8-9868-413E99F101A0}" cxnId="{60E99CF7-233F-4771-8BFC-E7D84E6DBB2C}" type="parTrans">
      <dgm:prSet/>
      <dgm:spPr/>
      <dgm:t>
        <a:bodyPr/>
        <a:p>
          <a:endParaRPr lang="en-US"/>
        </a:p>
      </dgm:t>
    </dgm:pt>
    <dgm:pt modelId="{E253A3F8-AA58-4BB8-A0BD-0BB7ECC546C3}" cxnId="{60E99CF7-233F-4771-8BFC-E7D84E6DBB2C}" type="sibTrans">
      <dgm:prSet/>
      <dgm:spPr/>
      <dgm:t>
        <a:bodyPr/>
        <a:p>
          <a:endParaRPr lang="en-US"/>
        </a:p>
      </dgm:t>
    </dgm:pt>
    <dgm:pt modelId="{A5880797-7454-4E44-8518-F4D8354F0963}">
      <dgm:prSet phldrT="[Text]" phldr="0" custT="0"/>
      <dgm:spPr/>
      <dgm:t>
        <a:bodyPr vert="horz" wrap="square"/>
        <a:lstStyle>
          <a:lvl1pPr algn="ctr">
            <a:defRPr sz="3500"/>
          </a:lvl1pPr>
          <a:lvl2pPr marL="228600" indent="-228600" algn="ctr">
            <a:defRPr sz="2700"/>
          </a:lvl2pPr>
          <a:lvl3pPr marL="457200" indent="-228600" algn="ctr">
            <a:defRPr sz="2700"/>
          </a:lvl3pPr>
          <a:lvl4pPr marL="685800" indent="-228600" algn="ctr">
            <a:defRPr sz="2700"/>
          </a:lvl4pPr>
          <a:lvl5pPr marL="914400" indent="-228600" algn="ctr">
            <a:defRPr sz="2700"/>
          </a:lvl5pPr>
          <a:lvl6pPr marL="1143000" indent="-228600" algn="ctr">
            <a:defRPr sz="2700"/>
          </a:lvl6pPr>
          <a:lvl7pPr marL="1371600" indent="-228600" algn="ctr">
            <a:defRPr sz="2700"/>
          </a:lvl7pPr>
          <a:lvl8pPr marL="1600200" indent="-228600" algn="ctr">
            <a:defRPr sz="2700"/>
          </a:lvl8pPr>
          <a:lvl9pPr marL="1828800" indent="-228600" algn="ctr">
            <a:defRPr sz="27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en-US"/>
            <a:t>Admin Section</a:t>
          </a:r>
          <a:endParaRPr lang="en-US" altLang="en-US"/>
        </a:p>
      </dgm:t>
    </dgm:pt>
    <dgm:pt modelId="{96CD46E7-D239-40C7-B5C4-376FEEE43C15}" cxnId="{36234686-7BA3-4AE5-B573-61431D942B4C}" type="parTrans">
      <dgm:prSet/>
      <dgm:spPr/>
      <dgm:t>
        <a:bodyPr/>
        <a:p>
          <a:endParaRPr lang="en-US"/>
        </a:p>
      </dgm:t>
    </dgm:pt>
    <dgm:pt modelId="{0076998F-56E1-4A10-A709-E2811BD7C4FB}" cxnId="{36234686-7BA3-4AE5-B573-61431D942B4C}" type="sibTrans">
      <dgm:prSet/>
      <dgm:spPr/>
      <dgm:t>
        <a:bodyPr/>
        <a:p>
          <a:endParaRPr lang="en-US"/>
        </a:p>
      </dgm:t>
    </dgm:pt>
    <dgm:pt modelId="{CF42B0CB-CDDD-42A1-B3A1-FBB34F262C63}" type="pres">
      <dgm:prSet presAssocID="{6068C167-2C01-4B0B-81C4-726248B418D0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B52502C2-594A-4A13-A5FF-5CD5841BD847}" type="pres">
      <dgm:prSet presAssocID="{1D7F6E08-72A6-46CC-8870-C881D1493500}" presName="centerShape" presStyleLbl="node0" presStyleIdx="0" presStyleCnt="1"/>
      <dgm:spPr/>
    </dgm:pt>
    <dgm:pt modelId="{B849A6F3-9933-4C36-AF65-6098308CBC3C}" type="pres">
      <dgm:prSet presAssocID="{1F3BA15B-B772-426D-8549-F05D47B0B0FC}" presName="parTrans" presStyleLbl="bgSibTrans2D1" presStyleIdx="0" presStyleCnt="3"/>
      <dgm:spPr/>
    </dgm:pt>
    <dgm:pt modelId="{B1756079-1332-4090-9A47-D2C0EDB7FB22}" type="pres">
      <dgm:prSet presAssocID="{D15727BE-4BB4-41E2-BFCD-1CE00CE9A014}" presName="node" presStyleLbl="node1" presStyleIdx="0" presStyleCnt="3">
        <dgm:presLayoutVars>
          <dgm:bulletEnabled val="1"/>
        </dgm:presLayoutVars>
      </dgm:prSet>
      <dgm:spPr/>
    </dgm:pt>
    <dgm:pt modelId="{8A478794-BDE0-4AD6-9479-89CDBFC37EB7}" type="pres">
      <dgm:prSet presAssocID="{A85E77B5-A1A5-43C8-9868-413E99F101A0}" presName="parTrans" presStyleLbl="bgSibTrans2D1" presStyleIdx="1" presStyleCnt="3"/>
      <dgm:spPr/>
    </dgm:pt>
    <dgm:pt modelId="{3868CDED-247C-4EE9-95A2-ED400A267946}" type="pres">
      <dgm:prSet presAssocID="{24DAAE02-02E7-4412-8074-A0C4CAA380D7}" presName="node" presStyleLbl="node1" presStyleIdx="1" presStyleCnt="3">
        <dgm:presLayoutVars>
          <dgm:bulletEnabled val="1"/>
        </dgm:presLayoutVars>
      </dgm:prSet>
      <dgm:spPr/>
    </dgm:pt>
    <dgm:pt modelId="{D0718308-59AC-43E6-A882-4828EE4494C2}" type="pres">
      <dgm:prSet presAssocID="{96CD46E7-D239-40C7-B5C4-376FEEE43C15}" presName="parTrans" presStyleLbl="bgSibTrans2D1" presStyleIdx="2" presStyleCnt="3"/>
      <dgm:spPr/>
    </dgm:pt>
    <dgm:pt modelId="{5E0D0BC9-3E91-4623-8C1A-C4A70EB3594B}" type="pres">
      <dgm:prSet presAssocID="{A5880797-7454-4E44-8518-F4D8354F0963}" presName="node" presStyleLbl="node1" presStyleIdx="2" presStyleCnt="3">
        <dgm:presLayoutVars>
          <dgm:bulletEnabled val="1"/>
        </dgm:presLayoutVars>
      </dgm:prSet>
      <dgm:spPr/>
    </dgm:pt>
  </dgm:ptLst>
  <dgm:cxnLst>
    <dgm:cxn modelId="{3FDF0566-29BF-47BD-9B4D-88FF429F8396}" srcId="{6068C167-2C01-4B0B-81C4-726248B418D0}" destId="{1D7F6E08-72A6-46CC-8870-C881D1493500}" srcOrd="0" destOrd="0" parTransId="{59A2FE02-4165-4339-BF9A-AEAE1424E52B}" sibTransId="{E44612D1-CAFE-4D30-B4AA-78C3474158AA}"/>
    <dgm:cxn modelId="{9F6FD227-06A7-47FD-B399-F28DF599644D}" srcId="{1D7F6E08-72A6-46CC-8870-C881D1493500}" destId="{D15727BE-4BB4-41E2-BFCD-1CE00CE9A014}" srcOrd="0" destOrd="0" parTransId="{1F3BA15B-B772-426D-8549-F05D47B0B0FC}" sibTransId="{021F6AB3-21C2-4079-A40A-CA1B5C51BD93}"/>
    <dgm:cxn modelId="{60E99CF7-233F-4771-8BFC-E7D84E6DBB2C}" srcId="{1D7F6E08-72A6-46CC-8870-C881D1493500}" destId="{24DAAE02-02E7-4412-8074-A0C4CAA380D7}" srcOrd="1" destOrd="0" parTransId="{A85E77B5-A1A5-43C8-9868-413E99F101A0}" sibTransId="{E253A3F8-AA58-4BB8-A0BD-0BB7ECC546C3}"/>
    <dgm:cxn modelId="{36234686-7BA3-4AE5-B573-61431D942B4C}" srcId="{1D7F6E08-72A6-46CC-8870-C881D1493500}" destId="{A5880797-7454-4E44-8518-F4D8354F0963}" srcOrd="2" destOrd="0" parTransId="{96CD46E7-D239-40C7-B5C4-376FEEE43C15}" sibTransId="{0076998F-56E1-4A10-A709-E2811BD7C4FB}"/>
    <dgm:cxn modelId="{20793243-033B-4AF7-8CE9-D676DC9D7223}" type="presOf" srcId="{6068C167-2C01-4B0B-81C4-726248B418D0}" destId="{CF42B0CB-CDDD-42A1-B3A1-FBB34F262C63}" srcOrd="0" destOrd="0" presId="urn:microsoft.com/office/officeart/2005/8/layout/radial4"/>
    <dgm:cxn modelId="{1C4C7950-B193-43D4-8AA6-EBBD79FAF1AD}" type="presParOf" srcId="{CF42B0CB-CDDD-42A1-B3A1-FBB34F262C63}" destId="{B52502C2-594A-4A13-A5FF-5CD5841BD847}" srcOrd="0" destOrd="0" presId="urn:microsoft.com/office/officeart/2005/8/layout/radial4"/>
    <dgm:cxn modelId="{4C08F522-05E5-49BF-AB18-234AEE031529}" type="presOf" srcId="{1D7F6E08-72A6-46CC-8870-C881D1493500}" destId="{B52502C2-594A-4A13-A5FF-5CD5841BD847}" srcOrd="0" destOrd="0" presId="urn:microsoft.com/office/officeart/2005/8/layout/radial4"/>
    <dgm:cxn modelId="{560982F7-47E9-4502-8955-44EE7AC64CD9}" type="presParOf" srcId="{CF42B0CB-CDDD-42A1-B3A1-FBB34F262C63}" destId="{B849A6F3-9933-4C36-AF65-6098308CBC3C}" srcOrd="1" destOrd="0" presId="urn:microsoft.com/office/officeart/2005/8/layout/radial4"/>
    <dgm:cxn modelId="{A40E8AC4-8435-47A6-9994-FC3B49C2E87F}" type="presOf" srcId="{1F3BA15B-B772-426D-8549-F05D47B0B0FC}" destId="{B849A6F3-9933-4C36-AF65-6098308CBC3C}" srcOrd="0" destOrd="0" presId="urn:microsoft.com/office/officeart/2005/8/layout/radial4"/>
    <dgm:cxn modelId="{52E11C3D-87D4-4AB5-AB90-71E829C0AA63}" type="presParOf" srcId="{CF42B0CB-CDDD-42A1-B3A1-FBB34F262C63}" destId="{B1756079-1332-4090-9A47-D2C0EDB7FB22}" srcOrd="2" destOrd="0" presId="urn:microsoft.com/office/officeart/2005/8/layout/radial4"/>
    <dgm:cxn modelId="{7C215DEC-2D7D-49EF-88C0-2121AD9A1B64}" type="presOf" srcId="{D15727BE-4BB4-41E2-BFCD-1CE00CE9A014}" destId="{B1756079-1332-4090-9A47-D2C0EDB7FB22}" srcOrd="0" destOrd="0" presId="urn:microsoft.com/office/officeart/2005/8/layout/radial4"/>
    <dgm:cxn modelId="{B75CF8EC-C5BF-45F6-BD6C-37DF57BB7CB4}" type="presParOf" srcId="{CF42B0CB-CDDD-42A1-B3A1-FBB34F262C63}" destId="{8A478794-BDE0-4AD6-9479-89CDBFC37EB7}" srcOrd="3" destOrd="0" presId="urn:microsoft.com/office/officeart/2005/8/layout/radial4"/>
    <dgm:cxn modelId="{6FF2BBE3-A0F5-414C-957B-2E892C991523}" type="presOf" srcId="{A85E77B5-A1A5-43C8-9868-413E99F101A0}" destId="{8A478794-BDE0-4AD6-9479-89CDBFC37EB7}" srcOrd="0" destOrd="0" presId="urn:microsoft.com/office/officeart/2005/8/layout/radial4"/>
    <dgm:cxn modelId="{6516D867-D511-4084-BD80-AEEB2C2114D6}" type="presParOf" srcId="{CF42B0CB-CDDD-42A1-B3A1-FBB34F262C63}" destId="{3868CDED-247C-4EE9-95A2-ED400A267946}" srcOrd="4" destOrd="0" presId="urn:microsoft.com/office/officeart/2005/8/layout/radial4"/>
    <dgm:cxn modelId="{936AC490-FCDB-4CE4-898C-E330825F3A19}" type="presOf" srcId="{24DAAE02-02E7-4412-8074-A0C4CAA380D7}" destId="{3868CDED-247C-4EE9-95A2-ED400A267946}" srcOrd="0" destOrd="0" presId="urn:microsoft.com/office/officeart/2005/8/layout/radial4"/>
    <dgm:cxn modelId="{004B7807-25B9-4716-A7C4-D30BBA2BCE88}" type="presParOf" srcId="{CF42B0CB-CDDD-42A1-B3A1-FBB34F262C63}" destId="{D0718308-59AC-43E6-A882-4828EE4494C2}" srcOrd="5" destOrd="0" presId="urn:microsoft.com/office/officeart/2005/8/layout/radial4"/>
    <dgm:cxn modelId="{DC3927D8-D50E-40DF-A846-63EB3BB969AC}" type="presOf" srcId="{96CD46E7-D239-40C7-B5C4-376FEEE43C15}" destId="{D0718308-59AC-43E6-A882-4828EE4494C2}" srcOrd="0" destOrd="0" presId="urn:microsoft.com/office/officeart/2005/8/layout/radial4"/>
    <dgm:cxn modelId="{D57D1820-1897-4E25-92E4-0353EE40F368}" type="presParOf" srcId="{CF42B0CB-CDDD-42A1-B3A1-FBB34F262C63}" destId="{5E0D0BC9-3E91-4623-8C1A-C4A70EB3594B}" srcOrd="6" destOrd="0" presId="urn:microsoft.com/office/officeart/2005/8/layout/radial4"/>
    <dgm:cxn modelId="{4DD80DC9-B46C-4E2B-8B89-4F708115A685}" type="presOf" srcId="{A5880797-7454-4E44-8518-F4D8354F0963}" destId="{5E0D0BC9-3E91-4623-8C1A-C4A70EB3594B}" srcOrd="0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12066270" cy="5418455"/>
        <a:chOff x="0" y="0"/>
        <a:chExt cx="12066270" cy="5418455"/>
      </a:xfrm>
    </dsp:grpSpPr>
    <dsp:sp modelId="{B52502C2-594A-4A13-A5FF-5CD5841BD847}">
      <dsp:nvSpPr>
        <dsp:cNvPr id="3" name="Oval 2"/>
        <dsp:cNvSpPr/>
      </dsp:nvSpPr>
      <dsp:spPr bwMode="white">
        <a:xfrm>
          <a:off x="4795970" y="2944125"/>
          <a:ext cx="2474330" cy="2474330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20955" tIns="20955" rIns="20955" bIns="20955" anchor="ctr"/>
        <a:lstStyle>
          <a:lvl1pPr algn="ctr">
            <a:defRPr sz="3300"/>
          </a:lvl1pPr>
          <a:lvl2pPr marL="228600" indent="-228600" algn="ctr">
            <a:defRPr sz="2500"/>
          </a:lvl2pPr>
          <a:lvl3pPr marL="457200" indent="-228600" algn="ctr">
            <a:defRPr sz="2500"/>
          </a:lvl3pPr>
          <a:lvl4pPr marL="685800" indent="-228600" algn="ctr">
            <a:defRPr sz="2500"/>
          </a:lvl4pPr>
          <a:lvl5pPr marL="914400" indent="-228600" algn="ctr">
            <a:defRPr sz="2500"/>
          </a:lvl5pPr>
          <a:lvl6pPr marL="1143000" indent="-228600" algn="ctr">
            <a:defRPr sz="2500"/>
          </a:lvl6pPr>
          <a:lvl7pPr marL="1371600" indent="-228600" algn="ctr">
            <a:defRPr sz="2500"/>
          </a:lvl7pPr>
          <a:lvl8pPr marL="1600200" indent="-228600" algn="ctr">
            <a:defRPr sz="2500"/>
          </a:lvl8pPr>
          <a:lvl9pPr marL="1828800" indent="-228600" algn="ctr">
            <a:defRPr sz="2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" altLang="en-US"/>
            <a:t>Landing Page</a:t>
          </a:r>
          <a:endParaRPr lang="" altLang="en-US"/>
        </a:p>
      </dsp:txBody>
      <dsp:txXfrm>
        <a:off x="4795970" y="2944125"/>
        <a:ext cx="2474330" cy="2474330"/>
      </dsp:txXfrm>
    </dsp:sp>
    <dsp:sp modelId="{B849A6F3-9933-4C36-AF65-6098308CBC3C}">
      <dsp:nvSpPr>
        <dsp:cNvPr id="4" name="Left Arrow 3"/>
        <dsp:cNvSpPr/>
      </dsp:nvSpPr>
      <dsp:spPr bwMode="white">
        <a:xfrm rot="12899999">
          <a:off x="3252134" y="2544400"/>
          <a:ext cx="1893667" cy="705184"/>
        </a:xfrm>
        <a:prstGeom prst="lef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Xfrm rot="12899999">
        <a:off x="3252134" y="2544400"/>
        <a:ext cx="1893667" cy="705184"/>
      </dsp:txXfrm>
    </dsp:sp>
    <dsp:sp modelId="{B1756079-1332-4090-9A47-D2C0EDB7FB22}">
      <dsp:nvSpPr>
        <dsp:cNvPr id="5" name="Rounded Rectangle 4"/>
        <dsp:cNvSpPr/>
      </dsp:nvSpPr>
      <dsp:spPr bwMode="white">
        <a:xfrm>
          <a:off x="2202920" y="1382058"/>
          <a:ext cx="2350613" cy="188049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66675" tIns="66675" rIns="66675" bIns="66675" anchor="ctr"/>
        <a:lstStyle>
          <a:lvl1pPr algn="ctr">
            <a:defRPr sz="3500"/>
          </a:lvl1pPr>
          <a:lvl2pPr marL="228600" indent="-228600" algn="ctr">
            <a:defRPr sz="2700"/>
          </a:lvl2pPr>
          <a:lvl3pPr marL="457200" indent="-228600" algn="ctr">
            <a:defRPr sz="2700"/>
          </a:lvl3pPr>
          <a:lvl4pPr marL="685800" indent="-228600" algn="ctr">
            <a:defRPr sz="2700"/>
          </a:lvl4pPr>
          <a:lvl5pPr marL="914400" indent="-228600" algn="ctr">
            <a:defRPr sz="2700"/>
          </a:lvl5pPr>
          <a:lvl6pPr marL="1143000" indent="-228600" algn="ctr">
            <a:defRPr sz="2700"/>
          </a:lvl6pPr>
          <a:lvl7pPr marL="1371600" indent="-228600" algn="ctr">
            <a:defRPr sz="2700"/>
          </a:lvl7pPr>
          <a:lvl8pPr marL="1600200" indent="-228600" algn="ctr">
            <a:defRPr sz="2700"/>
          </a:lvl8pPr>
          <a:lvl9pPr marL="1828800" indent="-228600" algn="ctr">
            <a:defRPr sz="2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" altLang="en-US"/>
            <a:t>User Section</a:t>
          </a:r>
          <a:endParaRPr lang="" altLang="en-US"/>
        </a:p>
      </dsp:txBody>
      <dsp:txXfrm>
        <a:off x="2202920" y="1382058"/>
        <a:ext cx="2350613" cy="1880490"/>
      </dsp:txXfrm>
    </dsp:sp>
    <dsp:sp modelId="{8A478794-BDE0-4AD6-9479-89CDBFC37EB7}">
      <dsp:nvSpPr>
        <dsp:cNvPr id="6" name="Left Arrow 5"/>
        <dsp:cNvSpPr/>
      </dsp:nvSpPr>
      <dsp:spPr bwMode="white">
        <a:xfrm rot="16199999">
          <a:off x="5086302" y="1589593"/>
          <a:ext cx="1893667" cy="705184"/>
        </a:xfrm>
        <a:prstGeom prst="lef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Xfrm rot="16199999">
        <a:off x="5086302" y="1589593"/>
        <a:ext cx="1893667" cy="705184"/>
      </dsp:txXfrm>
    </dsp:sp>
    <dsp:sp modelId="{3868CDED-247C-4EE9-95A2-ED400A267946}">
      <dsp:nvSpPr>
        <dsp:cNvPr id="7" name="Rounded Rectangle 6"/>
        <dsp:cNvSpPr/>
      </dsp:nvSpPr>
      <dsp:spPr bwMode="white">
        <a:xfrm>
          <a:off x="4857828" y="0"/>
          <a:ext cx="2350613" cy="188049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66675" tIns="66675" rIns="66675" bIns="66675" anchor="ctr"/>
        <a:lstStyle>
          <a:lvl1pPr algn="ctr">
            <a:defRPr sz="3500"/>
          </a:lvl1pPr>
          <a:lvl2pPr marL="228600" indent="-228600" algn="ctr">
            <a:defRPr sz="2700"/>
          </a:lvl2pPr>
          <a:lvl3pPr marL="457200" indent="-228600" algn="ctr">
            <a:defRPr sz="2700"/>
          </a:lvl3pPr>
          <a:lvl4pPr marL="685800" indent="-228600" algn="ctr">
            <a:defRPr sz="2700"/>
          </a:lvl4pPr>
          <a:lvl5pPr marL="914400" indent="-228600" algn="ctr">
            <a:defRPr sz="2700"/>
          </a:lvl5pPr>
          <a:lvl6pPr marL="1143000" indent="-228600" algn="ctr">
            <a:defRPr sz="2700"/>
          </a:lvl6pPr>
          <a:lvl7pPr marL="1371600" indent="-228600" algn="ctr">
            <a:defRPr sz="2700"/>
          </a:lvl7pPr>
          <a:lvl8pPr marL="1600200" indent="-228600" algn="ctr">
            <a:defRPr sz="2700"/>
          </a:lvl8pPr>
          <a:lvl9pPr marL="1828800" indent="-228600" algn="ctr">
            <a:defRPr sz="2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" altLang="en-US"/>
            <a:t>Sub-Admin Section</a:t>
          </a:r>
          <a:endParaRPr lang="" altLang="en-US"/>
        </a:p>
      </dsp:txBody>
      <dsp:txXfrm>
        <a:off x="4857828" y="0"/>
        <a:ext cx="2350613" cy="1880490"/>
      </dsp:txXfrm>
    </dsp:sp>
    <dsp:sp modelId="{D0718308-59AC-43E6-A882-4828EE4494C2}">
      <dsp:nvSpPr>
        <dsp:cNvPr id="8" name="Left Arrow 7"/>
        <dsp:cNvSpPr/>
      </dsp:nvSpPr>
      <dsp:spPr bwMode="white">
        <a:xfrm rot="-2099999">
          <a:off x="6920469" y="2544400"/>
          <a:ext cx="1893667" cy="705184"/>
        </a:xfrm>
        <a:prstGeom prst="lef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Xfrm rot="-2099999">
        <a:off x="6920469" y="2544400"/>
        <a:ext cx="1893667" cy="705184"/>
      </dsp:txXfrm>
    </dsp:sp>
    <dsp:sp modelId="{5E0D0BC9-3E91-4623-8C1A-C4A70EB3594B}">
      <dsp:nvSpPr>
        <dsp:cNvPr id="9" name="Rounded Rectangle 8"/>
        <dsp:cNvSpPr/>
      </dsp:nvSpPr>
      <dsp:spPr bwMode="white">
        <a:xfrm>
          <a:off x="7512737" y="1382058"/>
          <a:ext cx="2350613" cy="188049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66675" tIns="66675" rIns="66675" bIns="66675" anchor="ctr"/>
        <a:lstStyle>
          <a:lvl1pPr algn="ctr">
            <a:defRPr sz="3500"/>
          </a:lvl1pPr>
          <a:lvl2pPr marL="228600" indent="-228600" algn="ctr">
            <a:defRPr sz="2700"/>
          </a:lvl2pPr>
          <a:lvl3pPr marL="457200" indent="-228600" algn="ctr">
            <a:defRPr sz="2700"/>
          </a:lvl3pPr>
          <a:lvl4pPr marL="685800" indent="-228600" algn="ctr">
            <a:defRPr sz="2700"/>
          </a:lvl4pPr>
          <a:lvl5pPr marL="914400" indent="-228600" algn="ctr">
            <a:defRPr sz="2700"/>
          </a:lvl5pPr>
          <a:lvl6pPr marL="1143000" indent="-228600" algn="ctr">
            <a:defRPr sz="2700"/>
          </a:lvl6pPr>
          <a:lvl7pPr marL="1371600" indent="-228600" algn="ctr">
            <a:defRPr sz="2700"/>
          </a:lvl7pPr>
          <a:lvl8pPr marL="1600200" indent="-228600" algn="ctr">
            <a:defRPr sz="2700"/>
          </a:lvl8pPr>
          <a:lvl9pPr marL="1828800" indent="-228600" algn="ctr">
            <a:defRPr sz="2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" altLang="en-US"/>
            <a:t>Admin Section</a:t>
          </a:r>
          <a:endParaRPr lang="" altLang="en-US"/>
        </a:p>
      </dsp:txBody>
      <dsp:txXfrm>
        <a:off x="7512737" y="1382058"/>
        <a:ext cx="2350613" cy="18804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Sty" val="arr"/>
              <dgm:param type="endSty" val="noArr"/>
              <dgm:param type="begPts" val="auto"/>
              <dgm:param type="endPts" val="ct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tangle 219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Arc 220"/>
          <p:cNvSpPr/>
          <p:nvPr userDrawn="1"/>
        </p:nvSpPr>
        <p:spPr>
          <a:xfrm>
            <a:off x="8301789" y="-866274"/>
            <a:ext cx="4066673" cy="4066673"/>
          </a:xfrm>
          <a:prstGeom prst="arc">
            <a:avLst>
              <a:gd name="adj1" fmla="val 1409913"/>
              <a:gd name="adj2" fmla="val 12880072"/>
            </a:avLst>
          </a:prstGeom>
          <a:ln w="19050">
            <a:solidFill>
              <a:schemeClr val="bg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339509"/>
            <a:ext cx="12192000" cy="79260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8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sp>
        <p:nvSpPr>
          <p:cNvPr id="4" name="Rectangle 3"/>
          <p:cNvSpPr/>
          <p:nvPr userDrawn="1"/>
        </p:nvSpPr>
        <p:spPr>
          <a:xfrm>
            <a:off x="323530" y="6357257"/>
            <a:ext cx="11868470" cy="3396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/>
          <p:cNvSpPr/>
          <p:nvPr userDrawn="1"/>
        </p:nvSpPr>
        <p:spPr>
          <a:xfrm>
            <a:off x="323530" y="6349287"/>
            <a:ext cx="565116" cy="347603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/>
          <p:cNvSpPr/>
          <p:nvPr userDrawn="1"/>
        </p:nvSpPr>
        <p:spPr>
          <a:xfrm>
            <a:off x="0" y="161317"/>
            <a:ext cx="11191164" cy="1026038"/>
          </a:xfrm>
          <a:custGeom>
            <a:avLst/>
            <a:gdLst>
              <a:gd name="connsiteX0" fmla="*/ 0 w 11191164"/>
              <a:gd name="connsiteY0" fmla="*/ 0 h 1026038"/>
              <a:gd name="connsiteX1" fmla="*/ 10678145 w 11191164"/>
              <a:gd name="connsiteY1" fmla="*/ 0 h 1026038"/>
              <a:gd name="connsiteX2" fmla="*/ 11191164 w 11191164"/>
              <a:gd name="connsiteY2" fmla="*/ 513019 h 1026038"/>
              <a:gd name="connsiteX3" fmla="*/ 10678145 w 11191164"/>
              <a:gd name="connsiteY3" fmla="*/ 1026038 h 1026038"/>
              <a:gd name="connsiteX4" fmla="*/ 0 w 11191164"/>
              <a:gd name="connsiteY4" fmla="*/ 1026038 h 1026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91164" h="1026038">
                <a:moveTo>
                  <a:pt x="0" y="0"/>
                </a:moveTo>
                <a:lnTo>
                  <a:pt x="10678145" y="0"/>
                </a:lnTo>
                <a:cubicBezTo>
                  <a:pt x="10961478" y="0"/>
                  <a:pt x="11191164" y="229686"/>
                  <a:pt x="11191164" y="513019"/>
                </a:cubicBezTo>
                <a:cubicBezTo>
                  <a:pt x="11191164" y="796352"/>
                  <a:pt x="10961478" y="1026038"/>
                  <a:pt x="10678145" y="1026038"/>
                </a:cubicBezTo>
                <a:lnTo>
                  <a:pt x="0" y="102603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20734" y="339509"/>
            <a:ext cx="9775991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anose="0208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sp>
        <p:nvSpPr>
          <p:cNvPr id="4" name="Freeform: Shape 3"/>
          <p:cNvSpPr/>
          <p:nvPr userDrawn="1"/>
        </p:nvSpPr>
        <p:spPr>
          <a:xfrm>
            <a:off x="0" y="161317"/>
            <a:ext cx="1668083" cy="1026038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/>
          <p:cNvSpPr/>
          <p:nvPr userDrawn="1"/>
        </p:nvSpPr>
        <p:spPr>
          <a:xfrm>
            <a:off x="11288971" y="161317"/>
            <a:ext cx="903029" cy="1026038"/>
          </a:xfrm>
          <a:custGeom>
            <a:avLst/>
            <a:gdLst>
              <a:gd name="connsiteX0" fmla="*/ 513019 w 903029"/>
              <a:gd name="connsiteY0" fmla="*/ 0 h 1026038"/>
              <a:gd name="connsiteX1" fmla="*/ 903029 w 903029"/>
              <a:gd name="connsiteY1" fmla="*/ 0 h 1026038"/>
              <a:gd name="connsiteX2" fmla="*/ 903029 w 903029"/>
              <a:gd name="connsiteY2" fmla="*/ 1026038 h 1026038"/>
              <a:gd name="connsiteX3" fmla="*/ 513019 w 903029"/>
              <a:gd name="connsiteY3" fmla="*/ 1026038 h 1026038"/>
              <a:gd name="connsiteX4" fmla="*/ 0 w 903029"/>
              <a:gd name="connsiteY4" fmla="*/ 513019 h 1026038"/>
              <a:gd name="connsiteX5" fmla="*/ 513019 w 903029"/>
              <a:gd name="connsiteY5" fmla="*/ 0 h 1026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3029" h="1026038">
                <a:moveTo>
                  <a:pt x="513019" y="0"/>
                </a:moveTo>
                <a:lnTo>
                  <a:pt x="903029" y="0"/>
                </a:lnTo>
                <a:lnTo>
                  <a:pt x="903029" y="1026038"/>
                </a:lnTo>
                <a:lnTo>
                  <a:pt x="513019" y="1026038"/>
                </a:lnTo>
                <a:cubicBezTo>
                  <a:pt x="229686" y="1026038"/>
                  <a:pt x="0" y="796352"/>
                  <a:pt x="0" y="513019"/>
                </a:cubicBezTo>
                <a:cubicBezTo>
                  <a:pt x="0" y="229686"/>
                  <a:pt x="229686" y="0"/>
                  <a:pt x="513019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  <p:sp>
        <p:nvSpPr>
          <p:cNvPr id="6" name="그림 개체 틀 2"/>
          <p:cNvSpPr>
            <a:spLocks noGrp="1"/>
          </p:cNvSpPr>
          <p:nvPr>
            <p:ph type="pic" sz="quarter" idx="42" hasCustomPrompt="1"/>
          </p:nvPr>
        </p:nvSpPr>
        <p:spPr>
          <a:xfrm>
            <a:off x="1032695" y="1988366"/>
            <a:ext cx="2444297" cy="244429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noFill/>
          </a:ln>
          <a:effectLst>
            <a:innerShdw blurRad="114300">
              <a:schemeClr val="bg1"/>
            </a:innerShdw>
          </a:effectLst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Bring to Front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0" hasCustomPrompt="1"/>
          </p:nvPr>
        </p:nvSpPr>
        <p:spPr>
          <a:xfrm>
            <a:off x="7266709" y="529965"/>
            <a:ext cx="4925290" cy="5798070"/>
          </a:xfrm>
          <a:custGeom>
            <a:avLst/>
            <a:gdLst>
              <a:gd name="connsiteX0" fmla="*/ 857449 w 4925290"/>
              <a:gd name="connsiteY0" fmla="*/ 0 h 5798070"/>
              <a:gd name="connsiteX1" fmla="*/ 4214649 w 4925290"/>
              <a:gd name="connsiteY1" fmla="*/ 0 h 5798070"/>
              <a:gd name="connsiteX2" fmla="*/ 4925290 w 4925290"/>
              <a:gd name="connsiteY2" fmla="*/ 1223176 h 5798070"/>
              <a:gd name="connsiteX3" fmla="*/ 4925290 w 4925290"/>
              <a:gd name="connsiteY3" fmla="*/ 4574894 h 5798070"/>
              <a:gd name="connsiteX4" fmla="*/ 4214649 w 4925290"/>
              <a:gd name="connsiteY4" fmla="*/ 5798070 h 5798070"/>
              <a:gd name="connsiteX5" fmla="*/ 857449 w 4925290"/>
              <a:gd name="connsiteY5" fmla="*/ 5798070 h 5798070"/>
              <a:gd name="connsiteX6" fmla="*/ 0 w 4925290"/>
              <a:gd name="connsiteY6" fmla="*/ 4322202 h 5798070"/>
              <a:gd name="connsiteX7" fmla="*/ 2152428 w 4925290"/>
              <a:gd name="connsiteY7" fmla="*/ 4322202 h 5798070"/>
              <a:gd name="connsiteX8" fmla="*/ 2979260 w 4925290"/>
              <a:gd name="connsiteY8" fmla="*/ 2899035 h 5798070"/>
              <a:gd name="connsiteX9" fmla="*/ 2152428 w 4925290"/>
              <a:gd name="connsiteY9" fmla="*/ 1475868 h 5798070"/>
              <a:gd name="connsiteX10" fmla="*/ 0 w 4925290"/>
              <a:gd name="connsiteY10" fmla="*/ 1475868 h 5798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925290" h="5798070">
                <a:moveTo>
                  <a:pt x="857449" y="0"/>
                </a:moveTo>
                <a:lnTo>
                  <a:pt x="4214649" y="0"/>
                </a:lnTo>
                <a:lnTo>
                  <a:pt x="4925290" y="1223176"/>
                </a:lnTo>
                <a:lnTo>
                  <a:pt x="4925290" y="4574894"/>
                </a:lnTo>
                <a:lnTo>
                  <a:pt x="4214649" y="5798070"/>
                </a:lnTo>
                <a:lnTo>
                  <a:pt x="857449" y="5798070"/>
                </a:lnTo>
                <a:lnTo>
                  <a:pt x="0" y="4322202"/>
                </a:lnTo>
                <a:lnTo>
                  <a:pt x="2152428" y="4322202"/>
                </a:lnTo>
                <a:lnTo>
                  <a:pt x="2979260" y="2899035"/>
                </a:lnTo>
                <a:lnTo>
                  <a:pt x="2152428" y="1475868"/>
                </a:lnTo>
                <a:lnTo>
                  <a:pt x="0" y="147586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1" hasCustomPrompt="1"/>
          </p:nvPr>
        </p:nvSpPr>
        <p:spPr>
          <a:xfrm>
            <a:off x="4525108" y="2105085"/>
            <a:ext cx="4925290" cy="2647831"/>
          </a:xfrm>
          <a:custGeom>
            <a:avLst/>
            <a:gdLst>
              <a:gd name="connsiteX0" fmla="*/ 769169 w 6213231"/>
              <a:gd name="connsiteY0" fmla="*/ 0 h 2647831"/>
              <a:gd name="connsiteX1" fmla="*/ 5444062 w 6213231"/>
              <a:gd name="connsiteY1" fmla="*/ 0 h 2647831"/>
              <a:gd name="connsiteX2" fmla="*/ 6213231 w 6213231"/>
              <a:gd name="connsiteY2" fmla="*/ 1323916 h 2647831"/>
              <a:gd name="connsiteX3" fmla="*/ 5444062 w 6213231"/>
              <a:gd name="connsiteY3" fmla="*/ 2647831 h 2647831"/>
              <a:gd name="connsiteX4" fmla="*/ 769169 w 6213231"/>
              <a:gd name="connsiteY4" fmla="*/ 2647831 h 2647831"/>
              <a:gd name="connsiteX5" fmla="*/ 0 w 6213231"/>
              <a:gd name="connsiteY5" fmla="*/ 1323916 h 2647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13231" h="2647831">
                <a:moveTo>
                  <a:pt x="769169" y="0"/>
                </a:moveTo>
                <a:lnTo>
                  <a:pt x="5444062" y="0"/>
                </a:lnTo>
                <a:lnTo>
                  <a:pt x="6213231" y="1323916"/>
                </a:lnTo>
                <a:lnTo>
                  <a:pt x="5444062" y="2647831"/>
                </a:lnTo>
                <a:lnTo>
                  <a:pt x="769169" y="2647831"/>
                </a:lnTo>
                <a:lnTo>
                  <a:pt x="0" y="132391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/>
          <p:cNvSpPr>
            <a:spLocks noGrp="1"/>
          </p:cNvSpPr>
          <p:nvPr>
            <p:ph type="pic" sz="quarter" idx="10" hasCustomPrompt="1"/>
          </p:nvPr>
        </p:nvSpPr>
        <p:spPr>
          <a:xfrm>
            <a:off x="1160586" y="0"/>
            <a:ext cx="485335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33"/>
          <p:cNvSpPr>
            <a:spLocks noGrp="1"/>
          </p:cNvSpPr>
          <p:nvPr>
            <p:ph type="pic" sz="quarter" idx="10" hasCustomPrompt="1"/>
          </p:nvPr>
        </p:nvSpPr>
        <p:spPr>
          <a:xfrm>
            <a:off x="5847486" y="342900"/>
            <a:ext cx="5926499" cy="6172200"/>
          </a:xfrm>
          <a:custGeom>
            <a:avLst/>
            <a:gdLst>
              <a:gd name="connsiteX0" fmla="*/ 1240972 w 5926499"/>
              <a:gd name="connsiteY0" fmla="*/ 0 h 6172200"/>
              <a:gd name="connsiteX1" fmla="*/ 5926499 w 5926499"/>
              <a:gd name="connsiteY1" fmla="*/ 0 h 6172200"/>
              <a:gd name="connsiteX2" fmla="*/ 5926499 w 5926499"/>
              <a:gd name="connsiteY2" fmla="*/ 6172200 h 6172200"/>
              <a:gd name="connsiteX3" fmla="*/ 1240972 w 5926499"/>
              <a:gd name="connsiteY3" fmla="*/ 6172200 h 6172200"/>
              <a:gd name="connsiteX4" fmla="*/ 1240972 w 5926499"/>
              <a:gd name="connsiteY4" fmla="*/ 6015988 h 6172200"/>
              <a:gd name="connsiteX5" fmla="*/ 92399 w 5926499"/>
              <a:gd name="connsiteY5" fmla="*/ 6015988 h 6172200"/>
              <a:gd name="connsiteX6" fmla="*/ 92399 w 5926499"/>
              <a:gd name="connsiteY6" fmla="*/ 5938701 h 6172200"/>
              <a:gd name="connsiteX7" fmla="*/ 1240972 w 5926499"/>
              <a:gd name="connsiteY7" fmla="*/ 5938701 h 6172200"/>
              <a:gd name="connsiteX8" fmla="*/ 1240972 w 5926499"/>
              <a:gd name="connsiteY8" fmla="*/ 5859778 h 6172200"/>
              <a:gd name="connsiteX9" fmla="*/ 497028 w 5926499"/>
              <a:gd name="connsiteY9" fmla="*/ 5859778 h 6172200"/>
              <a:gd name="connsiteX10" fmla="*/ 497028 w 5926499"/>
              <a:gd name="connsiteY10" fmla="*/ 5668190 h 6172200"/>
              <a:gd name="connsiteX11" fmla="*/ 1240972 w 5926499"/>
              <a:gd name="connsiteY11" fmla="*/ 5668190 h 6172200"/>
              <a:gd name="connsiteX12" fmla="*/ 1240972 w 5926499"/>
              <a:gd name="connsiteY12" fmla="*/ 5589267 h 6172200"/>
              <a:gd name="connsiteX13" fmla="*/ 2775704 w 5926499"/>
              <a:gd name="connsiteY13" fmla="*/ 5589267 h 6172200"/>
              <a:gd name="connsiteX14" fmla="*/ 2775704 w 5926499"/>
              <a:gd name="connsiteY14" fmla="*/ 5511980 h 6172200"/>
              <a:gd name="connsiteX15" fmla="*/ 1240972 w 5926499"/>
              <a:gd name="connsiteY15" fmla="*/ 5511980 h 6172200"/>
              <a:gd name="connsiteX16" fmla="*/ 1240972 w 5926499"/>
              <a:gd name="connsiteY16" fmla="*/ 5222694 h 6172200"/>
              <a:gd name="connsiteX17" fmla="*/ 2993421 w 5926499"/>
              <a:gd name="connsiteY17" fmla="*/ 5222694 h 6172200"/>
              <a:gd name="connsiteX18" fmla="*/ 2993421 w 5926499"/>
              <a:gd name="connsiteY18" fmla="*/ 5031107 h 6172200"/>
              <a:gd name="connsiteX19" fmla="*/ 1240972 w 5926499"/>
              <a:gd name="connsiteY19" fmla="*/ 5031107 h 6172200"/>
              <a:gd name="connsiteX20" fmla="*/ 1240972 w 5926499"/>
              <a:gd name="connsiteY20" fmla="*/ 4922382 h 6172200"/>
              <a:gd name="connsiteX21" fmla="*/ 225578 w 5926499"/>
              <a:gd name="connsiteY21" fmla="*/ 4922382 h 6172200"/>
              <a:gd name="connsiteX22" fmla="*/ 225578 w 5926499"/>
              <a:gd name="connsiteY22" fmla="*/ 4845095 h 6172200"/>
              <a:gd name="connsiteX23" fmla="*/ 1240972 w 5926499"/>
              <a:gd name="connsiteY23" fmla="*/ 4845095 h 6172200"/>
              <a:gd name="connsiteX24" fmla="*/ 1240972 w 5926499"/>
              <a:gd name="connsiteY24" fmla="*/ 4721133 h 6172200"/>
              <a:gd name="connsiteX25" fmla="*/ 2181818 w 5926499"/>
              <a:gd name="connsiteY25" fmla="*/ 4721133 h 6172200"/>
              <a:gd name="connsiteX26" fmla="*/ 2181818 w 5926499"/>
              <a:gd name="connsiteY26" fmla="*/ 4655818 h 6172200"/>
              <a:gd name="connsiteX27" fmla="*/ 1240972 w 5926499"/>
              <a:gd name="connsiteY27" fmla="*/ 4655818 h 6172200"/>
              <a:gd name="connsiteX28" fmla="*/ 1240972 w 5926499"/>
              <a:gd name="connsiteY28" fmla="*/ 4516481 h 6172200"/>
              <a:gd name="connsiteX29" fmla="*/ 497028 w 5926499"/>
              <a:gd name="connsiteY29" fmla="*/ 4516481 h 6172200"/>
              <a:gd name="connsiteX30" fmla="*/ 497028 w 5926499"/>
              <a:gd name="connsiteY30" fmla="*/ 4439194 h 6172200"/>
              <a:gd name="connsiteX31" fmla="*/ 1240972 w 5926499"/>
              <a:gd name="connsiteY31" fmla="*/ 4439194 h 6172200"/>
              <a:gd name="connsiteX32" fmla="*/ 1240972 w 5926499"/>
              <a:gd name="connsiteY32" fmla="*/ 4321628 h 6172200"/>
              <a:gd name="connsiteX33" fmla="*/ 2347278 w 5926499"/>
              <a:gd name="connsiteY33" fmla="*/ 4321628 h 6172200"/>
              <a:gd name="connsiteX34" fmla="*/ 2347278 w 5926499"/>
              <a:gd name="connsiteY34" fmla="*/ 4130040 h 6172200"/>
              <a:gd name="connsiteX35" fmla="*/ 1240972 w 5926499"/>
              <a:gd name="connsiteY35" fmla="*/ 4130040 h 6172200"/>
              <a:gd name="connsiteX36" fmla="*/ 1240972 w 5926499"/>
              <a:gd name="connsiteY36" fmla="*/ 3828776 h 6172200"/>
              <a:gd name="connsiteX37" fmla="*/ 2347278 w 5926499"/>
              <a:gd name="connsiteY37" fmla="*/ 3828776 h 6172200"/>
              <a:gd name="connsiteX38" fmla="*/ 2347278 w 5926499"/>
              <a:gd name="connsiteY38" fmla="*/ 3751489 h 6172200"/>
              <a:gd name="connsiteX39" fmla="*/ 1240972 w 5926499"/>
              <a:gd name="connsiteY39" fmla="*/ 3751489 h 6172200"/>
              <a:gd name="connsiteX40" fmla="*/ 1240972 w 5926499"/>
              <a:gd name="connsiteY40" fmla="*/ 3567249 h 6172200"/>
              <a:gd name="connsiteX41" fmla="*/ 544605 w 5926499"/>
              <a:gd name="connsiteY41" fmla="*/ 3567249 h 6172200"/>
              <a:gd name="connsiteX42" fmla="*/ 544605 w 5926499"/>
              <a:gd name="connsiteY42" fmla="*/ 3279866 h 6172200"/>
              <a:gd name="connsiteX43" fmla="*/ 1240972 w 5926499"/>
              <a:gd name="connsiteY43" fmla="*/ 3279866 h 6172200"/>
              <a:gd name="connsiteX44" fmla="*/ 1240972 w 5926499"/>
              <a:gd name="connsiteY44" fmla="*/ 3141069 h 6172200"/>
              <a:gd name="connsiteX45" fmla="*/ 0 w 5926499"/>
              <a:gd name="connsiteY45" fmla="*/ 3141069 h 6172200"/>
              <a:gd name="connsiteX46" fmla="*/ 0 w 5926499"/>
              <a:gd name="connsiteY46" fmla="*/ 3063782 h 6172200"/>
              <a:gd name="connsiteX47" fmla="*/ 1240972 w 5926499"/>
              <a:gd name="connsiteY47" fmla="*/ 3063782 h 6172200"/>
              <a:gd name="connsiteX48" fmla="*/ 1240972 w 5926499"/>
              <a:gd name="connsiteY48" fmla="*/ 2942953 h 6172200"/>
              <a:gd name="connsiteX49" fmla="*/ 343464 w 5926499"/>
              <a:gd name="connsiteY49" fmla="*/ 2942953 h 6172200"/>
              <a:gd name="connsiteX50" fmla="*/ 343464 w 5926499"/>
              <a:gd name="connsiteY50" fmla="*/ 2865666 h 6172200"/>
              <a:gd name="connsiteX51" fmla="*/ 1240972 w 5926499"/>
              <a:gd name="connsiteY51" fmla="*/ 2865666 h 6172200"/>
              <a:gd name="connsiteX52" fmla="*/ 1240972 w 5926499"/>
              <a:gd name="connsiteY52" fmla="*/ 2770414 h 6172200"/>
              <a:gd name="connsiteX53" fmla="*/ 2020709 w 5926499"/>
              <a:gd name="connsiteY53" fmla="*/ 2770414 h 6172200"/>
              <a:gd name="connsiteX54" fmla="*/ 2020709 w 5926499"/>
              <a:gd name="connsiteY54" fmla="*/ 2705099 h 6172200"/>
              <a:gd name="connsiteX55" fmla="*/ 1240972 w 5926499"/>
              <a:gd name="connsiteY55" fmla="*/ 2705099 h 6172200"/>
              <a:gd name="connsiteX56" fmla="*/ 1240972 w 5926499"/>
              <a:gd name="connsiteY56" fmla="*/ 2453364 h 6172200"/>
              <a:gd name="connsiteX57" fmla="*/ 2113162 w 5926499"/>
              <a:gd name="connsiteY57" fmla="*/ 2453364 h 6172200"/>
              <a:gd name="connsiteX58" fmla="*/ 2113162 w 5926499"/>
              <a:gd name="connsiteY58" fmla="*/ 2261777 h 6172200"/>
              <a:gd name="connsiteX59" fmla="*/ 1240972 w 5926499"/>
              <a:gd name="connsiteY59" fmla="*/ 2261777 h 6172200"/>
              <a:gd name="connsiteX60" fmla="*/ 1240972 w 5926499"/>
              <a:gd name="connsiteY60" fmla="*/ 2065018 h 6172200"/>
              <a:gd name="connsiteX61" fmla="*/ 544605 w 5926499"/>
              <a:gd name="connsiteY61" fmla="*/ 2065018 h 6172200"/>
              <a:gd name="connsiteX62" fmla="*/ 544605 w 5926499"/>
              <a:gd name="connsiteY62" fmla="*/ 1999703 h 6172200"/>
              <a:gd name="connsiteX63" fmla="*/ 1240972 w 5926499"/>
              <a:gd name="connsiteY63" fmla="*/ 1999703 h 6172200"/>
              <a:gd name="connsiteX64" fmla="*/ 1240972 w 5926499"/>
              <a:gd name="connsiteY64" fmla="*/ 1794507 h 6172200"/>
              <a:gd name="connsiteX65" fmla="*/ 2587402 w 5926499"/>
              <a:gd name="connsiteY65" fmla="*/ 1794507 h 6172200"/>
              <a:gd name="connsiteX66" fmla="*/ 2587402 w 5926499"/>
              <a:gd name="connsiteY66" fmla="*/ 1717220 h 6172200"/>
              <a:gd name="connsiteX67" fmla="*/ 1240972 w 5926499"/>
              <a:gd name="connsiteY67" fmla="*/ 1717220 h 6172200"/>
              <a:gd name="connsiteX68" fmla="*/ 1240972 w 5926499"/>
              <a:gd name="connsiteY68" fmla="*/ 1582782 h 6172200"/>
              <a:gd name="connsiteX69" fmla="*/ 191589 w 5926499"/>
              <a:gd name="connsiteY69" fmla="*/ 1582782 h 6172200"/>
              <a:gd name="connsiteX70" fmla="*/ 191589 w 5926499"/>
              <a:gd name="connsiteY70" fmla="*/ 1391193 h 6172200"/>
              <a:gd name="connsiteX71" fmla="*/ 1240972 w 5926499"/>
              <a:gd name="connsiteY71" fmla="*/ 1391193 h 6172200"/>
              <a:gd name="connsiteX72" fmla="*/ 1240972 w 5926499"/>
              <a:gd name="connsiteY72" fmla="*/ 1256756 h 6172200"/>
              <a:gd name="connsiteX73" fmla="*/ 2981203 w 5926499"/>
              <a:gd name="connsiteY73" fmla="*/ 1256756 h 6172200"/>
              <a:gd name="connsiteX74" fmla="*/ 2981203 w 5926499"/>
              <a:gd name="connsiteY74" fmla="*/ 1179469 h 6172200"/>
              <a:gd name="connsiteX75" fmla="*/ 1240972 w 5926499"/>
              <a:gd name="connsiteY75" fmla="*/ 1179469 h 6172200"/>
              <a:gd name="connsiteX76" fmla="*/ 1240972 w 5926499"/>
              <a:gd name="connsiteY76" fmla="*/ 1024346 h 6172200"/>
              <a:gd name="connsiteX77" fmla="*/ 2051188 w 5926499"/>
              <a:gd name="connsiteY77" fmla="*/ 1024346 h 6172200"/>
              <a:gd name="connsiteX78" fmla="*/ 2051188 w 5926499"/>
              <a:gd name="connsiteY78" fmla="*/ 828402 h 6172200"/>
              <a:gd name="connsiteX79" fmla="*/ 1240972 w 5926499"/>
              <a:gd name="connsiteY79" fmla="*/ 828402 h 6172200"/>
              <a:gd name="connsiteX80" fmla="*/ 1240972 w 5926499"/>
              <a:gd name="connsiteY80" fmla="*/ 695597 h 6172200"/>
              <a:gd name="connsiteX81" fmla="*/ 579440 w 5926499"/>
              <a:gd name="connsiteY81" fmla="*/ 695597 h 6172200"/>
              <a:gd name="connsiteX82" fmla="*/ 579440 w 5926499"/>
              <a:gd name="connsiteY82" fmla="*/ 504009 h 6172200"/>
              <a:gd name="connsiteX83" fmla="*/ 1240972 w 5926499"/>
              <a:gd name="connsiteY83" fmla="*/ 504009 h 6172200"/>
              <a:gd name="connsiteX84" fmla="*/ 1240972 w 5926499"/>
              <a:gd name="connsiteY84" fmla="*/ 447943 h 6172200"/>
              <a:gd name="connsiteX85" fmla="*/ 977276 w 5926499"/>
              <a:gd name="connsiteY85" fmla="*/ 447943 h 6172200"/>
              <a:gd name="connsiteX86" fmla="*/ 977276 w 5926499"/>
              <a:gd name="connsiteY86" fmla="*/ 370656 h 6172200"/>
              <a:gd name="connsiteX87" fmla="*/ 1240972 w 5926499"/>
              <a:gd name="connsiteY87" fmla="*/ 370656 h 617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5926499" h="6172200">
                <a:moveTo>
                  <a:pt x="1240972" y="0"/>
                </a:moveTo>
                <a:lnTo>
                  <a:pt x="5926499" y="0"/>
                </a:lnTo>
                <a:lnTo>
                  <a:pt x="5926499" y="6172200"/>
                </a:lnTo>
                <a:lnTo>
                  <a:pt x="1240972" y="6172200"/>
                </a:lnTo>
                <a:lnTo>
                  <a:pt x="1240972" y="6015988"/>
                </a:lnTo>
                <a:lnTo>
                  <a:pt x="92399" y="6015988"/>
                </a:lnTo>
                <a:lnTo>
                  <a:pt x="92399" y="5938701"/>
                </a:lnTo>
                <a:lnTo>
                  <a:pt x="1240972" y="5938701"/>
                </a:lnTo>
                <a:lnTo>
                  <a:pt x="1240972" y="5859778"/>
                </a:lnTo>
                <a:lnTo>
                  <a:pt x="497028" y="5859778"/>
                </a:lnTo>
                <a:lnTo>
                  <a:pt x="497028" y="5668190"/>
                </a:lnTo>
                <a:lnTo>
                  <a:pt x="1240972" y="5668190"/>
                </a:lnTo>
                <a:lnTo>
                  <a:pt x="1240972" y="5589267"/>
                </a:lnTo>
                <a:lnTo>
                  <a:pt x="2775704" y="5589267"/>
                </a:lnTo>
                <a:lnTo>
                  <a:pt x="2775704" y="5511980"/>
                </a:lnTo>
                <a:lnTo>
                  <a:pt x="1240972" y="5511980"/>
                </a:lnTo>
                <a:lnTo>
                  <a:pt x="1240972" y="5222694"/>
                </a:lnTo>
                <a:lnTo>
                  <a:pt x="2993421" y="5222694"/>
                </a:lnTo>
                <a:lnTo>
                  <a:pt x="2993421" y="5031107"/>
                </a:lnTo>
                <a:lnTo>
                  <a:pt x="1240972" y="5031107"/>
                </a:lnTo>
                <a:lnTo>
                  <a:pt x="1240972" y="4922382"/>
                </a:lnTo>
                <a:lnTo>
                  <a:pt x="225578" y="4922382"/>
                </a:lnTo>
                <a:lnTo>
                  <a:pt x="225578" y="4845095"/>
                </a:lnTo>
                <a:lnTo>
                  <a:pt x="1240972" y="4845095"/>
                </a:lnTo>
                <a:lnTo>
                  <a:pt x="1240972" y="4721133"/>
                </a:lnTo>
                <a:lnTo>
                  <a:pt x="2181818" y="4721133"/>
                </a:lnTo>
                <a:lnTo>
                  <a:pt x="2181818" y="4655818"/>
                </a:lnTo>
                <a:lnTo>
                  <a:pt x="1240972" y="4655818"/>
                </a:lnTo>
                <a:lnTo>
                  <a:pt x="1240972" y="4516481"/>
                </a:lnTo>
                <a:lnTo>
                  <a:pt x="497028" y="4516481"/>
                </a:lnTo>
                <a:lnTo>
                  <a:pt x="497028" y="4439194"/>
                </a:lnTo>
                <a:lnTo>
                  <a:pt x="1240972" y="4439194"/>
                </a:lnTo>
                <a:lnTo>
                  <a:pt x="1240972" y="4321628"/>
                </a:lnTo>
                <a:lnTo>
                  <a:pt x="2347278" y="4321628"/>
                </a:lnTo>
                <a:lnTo>
                  <a:pt x="2347278" y="4130040"/>
                </a:lnTo>
                <a:lnTo>
                  <a:pt x="1240972" y="4130040"/>
                </a:lnTo>
                <a:lnTo>
                  <a:pt x="1240972" y="3828776"/>
                </a:lnTo>
                <a:lnTo>
                  <a:pt x="2347278" y="3828776"/>
                </a:lnTo>
                <a:lnTo>
                  <a:pt x="2347278" y="3751489"/>
                </a:lnTo>
                <a:lnTo>
                  <a:pt x="1240972" y="3751489"/>
                </a:lnTo>
                <a:lnTo>
                  <a:pt x="1240972" y="3567249"/>
                </a:lnTo>
                <a:lnTo>
                  <a:pt x="544605" y="3567249"/>
                </a:lnTo>
                <a:lnTo>
                  <a:pt x="544605" y="3279866"/>
                </a:lnTo>
                <a:lnTo>
                  <a:pt x="1240972" y="3279866"/>
                </a:lnTo>
                <a:lnTo>
                  <a:pt x="1240972" y="3141069"/>
                </a:lnTo>
                <a:lnTo>
                  <a:pt x="0" y="3141069"/>
                </a:lnTo>
                <a:lnTo>
                  <a:pt x="0" y="3063782"/>
                </a:lnTo>
                <a:lnTo>
                  <a:pt x="1240972" y="3063782"/>
                </a:lnTo>
                <a:lnTo>
                  <a:pt x="1240972" y="2942953"/>
                </a:lnTo>
                <a:lnTo>
                  <a:pt x="343464" y="2942953"/>
                </a:lnTo>
                <a:lnTo>
                  <a:pt x="343464" y="2865666"/>
                </a:lnTo>
                <a:lnTo>
                  <a:pt x="1240972" y="2865666"/>
                </a:lnTo>
                <a:lnTo>
                  <a:pt x="1240972" y="2770414"/>
                </a:lnTo>
                <a:lnTo>
                  <a:pt x="2020709" y="2770414"/>
                </a:lnTo>
                <a:lnTo>
                  <a:pt x="2020709" y="2705099"/>
                </a:lnTo>
                <a:lnTo>
                  <a:pt x="1240972" y="2705099"/>
                </a:lnTo>
                <a:lnTo>
                  <a:pt x="1240972" y="2453364"/>
                </a:lnTo>
                <a:lnTo>
                  <a:pt x="2113162" y="2453364"/>
                </a:lnTo>
                <a:lnTo>
                  <a:pt x="2113162" y="2261777"/>
                </a:lnTo>
                <a:lnTo>
                  <a:pt x="1240972" y="2261777"/>
                </a:lnTo>
                <a:lnTo>
                  <a:pt x="1240972" y="2065018"/>
                </a:lnTo>
                <a:lnTo>
                  <a:pt x="544605" y="2065018"/>
                </a:lnTo>
                <a:lnTo>
                  <a:pt x="544605" y="1999703"/>
                </a:lnTo>
                <a:lnTo>
                  <a:pt x="1240972" y="1999703"/>
                </a:lnTo>
                <a:lnTo>
                  <a:pt x="1240972" y="1794507"/>
                </a:lnTo>
                <a:lnTo>
                  <a:pt x="2587402" y="1794507"/>
                </a:lnTo>
                <a:lnTo>
                  <a:pt x="2587402" y="1717220"/>
                </a:lnTo>
                <a:lnTo>
                  <a:pt x="1240972" y="1717220"/>
                </a:lnTo>
                <a:lnTo>
                  <a:pt x="1240972" y="1582782"/>
                </a:lnTo>
                <a:lnTo>
                  <a:pt x="191589" y="1582782"/>
                </a:lnTo>
                <a:lnTo>
                  <a:pt x="191589" y="1391193"/>
                </a:lnTo>
                <a:lnTo>
                  <a:pt x="1240972" y="1391193"/>
                </a:lnTo>
                <a:lnTo>
                  <a:pt x="1240972" y="1256756"/>
                </a:lnTo>
                <a:lnTo>
                  <a:pt x="2981203" y="1256756"/>
                </a:lnTo>
                <a:lnTo>
                  <a:pt x="2981203" y="1179469"/>
                </a:lnTo>
                <a:lnTo>
                  <a:pt x="1240972" y="1179469"/>
                </a:lnTo>
                <a:lnTo>
                  <a:pt x="1240972" y="1024346"/>
                </a:lnTo>
                <a:lnTo>
                  <a:pt x="2051188" y="1024346"/>
                </a:lnTo>
                <a:lnTo>
                  <a:pt x="2051188" y="828402"/>
                </a:lnTo>
                <a:lnTo>
                  <a:pt x="1240972" y="828402"/>
                </a:lnTo>
                <a:lnTo>
                  <a:pt x="1240972" y="695597"/>
                </a:lnTo>
                <a:lnTo>
                  <a:pt x="579440" y="695597"/>
                </a:lnTo>
                <a:lnTo>
                  <a:pt x="579440" y="504009"/>
                </a:lnTo>
                <a:lnTo>
                  <a:pt x="1240972" y="504009"/>
                </a:lnTo>
                <a:lnTo>
                  <a:pt x="1240972" y="447943"/>
                </a:lnTo>
                <a:lnTo>
                  <a:pt x="977276" y="447943"/>
                </a:lnTo>
                <a:lnTo>
                  <a:pt x="977276" y="370656"/>
                </a:lnTo>
                <a:lnTo>
                  <a:pt x="1240972" y="3706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80604020202020204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80604020202020204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  <a:endParaRPr lang="en-US" altLang="ko-KR" dirty="0"/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/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sp>
        <p:nvSpPr>
          <p:cNvPr id="59" name="TextBox 58"/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You can Change Fill Color &amp;</a:t>
            </a:r>
            <a:endParaRPr lang="en-US" altLang="ko-KR" sz="1400" b="1" dirty="0">
              <a:solidFill>
                <a:schemeClr val="bg1"/>
              </a:solidFill>
              <a:latin typeface="Arial" panose="02080604020202020204" pitchFamily="34" charset="0"/>
              <a:cs typeface="Arial" panose="02080604020202020204" pitchFamily="34" charset="0"/>
            </a:endParaRPr>
          </a:p>
          <a:p>
            <a:r>
              <a:rPr lang="en-US" altLang="ko-KR" sz="1400" b="1" dirty="0">
                <a:solidFill>
                  <a:schemeClr val="bg1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sp>
        <p:nvSpPr>
          <p:cNvPr id="60" name="TextBox 59"/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sp>
        <p:nvSpPr>
          <p:cNvPr id="61" name="TextBox 60"/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anose="02080604020202020204" pitchFamily="34" charset="0"/>
              </a:rPr>
              <a:t>FREE </a:t>
            </a:r>
            <a:endParaRPr lang="en-US" altLang="ko-KR" sz="2800" b="1" dirty="0">
              <a:solidFill>
                <a:schemeClr val="bg1"/>
              </a:solidFill>
              <a:latin typeface="+mn-lt"/>
              <a:ea typeface="+mn-ea"/>
              <a:cs typeface="Arial" panose="02080604020202020204" pitchFamily="34" charset="0"/>
            </a:endParaRP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anose="02080604020202020204" pitchFamily="34" charset="0"/>
              </a:rPr>
              <a:t>PPT TEMPLATES</a:t>
            </a:r>
            <a:endParaRPr lang="en-US" altLang="ko-KR" sz="2800" b="1" dirty="0">
              <a:solidFill>
                <a:schemeClr val="bg1"/>
              </a:solidFill>
              <a:latin typeface="+mn-lt"/>
              <a:ea typeface="+mn-ea"/>
              <a:cs typeface="Arial" panose="0208060402020202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Images &amp;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그림 개체 틀 6"/>
          <p:cNvSpPr>
            <a:spLocks noGrp="1"/>
          </p:cNvSpPr>
          <p:nvPr>
            <p:ph type="pic" sz="quarter" idx="11" hasCustomPrompt="1"/>
          </p:nvPr>
        </p:nvSpPr>
        <p:spPr>
          <a:xfrm>
            <a:off x="5104465" y="844530"/>
            <a:ext cx="6265900" cy="5168940"/>
          </a:xfrm>
          <a:custGeom>
            <a:avLst/>
            <a:gdLst>
              <a:gd name="connsiteX0" fmla="*/ 2712780 w 6265900"/>
              <a:gd name="connsiteY0" fmla="*/ 2405403 h 5168940"/>
              <a:gd name="connsiteX1" fmla="*/ 1432529 w 6265900"/>
              <a:gd name="connsiteY1" fmla="*/ 2704316 h 5168940"/>
              <a:gd name="connsiteX2" fmla="*/ 951729 w 6265900"/>
              <a:gd name="connsiteY2" fmla="*/ 3183705 h 5168940"/>
              <a:gd name="connsiteX3" fmla="*/ 772664 w 6265900"/>
              <a:gd name="connsiteY3" fmla="*/ 3764615 h 5168940"/>
              <a:gd name="connsiteX4" fmla="*/ 944680 w 6265900"/>
              <a:gd name="connsiteY4" fmla="*/ 4222853 h 5168940"/>
              <a:gd name="connsiteX5" fmla="*/ 1362029 w 6265900"/>
              <a:gd name="connsiteY5" fmla="*/ 4413201 h 5168940"/>
              <a:gd name="connsiteX6" fmla="*/ 2114955 w 6265900"/>
              <a:gd name="connsiteY6" fmla="*/ 3849211 h 5168940"/>
              <a:gd name="connsiteX7" fmla="*/ 2952477 w 6265900"/>
              <a:gd name="connsiteY7" fmla="*/ 2405403 h 5168940"/>
              <a:gd name="connsiteX8" fmla="*/ 5270459 w 6265900"/>
              <a:gd name="connsiteY8" fmla="*/ 730364 h 5168940"/>
              <a:gd name="connsiteX9" fmla="*/ 4767103 w 6265900"/>
              <a:gd name="connsiteY9" fmla="*/ 920707 h 5168940"/>
              <a:gd name="connsiteX10" fmla="*/ 4300404 w 6265900"/>
              <a:gd name="connsiteY10" fmla="*/ 1539683 h 5168940"/>
              <a:gd name="connsiteX11" fmla="*/ 4184786 w 6265900"/>
              <a:gd name="connsiteY11" fmla="*/ 1731442 h 5168940"/>
              <a:gd name="connsiteX12" fmla="*/ 4864389 w 6265900"/>
              <a:gd name="connsiteY12" fmla="*/ 1731442 h 5168940"/>
              <a:gd name="connsiteX13" fmla="*/ 5825989 w 6265900"/>
              <a:gd name="connsiteY13" fmla="*/ 0 h 5168940"/>
              <a:gd name="connsiteX14" fmla="*/ 6105163 w 6265900"/>
              <a:gd name="connsiteY14" fmla="*/ 78955 h 5168940"/>
              <a:gd name="connsiteX15" fmla="*/ 6206679 w 6265900"/>
              <a:gd name="connsiteY15" fmla="*/ 298913 h 5168940"/>
              <a:gd name="connsiteX16" fmla="*/ 6172839 w 6265900"/>
              <a:gd name="connsiteY16" fmla="*/ 451190 h 5168940"/>
              <a:gd name="connsiteX17" fmla="*/ 6147463 w 6265900"/>
              <a:gd name="connsiteY17" fmla="*/ 516048 h 5168940"/>
              <a:gd name="connsiteX18" fmla="*/ 5662433 w 6265900"/>
              <a:gd name="connsiteY18" fmla="*/ 1731442 h 5168940"/>
              <a:gd name="connsiteX19" fmla="*/ 5876749 w 6265900"/>
              <a:gd name="connsiteY19" fmla="*/ 1731442 h 5168940"/>
              <a:gd name="connsiteX20" fmla="*/ 5950067 w 6265900"/>
              <a:gd name="connsiteY20" fmla="*/ 1731442 h 5168940"/>
              <a:gd name="connsiteX21" fmla="*/ 6265900 w 6265900"/>
              <a:gd name="connsiteY21" fmla="*/ 2004974 h 5168940"/>
              <a:gd name="connsiteX22" fmla="*/ 6136180 w 6265900"/>
              <a:gd name="connsiteY22" fmla="*/ 2288378 h 5168940"/>
              <a:gd name="connsiteX23" fmla="*/ 5820347 w 6265900"/>
              <a:gd name="connsiteY23" fmla="*/ 2405403 h 5168940"/>
              <a:gd name="connsiteX24" fmla="*/ 5744211 w 6265900"/>
              <a:gd name="connsiteY24" fmla="*/ 2405403 h 5168940"/>
              <a:gd name="connsiteX25" fmla="*/ 5388896 w 6265900"/>
              <a:gd name="connsiteY25" fmla="*/ 2405403 h 5168940"/>
              <a:gd name="connsiteX26" fmla="*/ 5075887 w 6265900"/>
              <a:gd name="connsiteY26" fmla="*/ 3175249 h 5168940"/>
              <a:gd name="connsiteX27" fmla="*/ 5535537 w 6265900"/>
              <a:gd name="connsiteY27" fmla="*/ 3175249 h 5168940"/>
              <a:gd name="connsiteX28" fmla="*/ 5608854 w 6265900"/>
              <a:gd name="connsiteY28" fmla="*/ 3175249 h 5168940"/>
              <a:gd name="connsiteX29" fmla="*/ 5924687 w 6265900"/>
              <a:gd name="connsiteY29" fmla="*/ 3445963 h 5168940"/>
              <a:gd name="connsiteX30" fmla="*/ 5794967 w 6265900"/>
              <a:gd name="connsiteY30" fmla="*/ 3732186 h 5168940"/>
              <a:gd name="connsiteX31" fmla="*/ 5479134 w 6265900"/>
              <a:gd name="connsiteY31" fmla="*/ 3849211 h 5168940"/>
              <a:gd name="connsiteX32" fmla="*/ 5402998 w 6265900"/>
              <a:gd name="connsiteY32" fmla="*/ 3849211 h 5168940"/>
              <a:gd name="connsiteX33" fmla="*/ 4799531 w 6265900"/>
              <a:gd name="connsiteY33" fmla="*/ 3849211 h 5168940"/>
              <a:gd name="connsiteX34" fmla="*/ 4403332 w 6265900"/>
              <a:gd name="connsiteY34" fmla="*/ 3723726 h 5168940"/>
              <a:gd name="connsiteX35" fmla="*/ 4249643 w 6265900"/>
              <a:gd name="connsiteY35" fmla="*/ 3398021 h 5168940"/>
              <a:gd name="connsiteX36" fmla="*/ 4365261 w 6265900"/>
              <a:gd name="connsiteY36" fmla="*/ 2958110 h 5168940"/>
              <a:gd name="connsiteX37" fmla="*/ 4588038 w 6265900"/>
              <a:gd name="connsiteY37" fmla="*/ 2405403 h 5168940"/>
              <a:gd name="connsiteX38" fmla="*/ 3806914 w 6265900"/>
              <a:gd name="connsiteY38" fmla="*/ 2405403 h 5168940"/>
              <a:gd name="connsiteX39" fmla="*/ 2873517 w 6265900"/>
              <a:gd name="connsiteY39" fmla="*/ 4021227 h 5168940"/>
              <a:gd name="connsiteX40" fmla="*/ 1308450 w 6265900"/>
              <a:gd name="connsiteY40" fmla="*/ 5168940 h 5168940"/>
              <a:gd name="connsiteX41" fmla="*/ 376465 w 6265900"/>
              <a:gd name="connsiteY41" fmla="*/ 4769923 h 5168940"/>
              <a:gd name="connsiteX42" fmla="*/ 0 w 6265900"/>
              <a:gd name="connsiteY42" fmla="*/ 3781535 h 5168940"/>
              <a:gd name="connsiteX43" fmla="*/ 290457 w 6265900"/>
              <a:gd name="connsiteY43" fmla="*/ 2858005 h 5168940"/>
              <a:gd name="connsiteX44" fmla="*/ 1082855 w 6265900"/>
              <a:gd name="connsiteY44" fmla="*/ 2120593 h 5168940"/>
              <a:gd name="connsiteX45" fmla="*/ 1914740 w 6265900"/>
              <a:gd name="connsiteY45" fmla="*/ 1818857 h 5168940"/>
              <a:gd name="connsiteX46" fmla="*/ 3130129 w 6265900"/>
              <a:gd name="connsiteY46" fmla="*/ 1731442 h 5168940"/>
              <a:gd name="connsiteX47" fmla="*/ 3338804 w 6265900"/>
              <a:gd name="connsiteY47" fmla="*/ 1731442 h 5168940"/>
              <a:gd name="connsiteX48" fmla="*/ 3561580 w 6265900"/>
              <a:gd name="connsiteY48" fmla="*/ 1322548 h 5168940"/>
              <a:gd name="connsiteX49" fmla="*/ 4698015 w 6265900"/>
              <a:gd name="connsiteY49" fmla="*/ 183294 h 5168940"/>
              <a:gd name="connsiteX50" fmla="*/ 5825989 w 6265900"/>
              <a:gd name="connsiteY50" fmla="*/ 0 h 5168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6265900" h="5168940">
                <a:moveTo>
                  <a:pt x="2712780" y="2405403"/>
                </a:moveTo>
                <a:cubicBezTo>
                  <a:pt x="2175113" y="2405403"/>
                  <a:pt x="1748361" y="2505044"/>
                  <a:pt x="1432529" y="2704316"/>
                </a:cubicBezTo>
                <a:cubicBezTo>
                  <a:pt x="1231376" y="2832156"/>
                  <a:pt x="1071108" y="2991950"/>
                  <a:pt x="951729" y="3183705"/>
                </a:cubicBezTo>
                <a:cubicBezTo>
                  <a:pt x="832354" y="3375464"/>
                  <a:pt x="772664" y="3569099"/>
                  <a:pt x="772664" y="3764615"/>
                </a:cubicBezTo>
                <a:cubicBezTo>
                  <a:pt x="772664" y="3943210"/>
                  <a:pt x="830005" y="4095956"/>
                  <a:pt x="944680" y="4222853"/>
                </a:cubicBezTo>
                <a:cubicBezTo>
                  <a:pt x="1059356" y="4349750"/>
                  <a:pt x="1198474" y="4413201"/>
                  <a:pt x="1362029" y="4413201"/>
                </a:cubicBezTo>
                <a:cubicBezTo>
                  <a:pt x="1645902" y="4413201"/>
                  <a:pt x="1896878" y="4225203"/>
                  <a:pt x="2114955" y="3849211"/>
                </a:cubicBezTo>
                <a:lnTo>
                  <a:pt x="2952477" y="2405403"/>
                </a:lnTo>
                <a:close/>
                <a:moveTo>
                  <a:pt x="5270459" y="730364"/>
                </a:moveTo>
                <a:cubicBezTo>
                  <a:pt x="5071187" y="743523"/>
                  <a:pt x="4903402" y="806969"/>
                  <a:pt x="4767103" y="920707"/>
                </a:cubicBezTo>
                <a:cubicBezTo>
                  <a:pt x="4630807" y="1034445"/>
                  <a:pt x="4475238" y="1240770"/>
                  <a:pt x="4300404" y="1539683"/>
                </a:cubicBezTo>
                <a:lnTo>
                  <a:pt x="4184786" y="1731442"/>
                </a:lnTo>
                <a:lnTo>
                  <a:pt x="4864389" y="1731442"/>
                </a:lnTo>
                <a:close/>
                <a:moveTo>
                  <a:pt x="5825989" y="0"/>
                </a:moveTo>
                <a:cubicBezTo>
                  <a:pt x="5944425" y="0"/>
                  <a:pt x="6037482" y="26318"/>
                  <a:pt x="6105163" y="78955"/>
                </a:cubicBezTo>
                <a:cubicBezTo>
                  <a:pt x="6172839" y="131596"/>
                  <a:pt x="6206679" y="204914"/>
                  <a:pt x="6206679" y="298913"/>
                </a:cubicBezTo>
                <a:cubicBezTo>
                  <a:pt x="6206679" y="342151"/>
                  <a:pt x="6195401" y="392912"/>
                  <a:pt x="6172839" y="451190"/>
                </a:cubicBezTo>
                <a:lnTo>
                  <a:pt x="6147463" y="516048"/>
                </a:lnTo>
                <a:lnTo>
                  <a:pt x="5662433" y="1731442"/>
                </a:lnTo>
                <a:lnTo>
                  <a:pt x="5876749" y="1731442"/>
                </a:lnTo>
                <a:lnTo>
                  <a:pt x="5950067" y="1731442"/>
                </a:lnTo>
                <a:cubicBezTo>
                  <a:pt x="6160623" y="1731442"/>
                  <a:pt x="6265900" y="1822618"/>
                  <a:pt x="6265900" y="2004974"/>
                </a:cubicBezTo>
                <a:cubicBezTo>
                  <a:pt x="6265900" y="2115889"/>
                  <a:pt x="6222661" y="2210357"/>
                  <a:pt x="6136180" y="2288378"/>
                </a:cubicBezTo>
                <a:cubicBezTo>
                  <a:pt x="6049703" y="2366395"/>
                  <a:pt x="5944425" y="2405403"/>
                  <a:pt x="5820347" y="2405403"/>
                </a:cubicBezTo>
                <a:lnTo>
                  <a:pt x="5744211" y="2405403"/>
                </a:lnTo>
                <a:lnTo>
                  <a:pt x="5388896" y="2405403"/>
                </a:lnTo>
                <a:lnTo>
                  <a:pt x="5075887" y="3175249"/>
                </a:lnTo>
                <a:lnTo>
                  <a:pt x="5535537" y="3175249"/>
                </a:lnTo>
                <a:lnTo>
                  <a:pt x="5608854" y="3175249"/>
                </a:lnTo>
                <a:cubicBezTo>
                  <a:pt x="5819409" y="3175249"/>
                  <a:pt x="5924687" y="3265487"/>
                  <a:pt x="5924687" y="3445963"/>
                </a:cubicBezTo>
                <a:cubicBezTo>
                  <a:pt x="5924687" y="3558758"/>
                  <a:pt x="5881449" y="3654164"/>
                  <a:pt x="5794967" y="3732186"/>
                </a:cubicBezTo>
                <a:cubicBezTo>
                  <a:pt x="5708490" y="3810203"/>
                  <a:pt x="5603213" y="3849211"/>
                  <a:pt x="5479134" y="3849211"/>
                </a:cubicBezTo>
                <a:lnTo>
                  <a:pt x="5402998" y="3849211"/>
                </a:lnTo>
                <a:lnTo>
                  <a:pt x="4799531" y="3849211"/>
                </a:lnTo>
                <a:cubicBezTo>
                  <a:pt x="4637856" y="3849211"/>
                  <a:pt x="4505787" y="3807384"/>
                  <a:pt x="4403332" y="3723726"/>
                </a:cubicBezTo>
                <a:cubicBezTo>
                  <a:pt x="4300873" y="3640067"/>
                  <a:pt x="4249643" y="3531498"/>
                  <a:pt x="4249643" y="3398021"/>
                </a:cubicBezTo>
                <a:cubicBezTo>
                  <a:pt x="4249643" y="3294624"/>
                  <a:pt x="4288183" y="3147988"/>
                  <a:pt x="4365261" y="2958110"/>
                </a:cubicBezTo>
                <a:lnTo>
                  <a:pt x="4588038" y="2405403"/>
                </a:lnTo>
                <a:lnTo>
                  <a:pt x="3806914" y="2405403"/>
                </a:lnTo>
                <a:lnTo>
                  <a:pt x="2873517" y="4021227"/>
                </a:lnTo>
                <a:cubicBezTo>
                  <a:pt x="2433606" y="4786369"/>
                  <a:pt x="1911917" y="5168940"/>
                  <a:pt x="1308450" y="5168940"/>
                </a:cubicBezTo>
                <a:cubicBezTo>
                  <a:pt x="938101" y="5168940"/>
                  <a:pt x="627436" y="5035938"/>
                  <a:pt x="376465" y="4769923"/>
                </a:cubicBezTo>
                <a:cubicBezTo>
                  <a:pt x="125490" y="4503908"/>
                  <a:pt x="0" y="4174447"/>
                  <a:pt x="0" y="3781535"/>
                </a:cubicBezTo>
                <a:cubicBezTo>
                  <a:pt x="0" y="3461941"/>
                  <a:pt x="96818" y="3154099"/>
                  <a:pt x="290457" y="2858005"/>
                </a:cubicBezTo>
                <a:cubicBezTo>
                  <a:pt x="484092" y="2561911"/>
                  <a:pt x="748227" y="2316108"/>
                  <a:pt x="1082855" y="2120593"/>
                </a:cubicBezTo>
                <a:cubicBezTo>
                  <a:pt x="1332893" y="1977713"/>
                  <a:pt x="1610186" y="1877135"/>
                  <a:pt x="1914740" y="1818857"/>
                </a:cubicBezTo>
                <a:cubicBezTo>
                  <a:pt x="2219290" y="1760579"/>
                  <a:pt x="2624423" y="1731442"/>
                  <a:pt x="3130129" y="1731442"/>
                </a:cubicBezTo>
                <a:lnTo>
                  <a:pt x="3338804" y="1731442"/>
                </a:lnTo>
                <a:lnTo>
                  <a:pt x="3561580" y="1322548"/>
                </a:lnTo>
                <a:cubicBezTo>
                  <a:pt x="3871771" y="752921"/>
                  <a:pt x="4250586" y="373169"/>
                  <a:pt x="4698015" y="183294"/>
                </a:cubicBezTo>
                <a:cubicBezTo>
                  <a:pt x="4985649" y="61097"/>
                  <a:pt x="5361640" y="0"/>
                  <a:pt x="582598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raphic 2"/>
          <p:cNvSpPr/>
          <p:nvPr userDrawn="1"/>
        </p:nvSpPr>
        <p:spPr>
          <a:xfrm flipH="1">
            <a:off x="3994321" y="809154"/>
            <a:ext cx="4427783" cy="5323880"/>
          </a:xfrm>
          <a:custGeom>
            <a:avLst/>
            <a:gdLst>
              <a:gd name="connsiteX0" fmla="*/ 198332 w 800100"/>
              <a:gd name="connsiteY0" fmla="*/ 961703 h 962025"/>
              <a:gd name="connsiteX1" fmla="*/ 646959 w 800100"/>
              <a:gd name="connsiteY1" fmla="*/ 961703 h 962025"/>
              <a:gd name="connsiteX2" fmla="*/ 610764 w 800100"/>
              <a:gd name="connsiteY2" fmla="*/ 885503 h 962025"/>
              <a:gd name="connsiteX3" fmla="*/ 686964 w 800100"/>
              <a:gd name="connsiteY3" fmla="*/ 625471 h 962025"/>
              <a:gd name="connsiteX4" fmla="*/ 786024 w 800100"/>
              <a:gd name="connsiteY4" fmla="*/ 283523 h 962025"/>
              <a:gd name="connsiteX5" fmla="*/ 359304 w 800100"/>
              <a:gd name="connsiteY5" fmla="*/ 14918 h 962025"/>
              <a:gd name="connsiteX6" fmla="*/ 124037 w 800100"/>
              <a:gd name="connsiteY6" fmla="*/ 211133 h 962025"/>
              <a:gd name="connsiteX7" fmla="*/ 116417 w 800100"/>
              <a:gd name="connsiteY7" fmla="*/ 270188 h 962025"/>
              <a:gd name="connsiteX8" fmla="*/ 59267 w 800100"/>
              <a:gd name="connsiteY8" fmla="*/ 367343 h 962025"/>
              <a:gd name="connsiteX9" fmla="*/ 13547 w 800100"/>
              <a:gd name="connsiteY9" fmla="*/ 427351 h 962025"/>
              <a:gd name="connsiteX10" fmla="*/ 24024 w 800100"/>
              <a:gd name="connsiteY10" fmla="*/ 515933 h 962025"/>
              <a:gd name="connsiteX11" fmla="*/ 63077 w 800100"/>
              <a:gd name="connsiteY11" fmla="*/ 552128 h 962025"/>
              <a:gd name="connsiteX12" fmla="*/ 18309 w 800100"/>
              <a:gd name="connsiteY12" fmla="*/ 570226 h 962025"/>
              <a:gd name="connsiteX13" fmla="*/ 30692 w 800100"/>
              <a:gd name="connsiteY13" fmla="*/ 609278 h 962025"/>
              <a:gd name="connsiteX14" fmla="*/ 29739 w 800100"/>
              <a:gd name="connsiteY14" fmla="*/ 673096 h 962025"/>
              <a:gd name="connsiteX15" fmla="*/ 85937 w 800100"/>
              <a:gd name="connsiteY15" fmla="*/ 744533 h 962025"/>
              <a:gd name="connsiteX16" fmla="*/ 225002 w 800100"/>
              <a:gd name="connsiteY16" fmla="*/ 764536 h 962025"/>
              <a:gd name="connsiteX17" fmla="*/ 198332 w 800100"/>
              <a:gd name="connsiteY17" fmla="*/ 961703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00100" h="962025">
                <a:moveTo>
                  <a:pt x="198332" y="961703"/>
                </a:moveTo>
                <a:lnTo>
                  <a:pt x="646959" y="961703"/>
                </a:lnTo>
                <a:cubicBezTo>
                  <a:pt x="633624" y="935986"/>
                  <a:pt x="619337" y="903601"/>
                  <a:pt x="610764" y="885503"/>
                </a:cubicBezTo>
                <a:cubicBezTo>
                  <a:pt x="586952" y="829306"/>
                  <a:pt x="604097" y="706433"/>
                  <a:pt x="686964" y="625471"/>
                </a:cubicBezTo>
                <a:cubicBezTo>
                  <a:pt x="766022" y="548318"/>
                  <a:pt x="817457" y="398776"/>
                  <a:pt x="786024" y="283523"/>
                </a:cubicBezTo>
                <a:cubicBezTo>
                  <a:pt x="734589" y="93023"/>
                  <a:pt x="563139" y="-25087"/>
                  <a:pt x="359304" y="14918"/>
                </a:cubicBezTo>
                <a:cubicBezTo>
                  <a:pt x="359304" y="14918"/>
                  <a:pt x="183092" y="36826"/>
                  <a:pt x="124037" y="211133"/>
                </a:cubicBezTo>
                <a:cubicBezTo>
                  <a:pt x="124037" y="211133"/>
                  <a:pt x="114512" y="236851"/>
                  <a:pt x="116417" y="270188"/>
                </a:cubicBezTo>
                <a:cubicBezTo>
                  <a:pt x="121179" y="323528"/>
                  <a:pt x="83079" y="354961"/>
                  <a:pt x="59267" y="367343"/>
                </a:cubicBezTo>
                <a:cubicBezTo>
                  <a:pt x="34502" y="380678"/>
                  <a:pt x="-9313" y="402586"/>
                  <a:pt x="13547" y="427351"/>
                </a:cubicBezTo>
                <a:cubicBezTo>
                  <a:pt x="41169" y="457831"/>
                  <a:pt x="39264" y="496883"/>
                  <a:pt x="24024" y="515933"/>
                </a:cubicBezTo>
                <a:cubicBezTo>
                  <a:pt x="4974" y="538793"/>
                  <a:pt x="60219" y="539746"/>
                  <a:pt x="63077" y="552128"/>
                </a:cubicBezTo>
                <a:cubicBezTo>
                  <a:pt x="65934" y="565463"/>
                  <a:pt x="22119" y="554986"/>
                  <a:pt x="18309" y="570226"/>
                </a:cubicBezTo>
                <a:cubicBezTo>
                  <a:pt x="14499" y="586418"/>
                  <a:pt x="26882" y="590228"/>
                  <a:pt x="30692" y="609278"/>
                </a:cubicBezTo>
                <a:cubicBezTo>
                  <a:pt x="34502" y="628328"/>
                  <a:pt x="31644" y="663571"/>
                  <a:pt x="29739" y="673096"/>
                </a:cubicBezTo>
                <a:cubicBezTo>
                  <a:pt x="27834" y="682621"/>
                  <a:pt x="33549" y="739771"/>
                  <a:pt x="85937" y="744533"/>
                </a:cubicBezTo>
                <a:cubicBezTo>
                  <a:pt x="138324" y="749296"/>
                  <a:pt x="204047" y="738818"/>
                  <a:pt x="225002" y="764536"/>
                </a:cubicBezTo>
                <a:cubicBezTo>
                  <a:pt x="244052" y="790253"/>
                  <a:pt x="222144" y="890266"/>
                  <a:pt x="198332" y="961703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Images &amp;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>
            <a:off x="2" y="0"/>
            <a:ext cx="6980222" cy="6858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그림 개체 틀 8"/>
          <p:cNvSpPr>
            <a:spLocks noGrp="1"/>
          </p:cNvSpPr>
          <p:nvPr>
            <p:ph type="pic" sz="quarter" idx="10" hasCustomPrompt="1"/>
          </p:nvPr>
        </p:nvSpPr>
        <p:spPr>
          <a:xfrm>
            <a:off x="438914" y="446342"/>
            <a:ext cx="6785752" cy="5965316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 sz="1200"/>
            </a:lvl1pPr>
          </a:lstStyle>
          <a:p>
            <a:r>
              <a:rPr lang="en-US" altLang="ko-KR" dirty="0"/>
              <a:t>Your Picture Here and Sent to Back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7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863125"/>
            <a:ext cx="7036904" cy="5131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그림 개체 틀 2"/>
          <p:cNvSpPr>
            <a:spLocks noGrp="1"/>
          </p:cNvSpPr>
          <p:nvPr>
            <p:ph type="pic" sz="quarter" idx="65" hasCustomPrompt="1"/>
          </p:nvPr>
        </p:nvSpPr>
        <p:spPr>
          <a:xfrm>
            <a:off x="6096000" y="2959216"/>
            <a:ext cx="6096000" cy="2700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80604020202020204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238056" y="412403"/>
            <a:ext cx="4125224" cy="6033194"/>
          </a:xfrm>
          <a:custGeom>
            <a:avLst/>
            <a:gdLst/>
            <a:ahLst/>
            <a:cxnLst/>
            <a:rect l="l" t="t" r="r" b="b"/>
            <a:pathLst>
              <a:path w="105705" h="154595">
                <a:moveTo>
                  <a:pt x="60945" y="0"/>
                </a:moveTo>
                <a:cubicBezTo>
                  <a:pt x="73149" y="0"/>
                  <a:pt x="83325" y="3572"/>
                  <a:pt x="91474" y="10716"/>
                </a:cubicBezTo>
                <a:cubicBezTo>
                  <a:pt x="99622" y="17859"/>
                  <a:pt x="103696" y="26752"/>
                  <a:pt x="103696" y="37393"/>
                </a:cubicBezTo>
                <a:cubicBezTo>
                  <a:pt x="103696" y="45058"/>
                  <a:pt x="101762" y="53652"/>
                  <a:pt x="97892" y="63177"/>
                </a:cubicBezTo>
                <a:lnTo>
                  <a:pt x="71549" y="127918"/>
                </a:lnTo>
                <a:lnTo>
                  <a:pt x="90302" y="127918"/>
                </a:lnTo>
                <a:cubicBezTo>
                  <a:pt x="100571" y="127918"/>
                  <a:pt x="105705" y="131490"/>
                  <a:pt x="105705" y="138633"/>
                </a:cubicBezTo>
                <a:cubicBezTo>
                  <a:pt x="105705" y="143693"/>
                  <a:pt x="103901" y="147619"/>
                  <a:pt x="100292" y="150409"/>
                </a:cubicBezTo>
                <a:cubicBezTo>
                  <a:pt x="96683" y="153200"/>
                  <a:pt x="91604" y="154595"/>
                  <a:pt x="85056" y="154595"/>
                </a:cubicBezTo>
                <a:lnTo>
                  <a:pt x="64741" y="154595"/>
                </a:lnTo>
                <a:cubicBezTo>
                  <a:pt x="56555" y="154595"/>
                  <a:pt x="50341" y="153014"/>
                  <a:pt x="46100" y="149851"/>
                </a:cubicBezTo>
                <a:cubicBezTo>
                  <a:pt x="41858" y="146689"/>
                  <a:pt x="39737" y="142094"/>
                  <a:pt x="39737" y="136066"/>
                </a:cubicBezTo>
                <a:cubicBezTo>
                  <a:pt x="39737" y="131825"/>
                  <a:pt x="41263" y="125909"/>
                  <a:pt x="44314" y="118319"/>
                </a:cubicBezTo>
                <a:lnTo>
                  <a:pt x="66750" y="63177"/>
                </a:lnTo>
                <a:cubicBezTo>
                  <a:pt x="71289" y="52016"/>
                  <a:pt x="73559" y="44351"/>
                  <a:pt x="73559" y="40184"/>
                </a:cubicBezTo>
                <a:cubicBezTo>
                  <a:pt x="73559" y="36835"/>
                  <a:pt x="72033" y="33840"/>
                  <a:pt x="68982" y="31198"/>
                </a:cubicBezTo>
                <a:cubicBezTo>
                  <a:pt x="65931" y="28556"/>
                  <a:pt x="62434" y="27236"/>
                  <a:pt x="58490" y="27236"/>
                </a:cubicBezTo>
                <a:cubicBezTo>
                  <a:pt x="51048" y="27236"/>
                  <a:pt x="44314" y="30454"/>
                  <a:pt x="38286" y="36891"/>
                </a:cubicBezTo>
                <a:cubicBezTo>
                  <a:pt x="32259" y="43328"/>
                  <a:pt x="29245" y="50527"/>
                  <a:pt x="29245" y="58489"/>
                </a:cubicBezTo>
                <a:cubicBezTo>
                  <a:pt x="29245" y="63103"/>
                  <a:pt x="30268" y="66675"/>
                  <a:pt x="32315" y="69205"/>
                </a:cubicBezTo>
                <a:cubicBezTo>
                  <a:pt x="34361" y="71735"/>
                  <a:pt x="38100" y="74079"/>
                  <a:pt x="43533" y="76237"/>
                </a:cubicBezTo>
                <a:cubicBezTo>
                  <a:pt x="48369" y="78172"/>
                  <a:pt x="50788" y="81483"/>
                  <a:pt x="50788" y="86172"/>
                </a:cubicBezTo>
                <a:cubicBezTo>
                  <a:pt x="50788" y="90487"/>
                  <a:pt x="49169" y="94041"/>
                  <a:pt x="45932" y="96831"/>
                </a:cubicBezTo>
                <a:cubicBezTo>
                  <a:pt x="42695" y="99622"/>
                  <a:pt x="38658" y="101017"/>
                  <a:pt x="33821" y="101017"/>
                </a:cubicBezTo>
                <a:cubicBezTo>
                  <a:pt x="24520" y="101017"/>
                  <a:pt x="16557" y="97054"/>
                  <a:pt x="9935" y="89129"/>
                </a:cubicBezTo>
                <a:cubicBezTo>
                  <a:pt x="3312" y="81204"/>
                  <a:pt x="0" y="71698"/>
                  <a:pt x="0" y="60610"/>
                </a:cubicBezTo>
                <a:cubicBezTo>
                  <a:pt x="0" y="44462"/>
                  <a:pt x="6102" y="30324"/>
                  <a:pt x="18306" y="18194"/>
                </a:cubicBezTo>
                <a:cubicBezTo>
                  <a:pt x="30510" y="6065"/>
                  <a:pt x="44723" y="0"/>
                  <a:pt x="6094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5836726" y="1955549"/>
            <a:ext cx="6355274" cy="14734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52726" y="3594462"/>
            <a:ext cx="5184000" cy="25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anose="0208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8946824" y="650130"/>
            <a:ext cx="2592000" cy="25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anose="0208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Bring to Front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6095775" y="650130"/>
            <a:ext cx="2592000" cy="25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anose="0208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Bring to Front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46FDEA9-29B0-4000-9A8A-EA5137E778F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0EB2F9E-C9E0-4EA3-A9E2-0DF5F691060E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c 2"/>
          <p:cNvSpPr/>
          <p:nvPr userDrawn="1"/>
        </p:nvSpPr>
        <p:spPr>
          <a:xfrm>
            <a:off x="8301789" y="-866274"/>
            <a:ext cx="4066673" cy="4066673"/>
          </a:xfrm>
          <a:prstGeom prst="arc">
            <a:avLst>
              <a:gd name="adj1" fmla="val 1409913"/>
              <a:gd name="adj2" fmla="val 12880072"/>
            </a:avLst>
          </a:prstGeom>
          <a:ln w="19050">
            <a:solidFill>
              <a:schemeClr val="bg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29000">
                <a:schemeClr val="accent1">
                  <a:lumMod val="5000"/>
                  <a:lumOff val="95000"/>
                  <a:alpha val="0"/>
                </a:schemeClr>
              </a:gs>
              <a:gs pos="66000">
                <a:schemeClr val="accent1">
                  <a:alpha val="58000"/>
                </a:schemeClr>
              </a:gs>
              <a:gs pos="80000">
                <a:schemeClr val="accent1">
                  <a:alpha val="61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339509"/>
            <a:ext cx="12192000" cy="79260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8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1.xml"/><Relationship Id="rId8" Type="http://schemas.openxmlformats.org/officeDocument/2006/relationships/slideLayout" Target="../slideLayouts/slideLayout10.xml"/><Relationship Id="rId7" Type="http://schemas.openxmlformats.org/officeDocument/2006/relationships/slideLayout" Target="../slideLayouts/slideLayout9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Relationship Id="rId3" Type="http://schemas.openxmlformats.org/officeDocument/2006/relationships/slideLayout" Target="../slideLayouts/slideLayout5.xml"/><Relationship Id="rId21" Type="http://schemas.openxmlformats.org/officeDocument/2006/relationships/theme" Target="../theme/theme2.xml"/><Relationship Id="rId20" Type="http://schemas.openxmlformats.org/officeDocument/2006/relationships/slideLayout" Target="../slideLayouts/slideLayout22.xml"/><Relationship Id="rId2" Type="http://schemas.openxmlformats.org/officeDocument/2006/relationships/slideLayout" Target="../slideLayouts/slideLayout4.xml"/><Relationship Id="rId19" Type="http://schemas.openxmlformats.org/officeDocument/2006/relationships/slideLayout" Target="../slideLayouts/slideLayout21.xml"/><Relationship Id="rId18" Type="http://schemas.openxmlformats.org/officeDocument/2006/relationships/slideLayout" Target="../slideLayouts/slideLayout20.xml"/><Relationship Id="rId17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2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2.xml"/><Relationship Id="rId8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0.xml"/><Relationship Id="rId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4" Type="http://schemas.openxmlformats.org/officeDocument/2006/relationships/theme" Target="../theme/theme4.xml"/><Relationship Id="rId13" Type="http://schemas.openxmlformats.org/officeDocument/2006/relationships/image" Target="../media/image8.jpeg"/><Relationship Id="rId12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" Type="http://schemas.openxmlformats.org/officeDocument/2006/relationships/slideLayout" Target="../slideLayouts/slideLayout24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4.xml"/><Relationship Id="rId8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1.xml"/><Relationship Id="rId5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7.xml"/><Relationship Id="rId14" Type="http://schemas.openxmlformats.org/officeDocument/2006/relationships/theme" Target="../theme/theme5.xml"/><Relationship Id="rId13" Type="http://schemas.openxmlformats.org/officeDocument/2006/relationships/image" Target="../media/image8.jpeg"/><Relationship Id="rId12" Type="http://schemas.openxmlformats.org/officeDocument/2006/relationships/slideLayout" Target="../slideLayouts/slideLayout47.xml"/><Relationship Id="rId11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6" r:id="rId15"/>
    <p:sldLayoutId id="2147483667" r:id="rId16"/>
    <p:sldLayoutId id="2147483668" r:id="rId17"/>
    <p:sldLayoutId id="2147483669" r:id="rId18"/>
    <p:sldLayoutId id="2147483670" r:id="rId19"/>
    <p:sldLayoutId id="2147483671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7.xml"/><Relationship Id="rId1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5.xml"/><Relationship Id="rId1" Type="http://schemas.openxmlformats.org/officeDocument/2006/relationships/image" Target="../media/image14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7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7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7.xml"/><Relationship Id="rId1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5.xml"/><Relationship Id="rId1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7.xml"/><Relationship Id="rId1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6.xml"/><Relationship Id="rId1" Type="http://schemas.openxmlformats.org/officeDocument/2006/relationships/image" Target="../media/image19.jpe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7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7.xml"/><Relationship Id="rId1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7.xml"/><Relationship Id="rId1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7.xml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welcom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465" y="6350"/>
            <a:ext cx="12179935" cy="687959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143635" y="454660"/>
            <a:ext cx="102101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 Web Based Crime Report &amp; Analysis System</a:t>
            </a:r>
            <a:endParaRPr lang="en-US" altLang="en-US" sz="32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744220" y="3524250"/>
            <a:ext cx="304546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Presented By :</a:t>
            </a:r>
            <a:endParaRPr lang="en-US" altLang="en-US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endParaRPr lang="en-US" altLang="en-US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r>
              <a:rPr lang="en-US" altLang="en-US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	Deepak Sapkota</a:t>
            </a:r>
            <a:endParaRPr lang="en-US" altLang="en-US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r>
              <a:rPr lang="en-US" altLang="en-US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		&amp;</a:t>
            </a:r>
            <a:endParaRPr lang="en-US" altLang="en-US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r>
              <a:rPr lang="en-US" altLang="en-US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	Arun Shrestha</a:t>
            </a:r>
            <a:endParaRPr lang="en-US" altLang="en-US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167880" y="4149090"/>
            <a:ext cx="437642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00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sym typeface="+mn-ea"/>
              </a:rPr>
              <a:t>FIR</a:t>
            </a:r>
            <a:r>
              <a:rPr lang="en-US" altLang="ko-KR" sz="200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sym typeface="+mn-ea"/>
              </a:rPr>
              <a:t> Verification Email</a:t>
            </a:r>
            <a:endParaRPr lang="en-US" altLang="ko-KR" sz="2000" dirty="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  <a:p>
            <a:endParaRPr lang="en-US" altLang="ko-KR" sz="2000" dirty="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cs typeface="Arial" panose="0208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988175" y="1911668"/>
            <a:ext cx="5046980" cy="553720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en-US" sz="360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FIR </a:t>
            </a:r>
            <a:r>
              <a:rPr lang="en-US" altLang="ko-KR" sz="360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sym typeface="+mn-ea"/>
              </a:rPr>
              <a:t>Verification</a:t>
            </a:r>
            <a:r>
              <a:rPr lang="en-US" altLang="ko-KR" sz="360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 Email</a:t>
            </a:r>
            <a:endParaRPr lang="en-US" altLang="ko-KR" sz="3600" dirty="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33" name="Text Box 32"/>
          <p:cNvSpPr txBox="1"/>
          <p:nvPr/>
        </p:nvSpPr>
        <p:spPr>
          <a:xfrm>
            <a:off x="2114550" y="172085"/>
            <a:ext cx="8567420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en-US" altLang="en-US" sz="3200" i="1" dirty="0">
                <a:ln/>
                <a:solidFill>
                  <a:schemeClr val="accent4"/>
                </a:solidFill>
                <a:effectLst/>
                <a:sym typeface="+mn-ea"/>
              </a:rPr>
              <a:t>FIR</a:t>
            </a:r>
            <a:r>
              <a:rPr lang="en-US" altLang="ko-KR" sz="3200" i="1" dirty="0">
                <a:ln/>
                <a:solidFill>
                  <a:schemeClr val="accent4"/>
                </a:solidFill>
                <a:effectLst/>
                <a:sym typeface="+mn-ea"/>
              </a:rPr>
              <a:t> Verification Email</a:t>
            </a:r>
            <a:endParaRPr lang="en-US" altLang="ko-KR" sz="3200" i="1" dirty="0">
              <a:ln/>
              <a:solidFill>
                <a:schemeClr val="accent4"/>
              </a:solidFill>
              <a:effectLst/>
              <a:sym typeface="+mn-ea"/>
            </a:endParaRPr>
          </a:p>
        </p:txBody>
      </p:sp>
      <p:pic>
        <p:nvPicPr>
          <p:cNvPr id="3" name="Picture 2" descr="firreques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240000">
            <a:off x="702310" y="1195705"/>
            <a:ext cx="5772785" cy="5343525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167880" y="4149090"/>
            <a:ext cx="437642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00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sym typeface="+mn-ea"/>
              </a:rPr>
              <a:t>FIR</a:t>
            </a:r>
            <a:r>
              <a:rPr lang="en-US" altLang="ko-KR" sz="200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sym typeface="+mn-ea"/>
              </a:rPr>
              <a:t> Verification Email</a:t>
            </a:r>
            <a:endParaRPr lang="en-US" altLang="ko-KR" sz="2000" dirty="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  <a:p>
            <a:endParaRPr lang="en-US" altLang="ko-KR" sz="2000" dirty="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cs typeface="Arial" panose="0208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988175" y="1911668"/>
            <a:ext cx="5046980" cy="553720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en-US" sz="360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FIR </a:t>
            </a:r>
            <a:r>
              <a:rPr lang="en-US" altLang="ko-KR" sz="360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sym typeface="+mn-ea"/>
              </a:rPr>
              <a:t>Verification</a:t>
            </a:r>
            <a:r>
              <a:rPr lang="en-US" altLang="ko-KR" sz="360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 Email</a:t>
            </a:r>
            <a:endParaRPr lang="en-US" altLang="ko-KR" sz="3600" dirty="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33" name="Text Box 32"/>
          <p:cNvSpPr txBox="1"/>
          <p:nvPr/>
        </p:nvSpPr>
        <p:spPr>
          <a:xfrm>
            <a:off x="2114550" y="172085"/>
            <a:ext cx="8567420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en-US" altLang="en-US" sz="3200" i="1" dirty="0">
                <a:ln/>
                <a:solidFill>
                  <a:schemeClr val="accent4"/>
                </a:solidFill>
                <a:effectLst/>
                <a:sym typeface="+mn-ea"/>
              </a:rPr>
              <a:t>FIR</a:t>
            </a:r>
            <a:r>
              <a:rPr lang="en-US" altLang="ko-KR" sz="3200" i="1" dirty="0">
                <a:ln/>
                <a:solidFill>
                  <a:schemeClr val="accent4"/>
                </a:solidFill>
                <a:effectLst/>
                <a:sym typeface="+mn-ea"/>
              </a:rPr>
              <a:t> Verification Email</a:t>
            </a:r>
            <a:endParaRPr lang="en-US" altLang="ko-KR" sz="3200" i="1" dirty="0">
              <a:ln/>
              <a:solidFill>
                <a:schemeClr val="accent4"/>
              </a:solidFill>
              <a:effectLst/>
              <a:sym typeface="+mn-ea"/>
            </a:endParaRPr>
          </a:p>
        </p:txBody>
      </p:sp>
      <p:pic>
        <p:nvPicPr>
          <p:cNvPr id="3" name="Picture 2" descr="firreques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240000">
            <a:off x="702310" y="1195705"/>
            <a:ext cx="5772785" cy="5343525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1"/>
          <p:cNvSpPr/>
          <p:nvPr/>
        </p:nvSpPr>
        <p:spPr>
          <a:xfrm>
            <a:off x="928195" y="5005202"/>
            <a:ext cx="3408363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Manage all task associated with the Crime Report System</a:t>
            </a:r>
            <a:endParaRPr lang="en-US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직사각형 5"/>
          <p:cNvSpPr/>
          <p:nvPr/>
        </p:nvSpPr>
        <p:spPr>
          <a:xfrm>
            <a:off x="928194" y="4634495"/>
            <a:ext cx="1864995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400" dirty="0"/>
              <a:t>Sub-Admin</a:t>
            </a:r>
            <a:r>
              <a:rPr lang="en-US" sz="1400" dirty="0"/>
              <a:t> Section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4667794" y="3013583"/>
            <a:ext cx="45719" cy="34205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27"/>
          <p:cNvSpPr txBox="1"/>
          <p:nvPr/>
        </p:nvSpPr>
        <p:spPr>
          <a:xfrm>
            <a:off x="5904315" y="3402592"/>
            <a:ext cx="5719452" cy="43204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OverView</a:t>
            </a:r>
            <a:endParaRPr lang="en-US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5074912" y="3282880"/>
            <a:ext cx="696686" cy="69668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5"/>
          <p:cNvSpPr/>
          <p:nvPr/>
        </p:nvSpPr>
        <p:spPr>
          <a:xfrm flipH="1">
            <a:off x="5227414" y="3487690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-1" fmla="*/ 1384251 w 3217557"/>
              <a:gd name="connsiteY0-2" fmla="*/ 661544 h 2702049"/>
              <a:gd name="connsiteX1-3" fmla="*/ 1574067 w 3217557"/>
              <a:gd name="connsiteY1-4" fmla="*/ 851360 h 2702049"/>
              <a:gd name="connsiteX2-5" fmla="*/ 1384251 w 3217557"/>
              <a:gd name="connsiteY2-6" fmla="*/ 1041176 h 2702049"/>
              <a:gd name="connsiteX3-7" fmla="*/ 1194435 w 3217557"/>
              <a:gd name="connsiteY3-8" fmla="*/ 851360 h 2702049"/>
              <a:gd name="connsiteX4-9" fmla="*/ 1384251 w 3217557"/>
              <a:gd name="connsiteY4-10" fmla="*/ 661544 h 2702049"/>
              <a:gd name="connsiteX5-11" fmla="*/ 1993421 w 3217557"/>
              <a:gd name="connsiteY5-12" fmla="*/ 661544 h 2702049"/>
              <a:gd name="connsiteX6-13" fmla="*/ 2183237 w 3217557"/>
              <a:gd name="connsiteY6-14" fmla="*/ 851360 h 2702049"/>
              <a:gd name="connsiteX7-15" fmla="*/ 1993421 w 3217557"/>
              <a:gd name="connsiteY7-16" fmla="*/ 1041176 h 2702049"/>
              <a:gd name="connsiteX8-17" fmla="*/ 1803605 w 3217557"/>
              <a:gd name="connsiteY8-18" fmla="*/ 851360 h 2702049"/>
              <a:gd name="connsiteX9-19" fmla="*/ 1993421 w 3217557"/>
              <a:gd name="connsiteY9-20" fmla="*/ 661544 h 2702049"/>
              <a:gd name="connsiteX10-21" fmla="*/ 2602591 w 3217557"/>
              <a:gd name="connsiteY10-22" fmla="*/ 661544 h 2702049"/>
              <a:gd name="connsiteX11-23" fmla="*/ 2792407 w 3217557"/>
              <a:gd name="connsiteY11-24" fmla="*/ 851360 h 2702049"/>
              <a:gd name="connsiteX12-25" fmla="*/ 2602591 w 3217557"/>
              <a:gd name="connsiteY12-26" fmla="*/ 1041176 h 2702049"/>
              <a:gd name="connsiteX13-27" fmla="*/ 2412775 w 3217557"/>
              <a:gd name="connsiteY13-28" fmla="*/ 851360 h 2702049"/>
              <a:gd name="connsiteX14-29" fmla="*/ 2602591 w 3217557"/>
              <a:gd name="connsiteY14-30" fmla="*/ 661544 h 2702049"/>
              <a:gd name="connsiteX15-31" fmla="*/ 677114 w 3217557"/>
              <a:gd name="connsiteY15-32" fmla="*/ 569491 h 2702049"/>
              <a:gd name="connsiteX16-33" fmla="*/ 330916 w 3217557"/>
              <a:gd name="connsiteY16-34" fmla="*/ 569491 h 2702049"/>
              <a:gd name="connsiteX17-35" fmla="*/ 0 w 3217557"/>
              <a:gd name="connsiteY17-36" fmla="*/ 900407 h 2702049"/>
              <a:gd name="connsiteX18-37" fmla="*/ 0 w 3217557"/>
              <a:gd name="connsiteY18-38" fmla="*/ 1952009 h 2702049"/>
              <a:gd name="connsiteX19-39" fmla="*/ 330916 w 3217557"/>
              <a:gd name="connsiteY19-40" fmla="*/ 2282925 h 2702049"/>
              <a:gd name="connsiteX20-41" fmla="*/ 711670 w 3217557"/>
              <a:gd name="connsiteY20-42" fmla="*/ 2282925 h 2702049"/>
              <a:gd name="connsiteX21-43" fmla="*/ 15770 w 3217557"/>
              <a:gd name="connsiteY21-44" fmla="*/ 2702049 h 2702049"/>
              <a:gd name="connsiteX22-45" fmla="*/ 1294529 w 3217557"/>
              <a:gd name="connsiteY22-46" fmla="*/ 2282925 h 2702049"/>
              <a:gd name="connsiteX23-47" fmla="*/ 2117356 w 3217557"/>
              <a:gd name="connsiteY23-48" fmla="*/ 2282925 h 2702049"/>
              <a:gd name="connsiteX24-49" fmla="*/ 2418395 w 3217557"/>
              <a:gd name="connsiteY24-50" fmla="*/ 2087951 h 2702049"/>
              <a:gd name="connsiteX25-51" fmla="*/ 1830857 w 3217557"/>
              <a:gd name="connsiteY25-52" fmla="*/ 1799347 h 2702049"/>
              <a:gd name="connsiteX26-53" fmla="*/ 1008030 w 3217557"/>
              <a:gd name="connsiteY26-54" fmla="*/ 1799347 h 2702049"/>
              <a:gd name="connsiteX27-55" fmla="*/ 677114 w 3217557"/>
              <a:gd name="connsiteY27-56" fmla="*/ 1468431 h 2702049"/>
              <a:gd name="connsiteX28-57" fmla="*/ 677114 w 3217557"/>
              <a:gd name="connsiteY28-58" fmla="*/ 569491 h 2702049"/>
              <a:gd name="connsiteX29-59" fmla="*/ 2886641 w 3217557"/>
              <a:gd name="connsiteY29-60" fmla="*/ 0 h 2702049"/>
              <a:gd name="connsiteX30-61" fmla="*/ 1100201 w 3217557"/>
              <a:gd name="connsiteY30-62" fmla="*/ 0 h 2702049"/>
              <a:gd name="connsiteX31-63" fmla="*/ 769285 w 3217557"/>
              <a:gd name="connsiteY31-64" fmla="*/ 330916 h 2702049"/>
              <a:gd name="connsiteX32-65" fmla="*/ 769285 w 3217557"/>
              <a:gd name="connsiteY32-66" fmla="*/ 1382518 h 2702049"/>
              <a:gd name="connsiteX33-67" fmla="*/ 1100201 w 3217557"/>
              <a:gd name="connsiteY33-68" fmla="*/ 1713434 h 2702049"/>
              <a:gd name="connsiteX34-69" fmla="*/ 1923028 w 3217557"/>
              <a:gd name="connsiteY34-70" fmla="*/ 1713434 h 2702049"/>
              <a:gd name="connsiteX35-71" fmla="*/ 3078958 w 3217557"/>
              <a:gd name="connsiteY35-72" fmla="*/ 2077967 h 2702049"/>
              <a:gd name="connsiteX36-73" fmla="*/ 2505887 w 3217557"/>
              <a:gd name="connsiteY36-74" fmla="*/ 1713434 h 2702049"/>
              <a:gd name="connsiteX37-75" fmla="*/ 2886641 w 3217557"/>
              <a:gd name="connsiteY37-76" fmla="*/ 1713434 h 2702049"/>
              <a:gd name="connsiteX38-77" fmla="*/ 3217557 w 3217557"/>
              <a:gd name="connsiteY38-78" fmla="*/ 1382518 h 2702049"/>
              <a:gd name="connsiteX39-79" fmla="*/ 3217557 w 3217557"/>
              <a:gd name="connsiteY39-80" fmla="*/ 330916 h 2702049"/>
              <a:gd name="connsiteX40-81" fmla="*/ 2886641 w 3217557"/>
              <a:gd name="connsiteY40-82" fmla="*/ 0 h 2702049"/>
              <a:gd name="connsiteX0-83" fmla="*/ 1384251 w 3217557"/>
              <a:gd name="connsiteY0-84" fmla="*/ 661544 h 2633810"/>
              <a:gd name="connsiteX1-85" fmla="*/ 1574067 w 3217557"/>
              <a:gd name="connsiteY1-86" fmla="*/ 851360 h 2633810"/>
              <a:gd name="connsiteX2-87" fmla="*/ 1384251 w 3217557"/>
              <a:gd name="connsiteY2-88" fmla="*/ 1041176 h 2633810"/>
              <a:gd name="connsiteX3-89" fmla="*/ 1194435 w 3217557"/>
              <a:gd name="connsiteY3-90" fmla="*/ 851360 h 2633810"/>
              <a:gd name="connsiteX4-91" fmla="*/ 1384251 w 3217557"/>
              <a:gd name="connsiteY4-92" fmla="*/ 661544 h 2633810"/>
              <a:gd name="connsiteX5-93" fmla="*/ 1993421 w 3217557"/>
              <a:gd name="connsiteY5-94" fmla="*/ 661544 h 2633810"/>
              <a:gd name="connsiteX6-95" fmla="*/ 2183237 w 3217557"/>
              <a:gd name="connsiteY6-96" fmla="*/ 851360 h 2633810"/>
              <a:gd name="connsiteX7-97" fmla="*/ 1993421 w 3217557"/>
              <a:gd name="connsiteY7-98" fmla="*/ 1041176 h 2633810"/>
              <a:gd name="connsiteX8-99" fmla="*/ 1803605 w 3217557"/>
              <a:gd name="connsiteY8-100" fmla="*/ 851360 h 2633810"/>
              <a:gd name="connsiteX9-101" fmla="*/ 1993421 w 3217557"/>
              <a:gd name="connsiteY9-102" fmla="*/ 661544 h 2633810"/>
              <a:gd name="connsiteX10-103" fmla="*/ 2602591 w 3217557"/>
              <a:gd name="connsiteY10-104" fmla="*/ 661544 h 2633810"/>
              <a:gd name="connsiteX11-105" fmla="*/ 2792407 w 3217557"/>
              <a:gd name="connsiteY11-106" fmla="*/ 851360 h 2633810"/>
              <a:gd name="connsiteX12-107" fmla="*/ 2602591 w 3217557"/>
              <a:gd name="connsiteY12-108" fmla="*/ 1041176 h 2633810"/>
              <a:gd name="connsiteX13-109" fmla="*/ 2412775 w 3217557"/>
              <a:gd name="connsiteY13-110" fmla="*/ 851360 h 2633810"/>
              <a:gd name="connsiteX14-111" fmla="*/ 2602591 w 3217557"/>
              <a:gd name="connsiteY14-112" fmla="*/ 661544 h 2633810"/>
              <a:gd name="connsiteX15-113" fmla="*/ 677114 w 3217557"/>
              <a:gd name="connsiteY15-114" fmla="*/ 569491 h 2633810"/>
              <a:gd name="connsiteX16-115" fmla="*/ 330916 w 3217557"/>
              <a:gd name="connsiteY16-116" fmla="*/ 569491 h 2633810"/>
              <a:gd name="connsiteX17-117" fmla="*/ 0 w 3217557"/>
              <a:gd name="connsiteY17-118" fmla="*/ 900407 h 2633810"/>
              <a:gd name="connsiteX18-119" fmla="*/ 0 w 3217557"/>
              <a:gd name="connsiteY18-120" fmla="*/ 1952009 h 2633810"/>
              <a:gd name="connsiteX19-121" fmla="*/ 330916 w 3217557"/>
              <a:gd name="connsiteY19-122" fmla="*/ 2282925 h 2633810"/>
              <a:gd name="connsiteX20-123" fmla="*/ 711670 w 3217557"/>
              <a:gd name="connsiteY20-124" fmla="*/ 2282925 h 2633810"/>
              <a:gd name="connsiteX21-125" fmla="*/ 165895 w 3217557"/>
              <a:gd name="connsiteY21-126" fmla="*/ 2633810 h 2633810"/>
              <a:gd name="connsiteX22-127" fmla="*/ 1294529 w 3217557"/>
              <a:gd name="connsiteY22-128" fmla="*/ 2282925 h 2633810"/>
              <a:gd name="connsiteX23-129" fmla="*/ 2117356 w 3217557"/>
              <a:gd name="connsiteY23-130" fmla="*/ 2282925 h 2633810"/>
              <a:gd name="connsiteX24-131" fmla="*/ 2418395 w 3217557"/>
              <a:gd name="connsiteY24-132" fmla="*/ 2087951 h 2633810"/>
              <a:gd name="connsiteX25-133" fmla="*/ 1830857 w 3217557"/>
              <a:gd name="connsiteY25-134" fmla="*/ 1799347 h 2633810"/>
              <a:gd name="connsiteX26-135" fmla="*/ 1008030 w 3217557"/>
              <a:gd name="connsiteY26-136" fmla="*/ 1799347 h 2633810"/>
              <a:gd name="connsiteX27-137" fmla="*/ 677114 w 3217557"/>
              <a:gd name="connsiteY27-138" fmla="*/ 1468431 h 2633810"/>
              <a:gd name="connsiteX28-139" fmla="*/ 677114 w 3217557"/>
              <a:gd name="connsiteY28-140" fmla="*/ 569491 h 2633810"/>
              <a:gd name="connsiteX29-141" fmla="*/ 2886641 w 3217557"/>
              <a:gd name="connsiteY29-142" fmla="*/ 0 h 2633810"/>
              <a:gd name="connsiteX30-143" fmla="*/ 1100201 w 3217557"/>
              <a:gd name="connsiteY30-144" fmla="*/ 0 h 2633810"/>
              <a:gd name="connsiteX31-145" fmla="*/ 769285 w 3217557"/>
              <a:gd name="connsiteY31-146" fmla="*/ 330916 h 2633810"/>
              <a:gd name="connsiteX32-147" fmla="*/ 769285 w 3217557"/>
              <a:gd name="connsiteY32-148" fmla="*/ 1382518 h 2633810"/>
              <a:gd name="connsiteX33-149" fmla="*/ 1100201 w 3217557"/>
              <a:gd name="connsiteY33-150" fmla="*/ 1713434 h 2633810"/>
              <a:gd name="connsiteX34-151" fmla="*/ 1923028 w 3217557"/>
              <a:gd name="connsiteY34-152" fmla="*/ 1713434 h 2633810"/>
              <a:gd name="connsiteX35-153" fmla="*/ 3078958 w 3217557"/>
              <a:gd name="connsiteY35-154" fmla="*/ 2077967 h 2633810"/>
              <a:gd name="connsiteX36-155" fmla="*/ 2505887 w 3217557"/>
              <a:gd name="connsiteY36-156" fmla="*/ 1713434 h 2633810"/>
              <a:gd name="connsiteX37-157" fmla="*/ 2886641 w 3217557"/>
              <a:gd name="connsiteY37-158" fmla="*/ 1713434 h 2633810"/>
              <a:gd name="connsiteX38-159" fmla="*/ 3217557 w 3217557"/>
              <a:gd name="connsiteY38-160" fmla="*/ 1382518 h 2633810"/>
              <a:gd name="connsiteX39-161" fmla="*/ 3217557 w 3217557"/>
              <a:gd name="connsiteY39-162" fmla="*/ 330916 h 2633810"/>
              <a:gd name="connsiteX40-163" fmla="*/ 2886641 w 3217557"/>
              <a:gd name="connsiteY40-164" fmla="*/ 0 h 2633810"/>
              <a:gd name="connsiteX0-165" fmla="*/ 1384251 w 3217557"/>
              <a:gd name="connsiteY0-166" fmla="*/ 661544 h 2633810"/>
              <a:gd name="connsiteX1-167" fmla="*/ 1574067 w 3217557"/>
              <a:gd name="connsiteY1-168" fmla="*/ 851360 h 2633810"/>
              <a:gd name="connsiteX2-169" fmla="*/ 1384251 w 3217557"/>
              <a:gd name="connsiteY2-170" fmla="*/ 1041176 h 2633810"/>
              <a:gd name="connsiteX3-171" fmla="*/ 1194435 w 3217557"/>
              <a:gd name="connsiteY3-172" fmla="*/ 851360 h 2633810"/>
              <a:gd name="connsiteX4-173" fmla="*/ 1384251 w 3217557"/>
              <a:gd name="connsiteY4-174" fmla="*/ 661544 h 2633810"/>
              <a:gd name="connsiteX5-175" fmla="*/ 1993421 w 3217557"/>
              <a:gd name="connsiteY5-176" fmla="*/ 661544 h 2633810"/>
              <a:gd name="connsiteX6-177" fmla="*/ 2183237 w 3217557"/>
              <a:gd name="connsiteY6-178" fmla="*/ 851360 h 2633810"/>
              <a:gd name="connsiteX7-179" fmla="*/ 1993421 w 3217557"/>
              <a:gd name="connsiteY7-180" fmla="*/ 1041176 h 2633810"/>
              <a:gd name="connsiteX8-181" fmla="*/ 1803605 w 3217557"/>
              <a:gd name="connsiteY8-182" fmla="*/ 851360 h 2633810"/>
              <a:gd name="connsiteX9-183" fmla="*/ 1993421 w 3217557"/>
              <a:gd name="connsiteY9-184" fmla="*/ 661544 h 2633810"/>
              <a:gd name="connsiteX10-185" fmla="*/ 2602591 w 3217557"/>
              <a:gd name="connsiteY10-186" fmla="*/ 661544 h 2633810"/>
              <a:gd name="connsiteX11-187" fmla="*/ 2792407 w 3217557"/>
              <a:gd name="connsiteY11-188" fmla="*/ 851360 h 2633810"/>
              <a:gd name="connsiteX12-189" fmla="*/ 2602591 w 3217557"/>
              <a:gd name="connsiteY12-190" fmla="*/ 1041176 h 2633810"/>
              <a:gd name="connsiteX13-191" fmla="*/ 2412775 w 3217557"/>
              <a:gd name="connsiteY13-192" fmla="*/ 851360 h 2633810"/>
              <a:gd name="connsiteX14-193" fmla="*/ 2602591 w 3217557"/>
              <a:gd name="connsiteY14-194" fmla="*/ 661544 h 2633810"/>
              <a:gd name="connsiteX15-195" fmla="*/ 677114 w 3217557"/>
              <a:gd name="connsiteY15-196" fmla="*/ 569491 h 2633810"/>
              <a:gd name="connsiteX16-197" fmla="*/ 330916 w 3217557"/>
              <a:gd name="connsiteY16-198" fmla="*/ 569491 h 2633810"/>
              <a:gd name="connsiteX17-199" fmla="*/ 0 w 3217557"/>
              <a:gd name="connsiteY17-200" fmla="*/ 900407 h 2633810"/>
              <a:gd name="connsiteX18-201" fmla="*/ 0 w 3217557"/>
              <a:gd name="connsiteY18-202" fmla="*/ 1952009 h 2633810"/>
              <a:gd name="connsiteX19-203" fmla="*/ 330916 w 3217557"/>
              <a:gd name="connsiteY19-204" fmla="*/ 2282925 h 2633810"/>
              <a:gd name="connsiteX20-205" fmla="*/ 711670 w 3217557"/>
              <a:gd name="connsiteY20-206" fmla="*/ 2282925 h 2633810"/>
              <a:gd name="connsiteX21-207" fmla="*/ 165895 w 3217557"/>
              <a:gd name="connsiteY21-208" fmla="*/ 2633810 h 2633810"/>
              <a:gd name="connsiteX22-209" fmla="*/ 1294529 w 3217557"/>
              <a:gd name="connsiteY22-210" fmla="*/ 2282925 h 2633810"/>
              <a:gd name="connsiteX23-211" fmla="*/ 2117356 w 3217557"/>
              <a:gd name="connsiteY23-212" fmla="*/ 2282925 h 2633810"/>
              <a:gd name="connsiteX24-213" fmla="*/ 2418395 w 3217557"/>
              <a:gd name="connsiteY24-214" fmla="*/ 2087951 h 2633810"/>
              <a:gd name="connsiteX25-215" fmla="*/ 1830857 w 3217557"/>
              <a:gd name="connsiteY25-216" fmla="*/ 1799347 h 2633810"/>
              <a:gd name="connsiteX26-217" fmla="*/ 1008030 w 3217557"/>
              <a:gd name="connsiteY26-218" fmla="*/ 1799347 h 2633810"/>
              <a:gd name="connsiteX27-219" fmla="*/ 677114 w 3217557"/>
              <a:gd name="connsiteY27-220" fmla="*/ 1468431 h 2633810"/>
              <a:gd name="connsiteX28-221" fmla="*/ 677114 w 3217557"/>
              <a:gd name="connsiteY28-222" fmla="*/ 569491 h 2633810"/>
              <a:gd name="connsiteX29-223" fmla="*/ 2886641 w 3217557"/>
              <a:gd name="connsiteY29-224" fmla="*/ 0 h 2633810"/>
              <a:gd name="connsiteX30-225" fmla="*/ 1100201 w 3217557"/>
              <a:gd name="connsiteY30-226" fmla="*/ 0 h 2633810"/>
              <a:gd name="connsiteX31-227" fmla="*/ 769285 w 3217557"/>
              <a:gd name="connsiteY31-228" fmla="*/ 330916 h 2633810"/>
              <a:gd name="connsiteX32-229" fmla="*/ 769285 w 3217557"/>
              <a:gd name="connsiteY32-230" fmla="*/ 1382518 h 2633810"/>
              <a:gd name="connsiteX33-231" fmla="*/ 1100201 w 3217557"/>
              <a:gd name="connsiteY33-232" fmla="*/ 1713434 h 2633810"/>
              <a:gd name="connsiteX34-233" fmla="*/ 1923028 w 3217557"/>
              <a:gd name="connsiteY34-234" fmla="*/ 1713434 h 2633810"/>
              <a:gd name="connsiteX35-235" fmla="*/ 3078958 w 3217557"/>
              <a:gd name="connsiteY35-236" fmla="*/ 2077967 h 2633810"/>
              <a:gd name="connsiteX36-237" fmla="*/ 2505887 w 3217557"/>
              <a:gd name="connsiteY36-238" fmla="*/ 1713434 h 2633810"/>
              <a:gd name="connsiteX37-239" fmla="*/ 2886641 w 3217557"/>
              <a:gd name="connsiteY37-240" fmla="*/ 1713434 h 2633810"/>
              <a:gd name="connsiteX38-241" fmla="*/ 3217557 w 3217557"/>
              <a:gd name="connsiteY38-242" fmla="*/ 1382518 h 2633810"/>
              <a:gd name="connsiteX39-243" fmla="*/ 3217557 w 3217557"/>
              <a:gd name="connsiteY39-244" fmla="*/ 330916 h 2633810"/>
              <a:gd name="connsiteX40-245" fmla="*/ 2886641 w 3217557"/>
              <a:gd name="connsiteY40-246" fmla="*/ 0 h 2633810"/>
              <a:gd name="connsiteX0-247" fmla="*/ 1384251 w 3217557"/>
              <a:gd name="connsiteY0-248" fmla="*/ 661544 h 2633810"/>
              <a:gd name="connsiteX1-249" fmla="*/ 1574067 w 3217557"/>
              <a:gd name="connsiteY1-250" fmla="*/ 851360 h 2633810"/>
              <a:gd name="connsiteX2-251" fmla="*/ 1384251 w 3217557"/>
              <a:gd name="connsiteY2-252" fmla="*/ 1041176 h 2633810"/>
              <a:gd name="connsiteX3-253" fmla="*/ 1194435 w 3217557"/>
              <a:gd name="connsiteY3-254" fmla="*/ 851360 h 2633810"/>
              <a:gd name="connsiteX4-255" fmla="*/ 1384251 w 3217557"/>
              <a:gd name="connsiteY4-256" fmla="*/ 661544 h 2633810"/>
              <a:gd name="connsiteX5-257" fmla="*/ 1993421 w 3217557"/>
              <a:gd name="connsiteY5-258" fmla="*/ 661544 h 2633810"/>
              <a:gd name="connsiteX6-259" fmla="*/ 2183237 w 3217557"/>
              <a:gd name="connsiteY6-260" fmla="*/ 851360 h 2633810"/>
              <a:gd name="connsiteX7-261" fmla="*/ 1993421 w 3217557"/>
              <a:gd name="connsiteY7-262" fmla="*/ 1041176 h 2633810"/>
              <a:gd name="connsiteX8-263" fmla="*/ 1803605 w 3217557"/>
              <a:gd name="connsiteY8-264" fmla="*/ 851360 h 2633810"/>
              <a:gd name="connsiteX9-265" fmla="*/ 1993421 w 3217557"/>
              <a:gd name="connsiteY9-266" fmla="*/ 661544 h 2633810"/>
              <a:gd name="connsiteX10-267" fmla="*/ 2602591 w 3217557"/>
              <a:gd name="connsiteY10-268" fmla="*/ 661544 h 2633810"/>
              <a:gd name="connsiteX11-269" fmla="*/ 2792407 w 3217557"/>
              <a:gd name="connsiteY11-270" fmla="*/ 851360 h 2633810"/>
              <a:gd name="connsiteX12-271" fmla="*/ 2602591 w 3217557"/>
              <a:gd name="connsiteY12-272" fmla="*/ 1041176 h 2633810"/>
              <a:gd name="connsiteX13-273" fmla="*/ 2412775 w 3217557"/>
              <a:gd name="connsiteY13-274" fmla="*/ 851360 h 2633810"/>
              <a:gd name="connsiteX14-275" fmla="*/ 2602591 w 3217557"/>
              <a:gd name="connsiteY14-276" fmla="*/ 661544 h 2633810"/>
              <a:gd name="connsiteX15-277" fmla="*/ 677114 w 3217557"/>
              <a:gd name="connsiteY15-278" fmla="*/ 569491 h 2633810"/>
              <a:gd name="connsiteX16-279" fmla="*/ 330916 w 3217557"/>
              <a:gd name="connsiteY16-280" fmla="*/ 569491 h 2633810"/>
              <a:gd name="connsiteX17-281" fmla="*/ 0 w 3217557"/>
              <a:gd name="connsiteY17-282" fmla="*/ 900407 h 2633810"/>
              <a:gd name="connsiteX18-283" fmla="*/ 0 w 3217557"/>
              <a:gd name="connsiteY18-284" fmla="*/ 1952009 h 2633810"/>
              <a:gd name="connsiteX19-285" fmla="*/ 330916 w 3217557"/>
              <a:gd name="connsiteY19-286" fmla="*/ 2282925 h 2633810"/>
              <a:gd name="connsiteX20-287" fmla="*/ 711670 w 3217557"/>
              <a:gd name="connsiteY20-288" fmla="*/ 2282925 h 2633810"/>
              <a:gd name="connsiteX21-289" fmla="*/ 165895 w 3217557"/>
              <a:gd name="connsiteY21-290" fmla="*/ 2633810 h 2633810"/>
              <a:gd name="connsiteX22-291" fmla="*/ 1294529 w 3217557"/>
              <a:gd name="connsiteY22-292" fmla="*/ 2282925 h 2633810"/>
              <a:gd name="connsiteX23-293" fmla="*/ 2117356 w 3217557"/>
              <a:gd name="connsiteY23-294" fmla="*/ 2282925 h 2633810"/>
              <a:gd name="connsiteX24-295" fmla="*/ 2418395 w 3217557"/>
              <a:gd name="connsiteY24-296" fmla="*/ 2087951 h 2633810"/>
              <a:gd name="connsiteX25-297" fmla="*/ 1830857 w 3217557"/>
              <a:gd name="connsiteY25-298" fmla="*/ 1799347 h 2633810"/>
              <a:gd name="connsiteX26-299" fmla="*/ 1008030 w 3217557"/>
              <a:gd name="connsiteY26-300" fmla="*/ 1799347 h 2633810"/>
              <a:gd name="connsiteX27-301" fmla="*/ 677114 w 3217557"/>
              <a:gd name="connsiteY27-302" fmla="*/ 1468431 h 2633810"/>
              <a:gd name="connsiteX28-303" fmla="*/ 677114 w 3217557"/>
              <a:gd name="connsiteY28-304" fmla="*/ 569491 h 2633810"/>
              <a:gd name="connsiteX29-305" fmla="*/ 2886641 w 3217557"/>
              <a:gd name="connsiteY29-306" fmla="*/ 0 h 2633810"/>
              <a:gd name="connsiteX30-307" fmla="*/ 1100201 w 3217557"/>
              <a:gd name="connsiteY30-308" fmla="*/ 0 h 2633810"/>
              <a:gd name="connsiteX31-309" fmla="*/ 769285 w 3217557"/>
              <a:gd name="connsiteY31-310" fmla="*/ 330916 h 2633810"/>
              <a:gd name="connsiteX32-311" fmla="*/ 769285 w 3217557"/>
              <a:gd name="connsiteY32-312" fmla="*/ 1382518 h 2633810"/>
              <a:gd name="connsiteX33-313" fmla="*/ 1100201 w 3217557"/>
              <a:gd name="connsiteY33-314" fmla="*/ 1713434 h 2633810"/>
              <a:gd name="connsiteX34-315" fmla="*/ 1923028 w 3217557"/>
              <a:gd name="connsiteY34-316" fmla="*/ 1713434 h 2633810"/>
              <a:gd name="connsiteX35-317" fmla="*/ 3078958 w 3217557"/>
              <a:gd name="connsiteY35-318" fmla="*/ 2077967 h 2633810"/>
              <a:gd name="connsiteX36-319" fmla="*/ 2505887 w 3217557"/>
              <a:gd name="connsiteY36-320" fmla="*/ 1713434 h 2633810"/>
              <a:gd name="connsiteX37-321" fmla="*/ 2886641 w 3217557"/>
              <a:gd name="connsiteY37-322" fmla="*/ 1713434 h 2633810"/>
              <a:gd name="connsiteX38-323" fmla="*/ 3217557 w 3217557"/>
              <a:gd name="connsiteY38-324" fmla="*/ 1382518 h 2633810"/>
              <a:gd name="connsiteX39-325" fmla="*/ 3217557 w 3217557"/>
              <a:gd name="connsiteY39-326" fmla="*/ 330916 h 2633810"/>
              <a:gd name="connsiteX40-327" fmla="*/ 2886641 w 3217557"/>
              <a:gd name="connsiteY40-328" fmla="*/ 0 h 2633810"/>
              <a:gd name="connsiteX0-329" fmla="*/ 1384251 w 3217557"/>
              <a:gd name="connsiteY0-330" fmla="*/ 661544 h 2654282"/>
              <a:gd name="connsiteX1-331" fmla="*/ 1574067 w 3217557"/>
              <a:gd name="connsiteY1-332" fmla="*/ 851360 h 2654282"/>
              <a:gd name="connsiteX2-333" fmla="*/ 1384251 w 3217557"/>
              <a:gd name="connsiteY2-334" fmla="*/ 1041176 h 2654282"/>
              <a:gd name="connsiteX3-335" fmla="*/ 1194435 w 3217557"/>
              <a:gd name="connsiteY3-336" fmla="*/ 851360 h 2654282"/>
              <a:gd name="connsiteX4-337" fmla="*/ 1384251 w 3217557"/>
              <a:gd name="connsiteY4-338" fmla="*/ 661544 h 2654282"/>
              <a:gd name="connsiteX5-339" fmla="*/ 1993421 w 3217557"/>
              <a:gd name="connsiteY5-340" fmla="*/ 661544 h 2654282"/>
              <a:gd name="connsiteX6-341" fmla="*/ 2183237 w 3217557"/>
              <a:gd name="connsiteY6-342" fmla="*/ 851360 h 2654282"/>
              <a:gd name="connsiteX7-343" fmla="*/ 1993421 w 3217557"/>
              <a:gd name="connsiteY7-344" fmla="*/ 1041176 h 2654282"/>
              <a:gd name="connsiteX8-345" fmla="*/ 1803605 w 3217557"/>
              <a:gd name="connsiteY8-346" fmla="*/ 851360 h 2654282"/>
              <a:gd name="connsiteX9-347" fmla="*/ 1993421 w 3217557"/>
              <a:gd name="connsiteY9-348" fmla="*/ 661544 h 2654282"/>
              <a:gd name="connsiteX10-349" fmla="*/ 2602591 w 3217557"/>
              <a:gd name="connsiteY10-350" fmla="*/ 661544 h 2654282"/>
              <a:gd name="connsiteX11-351" fmla="*/ 2792407 w 3217557"/>
              <a:gd name="connsiteY11-352" fmla="*/ 851360 h 2654282"/>
              <a:gd name="connsiteX12-353" fmla="*/ 2602591 w 3217557"/>
              <a:gd name="connsiteY12-354" fmla="*/ 1041176 h 2654282"/>
              <a:gd name="connsiteX13-355" fmla="*/ 2412775 w 3217557"/>
              <a:gd name="connsiteY13-356" fmla="*/ 851360 h 2654282"/>
              <a:gd name="connsiteX14-357" fmla="*/ 2602591 w 3217557"/>
              <a:gd name="connsiteY14-358" fmla="*/ 661544 h 2654282"/>
              <a:gd name="connsiteX15-359" fmla="*/ 677114 w 3217557"/>
              <a:gd name="connsiteY15-360" fmla="*/ 569491 h 2654282"/>
              <a:gd name="connsiteX16-361" fmla="*/ 330916 w 3217557"/>
              <a:gd name="connsiteY16-362" fmla="*/ 569491 h 2654282"/>
              <a:gd name="connsiteX17-363" fmla="*/ 0 w 3217557"/>
              <a:gd name="connsiteY17-364" fmla="*/ 900407 h 2654282"/>
              <a:gd name="connsiteX18-365" fmla="*/ 0 w 3217557"/>
              <a:gd name="connsiteY18-366" fmla="*/ 1952009 h 2654282"/>
              <a:gd name="connsiteX19-367" fmla="*/ 330916 w 3217557"/>
              <a:gd name="connsiteY19-368" fmla="*/ 2282925 h 2654282"/>
              <a:gd name="connsiteX20-369" fmla="*/ 711670 w 3217557"/>
              <a:gd name="connsiteY20-370" fmla="*/ 2282925 h 2654282"/>
              <a:gd name="connsiteX21-371" fmla="*/ 275077 w 3217557"/>
              <a:gd name="connsiteY21-372" fmla="*/ 2654282 h 2654282"/>
              <a:gd name="connsiteX22-373" fmla="*/ 1294529 w 3217557"/>
              <a:gd name="connsiteY22-374" fmla="*/ 2282925 h 2654282"/>
              <a:gd name="connsiteX23-375" fmla="*/ 2117356 w 3217557"/>
              <a:gd name="connsiteY23-376" fmla="*/ 2282925 h 2654282"/>
              <a:gd name="connsiteX24-377" fmla="*/ 2418395 w 3217557"/>
              <a:gd name="connsiteY24-378" fmla="*/ 2087951 h 2654282"/>
              <a:gd name="connsiteX25-379" fmla="*/ 1830857 w 3217557"/>
              <a:gd name="connsiteY25-380" fmla="*/ 1799347 h 2654282"/>
              <a:gd name="connsiteX26-381" fmla="*/ 1008030 w 3217557"/>
              <a:gd name="connsiteY26-382" fmla="*/ 1799347 h 2654282"/>
              <a:gd name="connsiteX27-383" fmla="*/ 677114 w 3217557"/>
              <a:gd name="connsiteY27-384" fmla="*/ 1468431 h 2654282"/>
              <a:gd name="connsiteX28-385" fmla="*/ 677114 w 3217557"/>
              <a:gd name="connsiteY28-386" fmla="*/ 569491 h 2654282"/>
              <a:gd name="connsiteX29-387" fmla="*/ 2886641 w 3217557"/>
              <a:gd name="connsiteY29-388" fmla="*/ 0 h 2654282"/>
              <a:gd name="connsiteX30-389" fmla="*/ 1100201 w 3217557"/>
              <a:gd name="connsiteY30-390" fmla="*/ 0 h 2654282"/>
              <a:gd name="connsiteX31-391" fmla="*/ 769285 w 3217557"/>
              <a:gd name="connsiteY31-392" fmla="*/ 330916 h 2654282"/>
              <a:gd name="connsiteX32-393" fmla="*/ 769285 w 3217557"/>
              <a:gd name="connsiteY32-394" fmla="*/ 1382518 h 2654282"/>
              <a:gd name="connsiteX33-395" fmla="*/ 1100201 w 3217557"/>
              <a:gd name="connsiteY33-396" fmla="*/ 1713434 h 2654282"/>
              <a:gd name="connsiteX34-397" fmla="*/ 1923028 w 3217557"/>
              <a:gd name="connsiteY34-398" fmla="*/ 1713434 h 2654282"/>
              <a:gd name="connsiteX35-399" fmla="*/ 3078958 w 3217557"/>
              <a:gd name="connsiteY35-400" fmla="*/ 2077967 h 2654282"/>
              <a:gd name="connsiteX36-401" fmla="*/ 2505887 w 3217557"/>
              <a:gd name="connsiteY36-402" fmla="*/ 1713434 h 2654282"/>
              <a:gd name="connsiteX37-403" fmla="*/ 2886641 w 3217557"/>
              <a:gd name="connsiteY37-404" fmla="*/ 1713434 h 2654282"/>
              <a:gd name="connsiteX38-405" fmla="*/ 3217557 w 3217557"/>
              <a:gd name="connsiteY38-406" fmla="*/ 1382518 h 2654282"/>
              <a:gd name="connsiteX39-407" fmla="*/ 3217557 w 3217557"/>
              <a:gd name="connsiteY39-408" fmla="*/ 330916 h 2654282"/>
              <a:gd name="connsiteX40-409" fmla="*/ 2886641 w 3217557"/>
              <a:gd name="connsiteY40-410" fmla="*/ 0 h 2654282"/>
              <a:gd name="connsiteX0-411" fmla="*/ 1384251 w 3217557"/>
              <a:gd name="connsiteY0-412" fmla="*/ 661544 h 2654282"/>
              <a:gd name="connsiteX1-413" fmla="*/ 1574067 w 3217557"/>
              <a:gd name="connsiteY1-414" fmla="*/ 851360 h 2654282"/>
              <a:gd name="connsiteX2-415" fmla="*/ 1384251 w 3217557"/>
              <a:gd name="connsiteY2-416" fmla="*/ 1041176 h 2654282"/>
              <a:gd name="connsiteX3-417" fmla="*/ 1194435 w 3217557"/>
              <a:gd name="connsiteY3-418" fmla="*/ 851360 h 2654282"/>
              <a:gd name="connsiteX4-419" fmla="*/ 1384251 w 3217557"/>
              <a:gd name="connsiteY4-420" fmla="*/ 661544 h 2654282"/>
              <a:gd name="connsiteX5-421" fmla="*/ 1993421 w 3217557"/>
              <a:gd name="connsiteY5-422" fmla="*/ 661544 h 2654282"/>
              <a:gd name="connsiteX6-423" fmla="*/ 2183237 w 3217557"/>
              <a:gd name="connsiteY6-424" fmla="*/ 851360 h 2654282"/>
              <a:gd name="connsiteX7-425" fmla="*/ 1993421 w 3217557"/>
              <a:gd name="connsiteY7-426" fmla="*/ 1041176 h 2654282"/>
              <a:gd name="connsiteX8-427" fmla="*/ 1803605 w 3217557"/>
              <a:gd name="connsiteY8-428" fmla="*/ 851360 h 2654282"/>
              <a:gd name="connsiteX9-429" fmla="*/ 1993421 w 3217557"/>
              <a:gd name="connsiteY9-430" fmla="*/ 661544 h 2654282"/>
              <a:gd name="connsiteX10-431" fmla="*/ 2602591 w 3217557"/>
              <a:gd name="connsiteY10-432" fmla="*/ 661544 h 2654282"/>
              <a:gd name="connsiteX11-433" fmla="*/ 2792407 w 3217557"/>
              <a:gd name="connsiteY11-434" fmla="*/ 851360 h 2654282"/>
              <a:gd name="connsiteX12-435" fmla="*/ 2602591 w 3217557"/>
              <a:gd name="connsiteY12-436" fmla="*/ 1041176 h 2654282"/>
              <a:gd name="connsiteX13-437" fmla="*/ 2412775 w 3217557"/>
              <a:gd name="connsiteY13-438" fmla="*/ 851360 h 2654282"/>
              <a:gd name="connsiteX14-439" fmla="*/ 2602591 w 3217557"/>
              <a:gd name="connsiteY14-440" fmla="*/ 661544 h 2654282"/>
              <a:gd name="connsiteX15-441" fmla="*/ 677114 w 3217557"/>
              <a:gd name="connsiteY15-442" fmla="*/ 569491 h 2654282"/>
              <a:gd name="connsiteX16-443" fmla="*/ 330916 w 3217557"/>
              <a:gd name="connsiteY16-444" fmla="*/ 569491 h 2654282"/>
              <a:gd name="connsiteX17-445" fmla="*/ 0 w 3217557"/>
              <a:gd name="connsiteY17-446" fmla="*/ 900407 h 2654282"/>
              <a:gd name="connsiteX18-447" fmla="*/ 0 w 3217557"/>
              <a:gd name="connsiteY18-448" fmla="*/ 1952009 h 2654282"/>
              <a:gd name="connsiteX19-449" fmla="*/ 330916 w 3217557"/>
              <a:gd name="connsiteY19-450" fmla="*/ 2282925 h 2654282"/>
              <a:gd name="connsiteX20-451" fmla="*/ 711670 w 3217557"/>
              <a:gd name="connsiteY20-452" fmla="*/ 2282925 h 2654282"/>
              <a:gd name="connsiteX21-453" fmla="*/ 275077 w 3217557"/>
              <a:gd name="connsiteY21-454" fmla="*/ 2654282 h 2654282"/>
              <a:gd name="connsiteX22-455" fmla="*/ 1294529 w 3217557"/>
              <a:gd name="connsiteY22-456" fmla="*/ 2282925 h 2654282"/>
              <a:gd name="connsiteX23-457" fmla="*/ 2117356 w 3217557"/>
              <a:gd name="connsiteY23-458" fmla="*/ 2282925 h 2654282"/>
              <a:gd name="connsiteX24-459" fmla="*/ 2418395 w 3217557"/>
              <a:gd name="connsiteY24-460" fmla="*/ 2087951 h 2654282"/>
              <a:gd name="connsiteX25-461" fmla="*/ 1830857 w 3217557"/>
              <a:gd name="connsiteY25-462" fmla="*/ 1799347 h 2654282"/>
              <a:gd name="connsiteX26-463" fmla="*/ 1008030 w 3217557"/>
              <a:gd name="connsiteY26-464" fmla="*/ 1799347 h 2654282"/>
              <a:gd name="connsiteX27-465" fmla="*/ 677114 w 3217557"/>
              <a:gd name="connsiteY27-466" fmla="*/ 1468431 h 2654282"/>
              <a:gd name="connsiteX28-467" fmla="*/ 677114 w 3217557"/>
              <a:gd name="connsiteY28-468" fmla="*/ 569491 h 2654282"/>
              <a:gd name="connsiteX29-469" fmla="*/ 2886641 w 3217557"/>
              <a:gd name="connsiteY29-470" fmla="*/ 0 h 2654282"/>
              <a:gd name="connsiteX30-471" fmla="*/ 1100201 w 3217557"/>
              <a:gd name="connsiteY30-472" fmla="*/ 0 h 2654282"/>
              <a:gd name="connsiteX31-473" fmla="*/ 769285 w 3217557"/>
              <a:gd name="connsiteY31-474" fmla="*/ 330916 h 2654282"/>
              <a:gd name="connsiteX32-475" fmla="*/ 769285 w 3217557"/>
              <a:gd name="connsiteY32-476" fmla="*/ 1382518 h 2654282"/>
              <a:gd name="connsiteX33-477" fmla="*/ 1100201 w 3217557"/>
              <a:gd name="connsiteY33-478" fmla="*/ 1713434 h 2654282"/>
              <a:gd name="connsiteX34-479" fmla="*/ 1923028 w 3217557"/>
              <a:gd name="connsiteY34-480" fmla="*/ 1713434 h 2654282"/>
              <a:gd name="connsiteX35-481" fmla="*/ 3078958 w 3217557"/>
              <a:gd name="connsiteY35-482" fmla="*/ 2077967 h 2654282"/>
              <a:gd name="connsiteX36-483" fmla="*/ 2505887 w 3217557"/>
              <a:gd name="connsiteY36-484" fmla="*/ 1713434 h 2654282"/>
              <a:gd name="connsiteX37-485" fmla="*/ 2886641 w 3217557"/>
              <a:gd name="connsiteY37-486" fmla="*/ 1713434 h 2654282"/>
              <a:gd name="connsiteX38-487" fmla="*/ 3217557 w 3217557"/>
              <a:gd name="connsiteY38-488" fmla="*/ 1382518 h 2654282"/>
              <a:gd name="connsiteX39-489" fmla="*/ 3217557 w 3217557"/>
              <a:gd name="connsiteY39-490" fmla="*/ 330916 h 2654282"/>
              <a:gd name="connsiteX40-491" fmla="*/ 2886641 w 3217557"/>
              <a:gd name="connsiteY40-492" fmla="*/ 0 h 2654282"/>
              <a:gd name="connsiteX0-493" fmla="*/ 1384251 w 3217557"/>
              <a:gd name="connsiteY0-494" fmla="*/ 661544 h 2654282"/>
              <a:gd name="connsiteX1-495" fmla="*/ 1574067 w 3217557"/>
              <a:gd name="connsiteY1-496" fmla="*/ 851360 h 2654282"/>
              <a:gd name="connsiteX2-497" fmla="*/ 1384251 w 3217557"/>
              <a:gd name="connsiteY2-498" fmla="*/ 1041176 h 2654282"/>
              <a:gd name="connsiteX3-499" fmla="*/ 1194435 w 3217557"/>
              <a:gd name="connsiteY3-500" fmla="*/ 851360 h 2654282"/>
              <a:gd name="connsiteX4-501" fmla="*/ 1384251 w 3217557"/>
              <a:gd name="connsiteY4-502" fmla="*/ 661544 h 2654282"/>
              <a:gd name="connsiteX5-503" fmla="*/ 1993421 w 3217557"/>
              <a:gd name="connsiteY5-504" fmla="*/ 661544 h 2654282"/>
              <a:gd name="connsiteX6-505" fmla="*/ 2183237 w 3217557"/>
              <a:gd name="connsiteY6-506" fmla="*/ 851360 h 2654282"/>
              <a:gd name="connsiteX7-507" fmla="*/ 1993421 w 3217557"/>
              <a:gd name="connsiteY7-508" fmla="*/ 1041176 h 2654282"/>
              <a:gd name="connsiteX8-509" fmla="*/ 1803605 w 3217557"/>
              <a:gd name="connsiteY8-510" fmla="*/ 851360 h 2654282"/>
              <a:gd name="connsiteX9-511" fmla="*/ 1993421 w 3217557"/>
              <a:gd name="connsiteY9-512" fmla="*/ 661544 h 2654282"/>
              <a:gd name="connsiteX10-513" fmla="*/ 2602591 w 3217557"/>
              <a:gd name="connsiteY10-514" fmla="*/ 661544 h 2654282"/>
              <a:gd name="connsiteX11-515" fmla="*/ 2792407 w 3217557"/>
              <a:gd name="connsiteY11-516" fmla="*/ 851360 h 2654282"/>
              <a:gd name="connsiteX12-517" fmla="*/ 2602591 w 3217557"/>
              <a:gd name="connsiteY12-518" fmla="*/ 1041176 h 2654282"/>
              <a:gd name="connsiteX13-519" fmla="*/ 2412775 w 3217557"/>
              <a:gd name="connsiteY13-520" fmla="*/ 851360 h 2654282"/>
              <a:gd name="connsiteX14-521" fmla="*/ 2602591 w 3217557"/>
              <a:gd name="connsiteY14-522" fmla="*/ 661544 h 2654282"/>
              <a:gd name="connsiteX15-523" fmla="*/ 677114 w 3217557"/>
              <a:gd name="connsiteY15-524" fmla="*/ 569491 h 2654282"/>
              <a:gd name="connsiteX16-525" fmla="*/ 330916 w 3217557"/>
              <a:gd name="connsiteY16-526" fmla="*/ 569491 h 2654282"/>
              <a:gd name="connsiteX17-527" fmla="*/ 0 w 3217557"/>
              <a:gd name="connsiteY17-528" fmla="*/ 900407 h 2654282"/>
              <a:gd name="connsiteX18-529" fmla="*/ 0 w 3217557"/>
              <a:gd name="connsiteY18-530" fmla="*/ 1952009 h 2654282"/>
              <a:gd name="connsiteX19-531" fmla="*/ 330916 w 3217557"/>
              <a:gd name="connsiteY19-532" fmla="*/ 2282925 h 2654282"/>
              <a:gd name="connsiteX20-533" fmla="*/ 711670 w 3217557"/>
              <a:gd name="connsiteY20-534" fmla="*/ 2282925 h 2654282"/>
              <a:gd name="connsiteX21-535" fmla="*/ 275077 w 3217557"/>
              <a:gd name="connsiteY21-536" fmla="*/ 2654282 h 2654282"/>
              <a:gd name="connsiteX22-537" fmla="*/ 1294529 w 3217557"/>
              <a:gd name="connsiteY22-538" fmla="*/ 2282925 h 2654282"/>
              <a:gd name="connsiteX23-539" fmla="*/ 2117356 w 3217557"/>
              <a:gd name="connsiteY23-540" fmla="*/ 2282925 h 2654282"/>
              <a:gd name="connsiteX24-541" fmla="*/ 2418395 w 3217557"/>
              <a:gd name="connsiteY24-542" fmla="*/ 2087951 h 2654282"/>
              <a:gd name="connsiteX25-543" fmla="*/ 1830857 w 3217557"/>
              <a:gd name="connsiteY25-544" fmla="*/ 1799347 h 2654282"/>
              <a:gd name="connsiteX26-545" fmla="*/ 1008030 w 3217557"/>
              <a:gd name="connsiteY26-546" fmla="*/ 1799347 h 2654282"/>
              <a:gd name="connsiteX27-547" fmla="*/ 677114 w 3217557"/>
              <a:gd name="connsiteY27-548" fmla="*/ 1468431 h 2654282"/>
              <a:gd name="connsiteX28-549" fmla="*/ 677114 w 3217557"/>
              <a:gd name="connsiteY28-550" fmla="*/ 569491 h 2654282"/>
              <a:gd name="connsiteX29-551" fmla="*/ 2886641 w 3217557"/>
              <a:gd name="connsiteY29-552" fmla="*/ 0 h 2654282"/>
              <a:gd name="connsiteX30-553" fmla="*/ 1100201 w 3217557"/>
              <a:gd name="connsiteY30-554" fmla="*/ 0 h 2654282"/>
              <a:gd name="connsiteX31-555" fmla="*/ 769285 w 3217557"/>
              <a:gd name="connsiteY31-556" fmla="*/ 330916 h 2654282"/>
              <a:gd name="connsiteX32-557" fmla="*/ 769285 w 3217557"/>
              <a:gd name="connsiteY32-558" fmla="*/ 1382518 h 2654282"/>
              <a:gd name="connsiteX33-559" fmla="*/ 1100201 w 3217557"/>
              <a:gd name="connsiteY33-560" fmla="*/ 1713434 h 2654282"/>
              <a:gd name="connsiteX34-561" fmla="*/ 1923028 w 3217557"/>
              <a:gd name="connsiteY34-562" fmla="*/ 1713434 h 2654282"/>
              <a:gd name="connsiteX35-563" fmla="*/ 3078958 w 3217557"/>
              <a:gd name="connsiteY35-564" fmla="*/ 2077967 h 2654282"/>
              <a:gd name="connsiteX36-565" fmla="*/ 2505887 w 3217557"/>
              <a:gd name="connsiteY36-566" fmla="*/ 1713434 h 2654282"/>
              <a:gd name="connsiteX37-567" fmla="*/ 2886641 w 3217557"/>
              <a:gd name="connsiteY37-568" fmla="*/ 1713434 h 2654282"/>
              <a:gd name="connsiteX38-569" fmla="*/ 3217557 w 3217557"/>
              <a:gd name="connsiteY38-570" fmla="*/ 1382518 h 2654282"/>
              <a:gd name="connsiteX39-571" fmla="*/ 3217557 w 3217557"/>
              <a:gd name="connsiteY39-572" fmla="*/ 330916 h 2654282"/>
              <a:gd name="connsiteX40-573" fmla="*/ 2886641 w 3217557"/>
              <a:gd name="connsiteY40-574" fmla="*/ 0 h 2654282"/>
              <a:gd name="connsiteX0-575" fmla="*/ 1384251 w 3217557"/>
              <a:gd name="connsiteY0-576" fmla="*/ 661544 h 2654282"/>
              <a:gd name="connsiteX1-577" fmla="*/ 1574067 w 3217557"/>
              <a:gd name="connsiteY1-578" fmla="*/ 851360 h 2654282"/>
              <a:gd name="connsiteX2-579" fmla="*/ 1384251 w 3217557"/>
              <a:gd name="connsiteY2-580" fmla="*/ 1041176 h 2654282"/>
              <a:gd name="connsiteX3-581" fmla="*/ 1194435 w 3217557"/>
              <a:gd name="connsiteY3-582" fmla="*/ 851360 h 2654282"/>
              <a:gd name="connsiteX4-583" fmla="*/ 1384251 w 3217557"/>
              <a:gd name="connsiteY4-584" fmla="*/ 661544 h 2654282"/>
              <a:gd name="connsiteX5-585" fmla="*/ 1993421 w 3217557"/>
              <a:gd name="connsiteY5-586" fmla="*/ 661544 h 2654282"/>
              <a:gd name="connsiteX6-587" fmla="*/ 2183237 w 3217557"/>
              <a:gd name="connsiteY6-588" fmla="*/ 851360 h 2654282"/>
              <a:gd name="connsiteX7-589" fmla="*/ 1993421 w 3217557"/>
              <a:gd name="connsiteY7-590" fmla="*/ 1041176 h 2654282"/>
              <a:gd name="connsiteX8-591" fmla="*/ 1803605 w 3217557"/>
              <a:gd name="connsiteY8-592" fmla="*/ 851360 h 2654282"/>
              <a:gd name="connsiteX9-593" fmla="*/ 1993421 w 3217557"/>
              <a:gd name="connsiteY9-594" fmla="*/ 661544 h 2654282"/>
              <a:gd name="connsiteX10-595" fmla="*/ 2602591 w 3217557"/>
              <a:gd name="connsiteY10-596" fmla="*/ 661544 h 2654282"/>
              <a:gd name="connsiteX11-597" fmla="*/ 2792407 w 3217557"/>
              <a:gd name="connsiteY11-598" fmla="*/ 851360 h 2654282"/>
              <a:gd name="connsiteX12-599" fmla="*/ 2602591 w 3217557"/>
              <a:gd name="connsiteY12-600" fmla="*/ 1041176 h 2654282"/>
              <a:gd name="connsiteX13-601" fmla="*/ 2412775 w 3217557"/>
              <a:gd name="connsiteY13-602" fmla="*/ 851360 h 2654282"/>
              <a:gd name="connsiteX14-603" fmla="*/ 2602591 w 3217557"/>
              <a:gd name="connsiteY14-604" fmla="*/ 661544 h 2654282"/>
              <a:gd name="connsiteX15-605" fmla="*/ 677114 w 3217557"/>
              <a:gd name="connsiteY15-606" fmla="*/ 569491 h 2654282"/>
              <a:gd name="connsiteX16-607" fmla="*/ 330916 w 3217557"/>
              <a:gd name="connsiteY16-608" fmla="*/ 569491 h 2654282"/>
              <a:gd name="connsiteX17-609" fmla="*/ 0 w 3217557"/>
              <a:gd name="connsiteY17-610" fmla="*/ 900407 h 2654282"/>
              <a:gd name="connsiteX18-611" fmla="*/ 0 w 3217557"/>
              <a:gd name="connsiteY18-612" fmla="*/ 1952009 h 2654282"/>
              <a:gd name="connsiteX19-613" fmla="*/ 330916 w 3217557"/>
              <a:gd name="connsiteY19-614" fmla="*/ 2282925 h 2654282"/>
              <a:gd name="connsiteX20-615" fmla="*/ 711670 w 3217557"/>
              <a:gd name="connsiteY20-616" fmla="*/ 2282925 h 2654282"/>
              <a:gd name="connsiteX21-617" fmla="*/ 275077 w 3217557"/>
              <a:gd name="connsiteY21-618" fmla="*/ 2654282 h 2654282"/>
              <a:gd name="connsiteX22-619" fmla="*/ 1294529 w 3217557"/>
              <a:gd name="connsiteY22-620" fmla="*/ 2282925 h 2654282"/>
              <a:gd name="connsiteX23-621" fmla="*/ 2117356 w 3217557"/>
              <a:gd name="connsiteY23-622" fmla="*/ 2282925 h 2654282"/>
              <a:gd name="connsiteX24-623" fmla="*/ 2418395 w 3217557"/>
              <a:gd name="connsiteY24-624" fmla="*/ 2087951 h 2654282"/>
              <a:gd name="connsiteX25-625" fmla="*/ 1830857 w 3217557"/>
              <a:gd name="connsiteY25-626" fmla="*/ 1799347 h 2654282"/>
              <a:gd name="connsiteX26-627" fmla="*/ 1008030 w 3217557"/>
              <a:gd name="connsiteY26-628" fmla="*/ 1799347 h 2654282"/>
              <a:gd name="connsiteX27-629" fmla="*/ 677114 w 3217557"/>
              <a:gd name="connsiteY27-630" fmla="*/ 1468431 h 2654282"/>
              <a:gd name="connsiteX28-631" fmla="*/ 677114 w 3217557"/>
              <a:gd name="connsiteY28-632" fmla="*/ 569491 h 2654282"/>
              <a:gd name="connsiteX29-633" fmla="*/ 2886641 w 3217557"/>
              <a:gd name="connsiteY29-634" fmla="*/ 0 h 2654282"/>
              <a:gd name="connsiteX30-635" fmla="*/ 1100201 w 3217557"/>
              <a:gd name="connsiteY30-636" fmla="*/ 0 h 2654282"/>
              <a:gd name="connsiteX31-637" fmla="*/ 769285 w 3217557"/>
              <a:gd name="connsiteY31-638" fmla="*/ 330916 h 2654282"/>
              <a:gd name="connsiteX32-639" fmla="*/ 769285 w 3217557"/>
              <a:gd name="connsiteY32-640" fmla="*/ 1382518 h 2654282"/>
              <a:gd name="connsiteX33-641" fmla="*/ 1100201 w 3217557"/>
              <a:gd name="connsiteY33-642" fmla="*/ 1713434 h 2654282"/>
              <a:gd name="connsiteX34-643" fmla="*/ 1923028 w 3217557"/>
              <a:gd name="connsiteY34-644" fmla="*/ 1713434 h 2654282"/>
              <a:gd name="connsiteX35-645" fmla="*/ 3078958 w 3217557"/>
              <a:gd name="connsiteY35-646" fmla="*/ 2077967 h 2654282"/>
              <a:gd name="connsiteX36-647" fmla="*/ 2505887 w 3217557"/>
              <a:gd name="connsiteY36-648" fmla="*/ 1713434 h 2654282"/>
              <a:gd name="connsiteX37-649" fmla="*/ 2886641 w 3217557"/>
              <a:gd name="connsiteY37-650" fmla="*/ 1713434 h 2654282"/>
              <a:gd name="connsiteX38-651" fmla="*/ 3217557 w 3217557"/>
              <a:gd name="connsiteY38-652" fmla="*/ 1382518 h 2654282"/>
              <a:gd name="connsiteX39-653" fmla="*/ 3217557 w 3217557"/>
              <a:gd name="connsiteY39-654" fmla="*/ 330916 h 2654282"/>
              <a:gd name="connsiteX40-655" fmla="*/ 2886641 w 3217557"/>
              <a:gd name="connsiteY40-656" fmla="*/ 0 h 2654282"/>
              <a:gd name="connsiteX0-657" fmla="*/ 1384251 w 3217557"/>
              <a:gd name="connsiteY0-658" fmla="*/ 661544 h 2654282"/>
              <a:gd name="connsiteX1-659" fmla="*/ 1574067 w 3217557"/>
              <a:gd name="connsiteY1-660" fmla="*/ 851360 h 2654282"/>
              <a:gd name="connsiteX2-661" fmla="*/ 1384251 w 3217557"/>
              <a:gd name="connsiteY2-662" fmla="*/ 1041176 h 2654282"/>
              <a:gd name="connsiteX3-663" fmla="*/ 1194435 w 3217557"/>
              <a:gd name="connsiteY3-664" fmla="*/ 851360 h 2654282"/>
              <a:gd name="connsiteX4-665" fmla="*/ 1384251 w 3217557"/>
              <a:gd name="connsiteY4-666" fmla="*/ 661544 h 2654282"/>
              <a:gd name="connsiteX5-667" fmla="*/ 1993421 w 3217557"/>
              <a:gd name="connsiteY5-668" fmla="*/ 661544 h 2654282"/>
              <a:gd name="connsiteX6-669" fmla="*/ 2183237 w 3217557"/>
              <a:gd name="connsiteY6-670" fmla="*/ 851360 h 2654282"/>
              <a:gd name="connsiteX7-671" fmla="*/ 1993421 w 3217557"/>
              <a:gd name="connsiteY7-672" fmla="*/ 1041176 h 2654282"/>
              <a:gd name="connsiteX8-673" fmla="*/ 1803605 w 3217557"/>
              <a:gd name="connsiteY8-674" fmla="*/ 851360 h 2654282"/>
              <a:gd name="connsiteX9-675" fmla="*/ 1993421 w 3217557"/>
              <a:gd name="connsiteY9-676" fmla="*/ 661544 h 2654282"/>
              <a:gd name="connsiteX10-677" fmla="*/ 2602591 w 3217557"/>
              <a:gd name="connsiteY10-678" fmla="*/ 661544 h 2654282"/>
              <a:gd name="connsiteX11-679" fmla="*/ 2792407 w 3217557"/>
              <a:gd name="connsiteY11-680" fmla="*/ 851360 h 2654282"/>
              <a:gd name="connsiteX12-681" fmla="*/ 2602591 w 3217557"/>
              <a:gd name="connsiteY12-682" fmla="*/ 1041176 h 2654282"/>
              <a:gd name="connsiteX13-683" fmla="*/ 2412775 w 3217557"/>
              <a:gd name="connsiteY13-684" fmla="*/ 851360 h 2654282"/>
              <a:gd name="connsiteX14-685" fmla="*/ 2602591 w 3217557"/>
              <a:gd name="connsiteY14-686" fmla="*/ 661544 h 2654282"/>
              <a:gd name="connsiteX15-687" fmla="*/ 677114 w 3217557"/>
              <a:gd name="connsiteY15-688" fmla="*/ 569491 h 2654282"/>
              <a:gd name="connsiteX16-689" fmla="*/ 330916 w 3217557"/>
              <a:gd name="connsiteY16-690" fmla="*/ 569491 h 2654282"/>
              <a:gd name="connsiteX17-691" fmla="*/ 0 w 3217557"/>
              <a:gd name="connsiteY17-692" fmla="*/ 900407 h 2654282"/>
              <a:gd name="connsiteX18-693" fmla="*/ 0 w 3217557"/>
              <a:gd name="connsiteY18-694" fmla="*/ 1952009 h 2654282"/>
              <a:gd name="connsiteX19-695" fmla="*/ 330916 w 3217557"/>
              <a:gd name="connsiteY19-696" fmla="*/ 2282925 h 2654282"/>
              <a:gd name="connsiteX20-697" fmla="*/ 711670 w 3217557"/>
              <a:gd name="connsiteY20-698" fmla="*/ 2282925 h 2654282"/>
              <a:gd name="connsiteX21-699" fmla="*/ 275077 w 3217557"/>
              <a:gd name="connsiteY21-700" fmla="*/ 2654282 h 2654282"/>
              <a:gd name="connsiteX22-701" fmla="*/ 1294529 w 3217557"/>
              <a:gd name="connsiteY22-702" fmla="*/ 2282925 h 2654282"/>
              <a:gd name="connsiteX23-703" fmla="*/ 2117356 w 3217557"/>
              <a:gd name="connsiteY23-704" fmla="*/ 2282925 h 2654282"/>
              <a:gd name="connsiteX24-705" fmla="*/ 2418395 w 3217557"/>
              <a:gd name="connsiteY24-706" fmla="*/ 2087951 h 2654282"/>
              <a:gd name="connsiteX25-707" fmla="*/ 1830857 w 3217557"/>
              <a:gd name="connsiteY25-708" fmla="*/ 1799347 h 2654282"/>
              <a:gd name="connsiteX26-709" fmla="*/ 1008030 w 3217557"/>
              <a:gd name="connsiteY26-710" fmla="*/ 1799347 h 2654282"/>
              <a:gd name="connsiteX27-711" fmla="*/ 677114 w 3217557"/>
              <a:gd name="connsiteY27-712" fmla="*/ 1468431 h 2654282"/>
              <a:gd name="connsiteX28-713" fmla="*/ 677114 w 3217557"/>
              <a:gd name="connsiteY28-714" fmla="*/ 569491 h 2654282"/>
              <a:gd name="connsiteX29-715" fmla="*/ 2886641 w 3217557"/>
              <a:gd name="connsiteY29-716" fmla="*/ 0 h 2654282"/>
              <a:gd name="connsiteX30-717" fmla="*/ 1100201 w 3217557"/>
              <a:gd name="connsiteY30-718" fmla="*/ 0 h 2654282"/>
              <a:gd name="connsiteX31-719" fmla="*/ 769285 w 3217557"/>
              <a:gd name="connsiteY31-720" fmla="*/ 330916 h 2654282"/>
              <a:gd name="connsiteX32-721" fmla="*/ 769285 w 3217557"/>
              <a:gd name="connsiteY32-722" fmla="*/ 1382518 h 2654282"/>
              <a:gd name="connsiteX33-723" fmla="*/ 1100201 w 3217557"/>
              <a:gd name="connsiteY33-724" fmla="*/ 1713434 h 2654282"/>
              <a:gd name="connsiteX34-725" fmla="*/ 1923028 w 3217557"/>
              <a:gd name="connsiteY34-726" fmla="*/ 1713434 h 2654282"/>
              <a:gd name="connsiteX35-727" fmla="*/ 3078958 w 3217557"/>
              <a:gd name="connsiteY35-728" fmla="*/ 2077967 h 2654282"/>
              <a:gd name="connsiteX36-729" fmla="*/ 2505887 w 3217557"/>
              <a:gd name="connsiteY36-730" fmla="*/ 1713434 h 2654282"/>
              <a:gd name="connsiteX37-731" fmla="*/ 2886641 w 3217557"/>
              <a:gd name="connsiteY37-732" fmla="*/ 1713434 h 2654282"/>
              <a:gd name="connsiteX38-733" fmla="*/ 3217557 w 3217557"/>
              <a:gd name="connsiteY38-734" fmla="*/ 1382518 h 2654282"/>
              <a:gd name="connsiteX39-735" fmla="*/ 3217557 w 3217557"/>
              <a:gd name="connsiteY39-736" fmla="*/ 330916 h 2654282"/>
              <a:gd name="connsiteX40-737" fmla="*/ 2886641 w 3217557"/>
              <a:gd name="connsiteY40-738" fmla="*/ 0 h 265428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  <a:cxn ang="0">
                <a:pos x="connsiteX30-61" y="connsiteY30-62"/>
              </a:cxn>
              <a:cxn ang="0">
                <a:pos x="connsiteX31-63" y="connsiteY31-64"/>
              </a:cxn>
              <a:cxn ang="0">
                <a:pos x="connsiteX32-65" y="connsiteY32-66"/>
              </a:cxn>
              <a:cxn ang="0">
                <a:pos x="connsiteX33-67" y="connsiteY33-68"/>
              </a:cxn>
              <a:cxn ang="0">
                <a:pos x="connsiteX34-69" y="connsiteY34-70"/>
              </a:cxn>
              <a:cxn ang="0">
                <a:pos x="connsiteX35-71" y="connsiteY35-72"/>
              </a:cxn>
              <a:cxn ang="0">
                <a:pos x="connsiteX36-73" y="connsiteY36-74"/>
              </a:cxn>
              <a:cxn ang="0">
                <a:pos x="connsiteX37-75" y="connsiteY37-76"/>
              </a:cxn>
              <a:cxn ang="0">
                <a:pos x="connsiteX38-77" y="connsiteY38-78"/>
              </a:cxn>
              <a:cxn ang="0">
                <a:pos x="connsiteX39-79" y="connsiteY39-80"/>
              </a:cxn>
              <a:cxn ang="0">
                <a:pos x="connsiteX40-81" y="connsiteY40-82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954165" y="144360"/>
            <a:ext cx="6191673" cy="583565"/>
          </a:xfrm>
          <a:prstGeom prst="rect">
            <a:avLst/>
          </a:prstGeom>
          <a:noFill/>
        </p:spPr>
        <p:txBody>
          <a:bodyPr wrap="square" rtlCol="0" anchor="ctr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altLang="en-US" sz="3200" i="1" dirty="0">
                <a:solidFill>
                  <a:schemeClr val="accent4"/>
                </a:solidFill>
                <a:effectLst/>
                <a:cs typeface="Arial" panose="02080604020202020204" pitchFamily="34" charset="0"/>
              </a:rPr>
              <a:t>Sub-Admin</a:t>
            </a:r>
            <a:r>
              <a:rPr lang="en-US" altLang="ko-KR" sz="3200" i="1" dirty="0">
                <a:solidFill>
                  <a:schemeClr val="accent4"/>
                </a:solidFill>
                <a:effectLst/>
                <a:cs typeface="Arial" panose="02080604020202020204" pitchFamily="34" charset="0"/>
              </a:rPr>
              <a:t> Section</a:t>
            </a:r>
            <a:endParaRPr lang="en-US" altLang="ko-KR" sz="3200" i="1" dirty="0">
              <a:solidFill>
                <a:schemeClr val="accent4"/>
              </a:solidFill>
              <a:effectLst/>
              <a:cs typeface="Arial" panose="02080604020202020204" pitchFamily="34" charset="0"/>
            </a:endParaRPr>
          </a:p>
        </p:txBody>
      </p:sp>
      <p:pic>
        <p:nvPicPr>
          <p:cNvPr id="2" name="Picture Placeholder 1" descr="policelogo"/>
          <p:cNvPicPr>
            <a:picLocks noChangeAspect="1"/>
          </p:cNvPicPr>
          <p:nvPr>
            <p:ph type="pic" sz="quarter" idx="42"/>
          </p:nvPr>
        </p:nvPicPr>
        <p:blipFill>
          <a:blip r:embed="rId1"/>
          <a:stretch>
            <a:fillRect/>
          </a:stretch>
        </p:blipFill>
        <p:spPr>
          <a:xfrm>
            <a:off x="1032510" y="2068195"/>
            <a:ext cx="2444115" cy="228346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98170" y="1174750"/>
            <a:ext cx="10972800" cy="5107305"/>
          </a:xfrm>
        </p:spPr>
        <p:txBody>
          <a:bodyPr>
            <a:normAutofit/>
            <a:scene3d>
              <a:camera prst="orthographicFront"/>
              <a:lightRig rig="threePt" dir="t"/>
            </a:scene3d>
          </a:bodyPr>
          <a:lstStyle/>
          <a:p>
            <a:pPr marL="0" indent="0">
              <a:buNone/>
            </a:pPr>
            <a:r>
              <a:rPr lang="en-US" altLang="en-US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DASHBOARD</a:t>
            </a:r>
            <a:endParaRPr lang="en-US" altLang="en-US" dirty="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8609138" y="2202838"/>
            <a:ext cx="2715354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80604020202020204" pitchFamily="34" charset="0"/>
              </a:rPr>
              <a:t>Unsolved FIR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cs typeface="Arial" panose="02080604020202020204" pitchFamily="34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8609138" y="3538220"/>
            <a:ext cx="2715354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80604020202020204" pitchFamily="34" charset="0"/>
              </a:rPr>
              <a:t>Registered Fir / Registered Users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cs typeface="Arial" panose="02080604020202020204" pitchFamily="34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8609138" y="5090773"/>
            <a:ext cx="2715354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80604020202020204" pitchFamily="34" charset="0"/>
              </a:rPr>
              <a:t>clearance Cerificate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cs typeface="Arial" panose="02080604020202020204" pitchFamily="34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867509" y="2282848"/>
            <a:ext cx="2730429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80604020202020204" pitchFamily="34" charset="0"/>
              </a:rPr>
              <a:t>User Request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cs typeface="Arial" panose="02080604020202020204" pitchFamily="34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867509" y="3675380"/>
            <a:ext cx="2730429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80604020202020204" pitchFamily="34" charset="0"/>
              </a:rPr>
              <a:t>FIR Request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cs typeface="Arial" panose="02080604020202020204" pitchFamily="34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867509" y="5113633"/>
            <a:ext cx="2730429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80604020202020204" pitchFamily="34" charset="0"/>
              </a:rPr>
              <a:t>Running FIR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cs typeface="Arial" panose="02080604020202020204" pitchFamily="34" charset="0"/>
            </a:endParaRPr>
          </a:p>
        </p:txBody>
      </p:sp>
      <p:sp>
        <p:nvSpPr>
          <p:cNvPr id="100" name="Oval 99"/>
          <p:cNvSpPr/>
          <p:nvPr/>
        </p:nvSpPr>
        <p:spPr>
          <a:xfrm>
            <a:off x="7680620" y="2026806"/>
            <a:ext cx="777826" cy="777826"/>
          </a:xfrm>
          <a:prstGeom prst="ellipse">
            <a:avLst/>
          </a:prstGeom>
          <a:solidFill>
            <a:schemeClr val="accent1"/>
          </a:solidFill>
          <a:ln w="12700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01" name="Oval 100"/>
          <p:cNvSpPr/>
          <p:nvPr/>
        </p:nvSpPr>
        <p:spPr>
          <a:xfrm>
            <a:off x="7680620" y="3417426"/>
            <a:ext cx="777826" cy="777826"/>
          </a:xfrm>
          <a:prstGeom prst="ellipse">
            <a:avLst/>
          </a:prstGeom>
          <a:solidFill>
            <a:schemeClr val="accent1"/>
          </a:solidFill>
          <a:ln w="12700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02" name="Oval 101"/>
          <p:cNvSpPr/>
          <p:nvPr/>
        </p:nvSpPr>
        <p:spPr>
          <a:xfrm>
            <a:off x="7680620" y="4836352"/>
            <a:ext cx="777826" cy="777826"/>
          </a:xfrm>
          <a:prstGeom prst="ellipse">
            <a:avLst/>
          </a:prstGeom>
          <a:solidFill>
            <a:schemeClr val="accent1"/>
          </a:solidFill>
          <a:ln w="12700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03" name="Oval 102"/>
          <p:cNvSpPr/>
          <p:nvPr/>
        </p:nvSpPr>
        <p:spPr>
          <a:xfrm>
            <a:off x="3733556" y="2035114"/>
            <a:ext cx="777826" cy="777826"/>
          </a:xfrm>
          <a:prstGeom prst="ellipse">
            <a:avLst/>
          </a:prstGeom>
          <a:solidFill>
            <a:schemeClr val="accent1"/>
          </a:solidFill>
          <a:ln w="12700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04" name="Oval 103"/>
          <p:cNvSpPr/>
          <p:nvPr/>
        </p:nvSpPr>
        <p:spPr>
          <a:xfrm>
            <a:off x="3733556" y="3403340"/>
            <a:ext cx="777826" cy="777826"/>
          </a:xfrm>
          <a:prstGeom prst="ellipse">
            <a:avLst/>
          </a:prstGeom>
          <a:solidFill>
            <a:schemeClr val="accent1"/>
          </a:solidFill>
          <a:ln w="12700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05" name="Oval 104"/>
          <p:cNvSpPr/>
          <p:nvPr/>
        </p:nvSpPr>
        <p:spPr>
          <a:xfrm>
            <a:off x="3733556" y="4799868"/>
            <a:ext cx="777826" cy="777826"/>
          </a:xfrm>
          <a:prstGeom prst="ellipse">
            <a:avLst/>
          </a:prstGeom>
          <a:solidFill>
            <a:schemeClr val="accent1"/>
          </a:solidFill>
          <a:ln w="12700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06" name="Group 105"/>
          <p:cNvGrpSpPr/>
          <p:nvPr/>
        </p:nvGrpSpPr>
        <p:grpSpPr>
          <a:xfrm>
            <a:off x="5274528" y="2964521"/>
            <a:ext cx="1669479" cy="1669479"/>
            <a:chOff x="3807530" y="2946763"/>
            <a:chExt cx="1512168" cy="1512168"/>
          </a:xfrm>
        </p:grpSpPr>
        <p:sp>
          <p:nvSpPr>
            <p:cNvPr id="107" name="Oval 106"/>
            <p:cNvSpPr/>
            <p:nvPr/>
          </p:nvSpPr>
          <p:spPr>
            <a:xfrm>
              <a:off x="3897540" y="3036773"/>
              <a:ext cx="1332148" cy="1332148"/>
            </a:xfrm>
            <a:prstGeom prst="ellipse">
              <a:avLst/>
            </a:prstGeom>
            <a:solidFill>
              <a:schemeClr val="accent2"/>
            </a:solidFill>
            <a:ln w="12700">
              <a:noFill/>
            </a:ln>
            <a:effectLst>
              <a:glow rad="76200">
                <a:schemeClr val="bg1">
                  <a:alpha val="13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108" name="Oval 107"/>
            <p:cNvSpPr/>
            <p:nvPr/>
          </p:nvSpPr>
          <p:spPr>
            <a:xfrm>
              <a:off x="3807530" y="2946763"/>
              <a:ext cx="1512168" cy="1512168"/>
            </a:xfrm>
            <a:prstGeom prst="ellipse">
              <a:avLst/>
            </a:prstGeom>
            <a:noFill/>
            <a:ln w="15875">
              <a:solidFill>
                <a:schemeClr val="accent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cxnSp>
        <p:nvCxnSpPr>
          <p:cNvPr id="109" name="Straight Connector 108"/>
          <p:cNvCxnSpPr>
            <a:stCxn id="103" idx="6"/>
            <a:endCxn id="108" idx="1"/>
          </p:cNvCxnSpPr>
          <p:nvPr/>
        </p:nvCxnSpPr>
        <p:spPr>
          <a:xfrm>
            <a:off x="4511382" y="2424027"/>
            <a:ext cx="1007636" cy="78498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104" idx="6"/>
            <a:endCxn id="108" idx="2"/>
          </p:cNvCxnSpPr>
          <p:nvPr/>
        </p:nvCxnSpPr>
        <p:spPr>
          <a:xfrm>
            <a:off x="4511382" y="3792251"/>
            <a:ext cx="763146" cy="7008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105" idx="6"/>
            <a:endCxn id="108" idx="3"/>
          </p:cNvCxnSpPr>
          <p:nvPr/>
        </p:nvCxnSpPr>
        <p:spPr>
          <a:xfrm flipV="1">
            <a:off x="4511382" y="4389509"/>
            <a:ext cx="1007636" cy="79927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102" idx="2"/>
            <a:endCxn id="108" idx="5"/>
          </p:cNvCxnSpPr>
          <p:nvPr/>
        </p:nvCxnSpPr>
        <p:spPr>
          <a:xfrm flipH="1" flipV="1">
            <a:off x="6699518" y="4389510"/>
            <a:ext cx="981102" cy="83575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101" idx="2"/>
            <a:endCxn id="108" idx="6"/>
          </p:cNvCxnSpPr>
          <p:nvPr/>
        </p:nvCxnSpPr>
        <p:spPr>
          <a:xfrm flipH="1" flipV="1">
            <a:off x="6944007" y="3799260"/>
            <a:ext cx="736612" cy="7079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100" idx="2"/>
            <a:endCxn id="108" idx="7"/>
          </p:cNvCxnSpPr>
          <p:nvPr/>
        </p:nvCxnSpPr>
        <p:spPr>
          <a:xfrm flipH="1">
            <a:off x="6699518" y="2415717"/>
            <a:ext cx="981102" cy="79329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5409202" y="3550308"/>
            <a:ext cx="1430981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Calibri" pitchFamily="34" charset="0"/>
              </a:rPr>
              <a:t>DashBoard</a:t>
            </a:r>
            <a:endParaRPr lang="en-US" altLang="ko-KR" sz="1400" b="1" dirty="0">
              <a:solidFill>
                <a:schemeClr val="bg1"/>
              </a:solidFill>
              <a:cs typeface="Calibri" pitchFamily="34" charset="0"/>
            </a:endParaRPr>
          </a:p>
        </p:txBody>
      </p:sp>
      <p:grpSp>
        <p:nvGrpSpPr>
          <p:cNvPr id="116" name="Group 15"/>
          <p:cNvGrpSpPr/>
          <p:nvPr/>
        </p:nvGrpSpPr>
        <p:grpSpPr>
          <a:xfrm>
            <a:off x="4836626" y="5419257"/>
            <a:ext cx="2564717" cy="735146"/>
            <a:chOff x="5334559" y="3089998"/>
            <a:chExt cx="1391907" cy="735146"/>
          </a:xfrm>
        </p:grpSpPr>
        <p:sp>
          <p:nvSpPr>
            <p:cNvPr id="117" name="TextBox 116"/>
            <p:cNvSpPr txBox="1"/>
            <p:nvPr/>
          </p:nvSpPr>
          <p:spPr>
            <a:xfrm>
              <a:off x="5346829" y="3089998"/>
              <a:ext cx="1379637" cy="30734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</a:t>
              </a:r>
              <a:r>
                <a:rPr lang="en-US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NTACT</a:t>
              </a:r>
              <a:endParaRPr lang="en-US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5334559" y="3394614"/>
              <a:ext cx="1366958" cy="4305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400" dirty="0">
                  <a:gradFill>
                    <a:gsLst>
                      <a:gs pos="21000">
                        <a:srgbClr val="53575C"/>
                      </a:gs>
                      <a:gs pos="88000">
                        <a:srgbClr val="C5C7CA"/>
                      </a:gs>
                    </a:gsLst>
                    <a:lin ang="5400000"/>
                  </a:gradFill>
                  <a:effectLst/>
                  <a:cs typeface="Arial" panose="02080604020202020204" pitchFamily="34" charset="0"/>
                </a:rPr>
                <a:t>- Admin</a:t>
              </a:r>
              <a:endParaRPr lang="en-US" altLang="ko-KR" sz="140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cs typeface="Arial" panose="02080604020202020204" pitchFamily="34" charset="0"/>
              </a:endParaRPr>
            </a:p>
            <a:p>
              <a:pPr algn="ctr"/>
              <a:r>
                <a:rPr lang="en-US" altLang="ko-KR" sz="1400" dirty="0">
                  <a:gradFill>
                    <a:gsLst>
                      <a:gs pos="21000">
                        <a:srgbClr val="53575C"/>
                      </a:gs>
                      <a:gs pos="88000">
                        <a:srgbClr val="C5C7CA"/>
                      </a:gs>
                    </a:gsLst>
                    <a:lin ang="5400000"/>
                  </a:gradFill>
                  <a:effectLst/>
                  <a:cs typeface="Arial" panose="02080604020202020204" pitchFamily="34" charset="0"/>
                </a:rPr>
                <a:t>- User's</a:t>
              </a:r>
              <a:endParaRPr lang="en-US" altLang="ko-KR" sz="140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cs typeface="Arial" panose="02080604020202020204" pitchFamily="34" charset="0"/>
              </a:endParaRPr>
            </a:p>
          </p:txBody>
        </p:sp>
      </p:grpSp>
      <p:sp>
        <p:nvSpPr>
          <p:cNvPr id="119" name="Rectangle 30"/>
          <p:cNvSpPr/>
          <p:nvPr/>
        </p:nvSpPr>
        <p:spPr>
          <a:xfrm>
            <a:off x="3965006" y="5030640"/>
            <a:ext cx="317209" cy="31628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20" name="Frame 17"/>
          <p:cNvSpPr/>
          <p:nvPr/>
        </p:nvSpPr>
        <p:spPr>
          <a:xfrm>
            <a:off x="3969122" y="2262108"/>
            <a:ext cx="318434" cy="3184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2" name="Donut 39"/>
          <p:cNvSpPr/>
          <p:nvPr/>
        </p:nvSpPr>
        <p:spPr>
          <a:xfrm>
            <a:off x="7871882" y="3610846"/>
            <a:ext cx="407618" cy="40761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2319020" y="146685"/>
            <a:ext cx="961961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200" i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Sub-Admin Task Details</a:t>
            </a:r>
            <a:endParaRPr lang="en-US" altLang="en-US" sz="3200" i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en-US" sz="3200" i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Frame 17"/>
          <p:cNvSpPr/>
          <p:nvPr/>
        </p:nvSpPr>
        <p:spPr>
          <a:xfrm>
            <a:off x="3958962" y="3692128"/>
            <a:ext cx="318434" cy="3184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Rectangle 30"/>
          <p:cNvSpPr/>
          <p:nvPr/>
        </p:nvSpPr>
        <p:spPr>
          <a:xfrm>
            <a:off x="7863906" y="2254420"/>
            <a:ext cx="317209" cy="31628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7" name="Rectangle 30"/>
          <p:cNvSpPr/>
          <p:nvPr/>
        </p:nvSpPr>
        <p:spPr>
          <a:xfrm>
            <a:off x="7885496" y="5064930"/>
            <a:ext cx="317209" cy="31628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</p:cSld>
  <p:clrMapOvr>
    <a:masterClrMapping/>
  </p:clrMapOvr>
  <p:transition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 descr="subadmin"/>
          <p:cNvPicPr>
            <a:picLocks noChangeAspect="1"/>
          </p:cNvPicPr>
          <p:nvPr>
            <p:ph type="pic" idx="16"/>
          </p:nvPr>
        </p:nvPicPr>
        <p:blipFill>
          <a:blip r:embed="rId1"/>
          <a:stretch>
            <a:fillRect/>
          </a:stretch>
        </p:blipFill>
        <p:spPr>
          <a:xfrm>
            <a:off x="893445" y="935990"/>
            <a:ext cx="9837420" cy="2592070"/>
          </a:xfrm>
          <a:prstGeom prst="rect">
            <a:avLst/>
          </a:prstGeom>
        </p:spPr>
      </p:pic>
      <p:pic>
        <p:nvPicPr>
          <p:cNvPr id="8" name="Picture Placeholder 7" descr="verificationcert"/>
          <p:cNvPicPr>
            <a:picLocks noChangeAspect="1"/>
          </p:cNvPicPr>
          <p:nvPr>
            <p:ph type="pic" idx="14"/>
          </p:nvPr>
        </p:nvPicPr>
        <p:blipFill>
          <a:blip r:embed="rId2"/>
          <a:stretch>
            <a:fillRect/>
          </a:stretch>
        </p:blipFill>
        <p:spPr>
          <a:xfrm>
            <a:off x="295275" y="3595370"/>
            <a:ext cx="4986655" cy="2592070"/>
          </a:xfrm>
          <a:prstGeom prst="rect">
            <a:avLst/>
          </a:prstGeom>
        </p:spPr>
      </p:pic>
      <p:pic>
        <p:nvPicPr>
          <p:cNvPr id="10" name="Picture 9" descr="contac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565" y="3594735"/>
            <a:ext cx="5592445" cy="259270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2330450" y="146685"/>
            <a:ext cx="9619615" cy="107632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en-US" altLang="en-US" sz="3200" i="1" dirty="0">
                <a:solidFill>
                  <a:schemeClr val="accent4"/>
                </a:solidFill>
                <a:effectLst/>
                <a:sym typeface="+mn-ea"/>
              </a:rPr>
              <a:t>Sub-Admin Section</a:t>
            </a:r>
            <a:r>
              <a:rPr lang="en-US" altLang="en-US" sz="3200" b="1" i="1" dirty="0">
                <a:solidFill>
                  <a:schemeClr val="accent4"/>
                </a:solidFill>
                <a:effectLst/>
                <a:latin typeface="+mj-lt"/>
                <a:cs typeface="Arial" panose="02080604020202020204" pitchFamily="34" charset="0"/>
                <a:sym typeface="+mn-ea"/>
              </a:rPr>
              <a:t> </a:t>
            </a:r>
            <a:r>
              <a:rPr lang="en-US" altLang="en-US" sz="3200" i="1" dirty="0">
                <a:solidFill>
                  <a:schemeClr val="accent4"/>
                </a:solidFill>
                <a:effectLst/>
                <a:latin typeface="+mj-lt"/>
                <a:cs typeface="Arial" panose="02080604020202020204" pitchFamily="34" charset="0"/>
                <a:sym typeface="+mn-ea"/>
              </a:rPr>
              <a:t>Overview</a:t>
            </a:r>
            <a:endParaRPr lang="en-US" altLang="en-US" sz="3200" i="1" dirty="0">
              <a:solidFill>
                <a:schemeClr val="accent4"/>
              </a:solidFill>
              <a:effectLst/>
            </a:endParaRPr>
          </a:p>
          <a:p>
            <a:endParaRPr lang="en-US" altLang="en-US" sz="3200" i="1" dirty="0">
              <a:solidFill>
                <a:schemeClr val="accent4"/>
              </a:solidFill>
              <a:effectLst/>
            </a:endParaRPr>
          </a:p>
        </p:txBody>
      </p:sp>
    </p:spTree>
  </p:cSld>
  <p:clrMapOvr>
    <a:masterClrMapping/>
  </p:clrMapOvr>
  <p:transition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1"/>
          <p:cNvSpPr/>
          <p:nvPr/>
        </p:nvSpPr>
        <p:spPr>
          <a:xfrm>
            <a:off x="928195" y="5005202"/>
            <a:ext cx="3408363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Admin can Perform All Task Associated High level task associated with Crime Report System</a:t>
            </a:r>
            <a:endParaRPr lang="en-US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직사각형 5"/>
          <p:cNvSpPr/>
          <p:nvPr/>
        </p:nvSpPr>
        <p:spPr>
          <a:xfrm>
            <a:off x="928194" y="4634495"/>
            <a:ext cx="146685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400" dirty="0"/>
              <a:t>Admin</a:t>
            </a:r>
            <a:r>
              <a:rPr lang="en-US" sz="1400" dirty="0"/>
              <a:t> Section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4667794" y="3013583"/>
            <a:ext cx="45719" cy="34205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27"/>
          <p:cNvSpPr txBox="1"/>
          <p:nvPr/>
        </p:nvSpPr>
        <p:spPr>
          <a:xfrm>
            <a:off x="5904315" y="3402592"/>
            <a:ext cx="5719452" cy="43204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OverView</a:t>
            </a:r>
            <a:endParaRPr lang="en-US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5074912" y="3282880"/>
            <a:ext cx="696686" cy="69668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5"/>
          <p:cNvSpPr/>
          <p:nvPr/>
        </p:nvSpPr>
        <p:spPr>
          <a:xfrm flipH="1">
            <a:off x="5227414" y="3487690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-1" fmla="*/ 1384251 w 3217557"/>
              <a:gd name="connsiteY0-2" fmla="*/ 661544 h 2702049"/>
              <a:gd name="connsiteX1-3" fmla="*/ 1574067 w 3217557"/>
              <a:gd name="connsiteY1-4" fmla="*/ 851360 h 2702049"/>
              <a:gd name="connsiteX2-5" fmla="*/ 1384251 w 3217557"/>
              <a:gd name="connsiteY2-6" fmla="*/ 1041176 h 2702049"/>
              <a:gd name="connsiteX3-7" fmla="*/ 1194435 w 3217557"/>
              <a:gd name="connsiteY3-8" fmla="*/ 851360 h 2702049"/>
              <a:gd name="connsiteX4-9" fmla="*/ 1384251 w 3217557"/>
              <a:gd name="connsiteY4-10" fmla="*/ 661544 h 2702049"/>
              <a:gd name="connsiteX5-11" fmla="*/ 1993421 w 3217557"/>
              <a:gd name="connsiteY5-12" fmla="*/ 661544 h 2702049"/>
              <a:gd name="connsiteX6-13" fmla="*/ 2183237 w 3217557"/>
              <a:gd name="connsiteY6-14" fmla="*/ 851360 h 2702049"/>
              <a:gd name="connsiteX7-15" fmla="*/ 1993421 w 3217557"/>
              <a:gd name="connsiteY7-16" fmla="*/ 1041176 h 2702049"/>
              <a:gd name="connsiteX8-17" fmla="*/ 1803605 w 3217557"/>
              <a:gd name="connsiteY8-18" fmla="*/ 851360 h 2702049"/>
              <a:gd name="connsiteX9-19" fmla="*/ 1993421 w 3217557"/>
              <a:gd name="connsiteY9-20" fmla="*/ 661544 h 2702049"/>
              <a:gd name="connsiteX10-21" fmla="*/ 2602591 w 3217557"/>
              <a:gd name="connsiteY10-22" fmla="*/ 661544 h 2702049"/>
              <a:gd name="connsiteX11-23" fmla="*/ 2792407 w 3217557"/>
              <a:gd name="connsiteY11-24" fmla="*/ 851360 h 2702049"/>
              <a:gd name="connsiteX12-25" fmla="*/ 2602591 w 3217557"/>
              <a:gd name="connsiteY12-26" fmla="*/ 1041176 h 2702049"/>
              <a:gd name="connsiteX13-27" fmla="*/ 2412775 w 3217557"/>
              <a:gd name="connsiteY13-28" fmla="*/ 851360 h 2702049"/>
              <a:gd name="connsiteX14-29" fmla="*/ 2602591 w 3217557"/>
              <a:gd name="connsiteY14-30" fmla="*/ 661544 h 2702049"/>
              <a:gd name="connsiteX15-31" fmla="*/ 677114 w 3217557"/>
              <a:gd name="connsiteY15-32" fmla="*/ 569491 h 2702049"/>
              <a:gd name="connsiteX16-33" fmla="*/ 330916 w 3217557"/>
              <a:gd name="connsiteY16-34" fmla="*/ 569491 h 2702049"/>
              <a:gd name="connsiteX17-35" fmla="*/ 0 w 3217557"/>
              <a:gd name="connsiteY17-36" fmla="*/ 900407 h 2702049"/>
              <a:gd name="connsiteX18-37" fmla="*/ 0 w 3217557"/>
              <a:gd name="connsiteY18-38" fmla="*/ 1952009 h 2702049"/>
              <a:gd name="connsiteX19-39" fmla="*/ 330916 w 3217557"/>
              <a:gd name="connsiteY19-40" fmla="*/ 2282925 h 2702049"/>
              <a:gd name="connsiteX20-41" fmla="*/ 711670 w 3217557"/>
              <a:gd name="connsiteY20-42" fmla="*/ 2282925 h 2702049"/>
              <a:gd name="connsiteX21-43" fmla="*/ 15770 w 3217557"/>
              <a:gd name="connsiteY21-44" fmla="*/ 2702049 h 2702049"/>
              <a:gd name="connsiteX22-45" fmla="*/ 1294529 w 3217557"/>
              <a:gd name="connsiteY22-46" fmla="*/ 2282925 h 2702049"/>
              <a:gd name="connsiteX23-47" fmla="*/ 2117356 w 3217557"/>
              <a:gd name="connsiteY23-48" fmla="*/ 2282925 h 2702049"/>
              <a:gd name="connsiteX24-49" fmla="*/ 2418395 w 3217557"/>
              <a:gd name="connsiteY24-50" fmla="*/ 2087951 h 2702049"/>
              <a:gd name="connsiteX25-51" fmla="*/ 1830857 w 3217557"/>
              <a:gd name="connsiteY25-52" fmla="*/ 1799347 h 2702049"/>
              <a:gd name="connsiteX26-53" fmla="*/ 1008030 w 3217557"/>
              <a:gd name="connsiteY26-54" fmla="*/ 1799347 h 2702049"/>
              <a:gd name="connsiteX27-55" fmla="*/ 677114 w 3217557"/>
              <a:gd name="connsiteY27-56" fmla="*/ 1468431 h 2702049"/>
              <a:gd name="connsiteX28-57" fmla="*/ 677114 w 3217557"/>
              <a:gd name="connsiteY28-58" fmla="*/ 569491 h 2702049"/>
              <a:gd name="connsiteX29-59" fmla="*/ 2886641 w 3217557"/>
              <a:gd name="connsiteY29-60" fmla="*/ 0 h 2702049"/>
              <a:gd name="connsiteX30-61" fmla="*/ 1100201 w 3217557"/>
              <a:gd name="connsiteY30-62" fmla="*/ 0 h 2702049"/>
              <a:gd name="connsiteX31-63" fmla="*/ 769285 w 3217557"/>
              <a:gd name="connsiteY31-64" fmla="*/ 330916 h 2702049"/>
              <a:gd name="connsiteX32-65" fmla="*/ 769285 w 3217557"/>
              <a:gd name="connsiteY32-66" fmla="*/ 1382518 h 2702049"/>
              <a:gd name="connsiteX33-67" fmla="*/ 1100201 w 3217557"/>
              <a:gd name="connsiteY33-68" fmla="*/ 1713434 h 2702049"/>
              <a:gd name="connsiteX34-69" fmla="*/ 1923028 w 3217557"/>
              <a:gd name="connsiteY34-70" fmla="*/ 1713434 h 2702049"/>
              <a:gd name="connsiteX35-71" fmla="*/ 3078958 w 3217557"/>
              <a:gd name="connsiteY35-72" fmla="*/ 2077967 h 2702049"/>
              <a:gd name="connsiteX36-73" fmla="*/ 2505887 w 3217557"/>
              <a:gd name="connsiteY36-74" fmla="*/ 1713434 h 2702049"/>
              <a:gd name="connsiteX37-75" fmla="*/ 2886641 w 3217557"/>
              <a:gd name="connsiteY37-76" fmla="*/ 1713434 h 2702049"/>
              <a:gd name="connsiteX38-77" fmla="*/ 3217557 w 3217557"/>
              <a:gd name="connsiteY38-78" fmla="*/ 1382518 h 2702049"/>
              <a:gd name="connsiteX39-79" fmla="*/ 3217557 w 3217557"/>
              <a:gd name="connsiteY39-80" fmla="*/ 330916 h 2702049"/>
              <a:gd name="connsiteX40-81" fmla="*/ 2886641 w 3217557"/>
              <a:gd name="connsiteY40-82" fmla="*/ 0 h 2702049"/>
              <a:gd name="connsiteX0-83" fmla="*/ 1384251 w 3217557"/>
              <a:gd name="connsiteY0-84" fmla="*/ 661544 h 2633810"/>
              <a:gd name="connsiteX1-85" fmla="*/ 1574067 w 3217557"/>
              <a:gd name="connsiteY1-86" fmla="*/ 851360 h 2633810"/>
              <a:gd name="connsiteX2-87" fmla="*/ 1384251 w 3217557"/>
              <a:gd name="connsiteY2-88" fmla="*/ 1041176 h 2633810"/>
              <a:gd name="connsiteX3-89" fmla="*/ 1194435 w 3217557"/>
              <a:gd name="connsiteY3-90" fmla="*/ 851360 h 2633810"/>
              <a:gd name="connsiteX4-91" fmla="*/ 1384251 w 3217557"/>
              <a:gd name="connsiteY4-92" fmla="*/ 661544 h 2633810"/>
              <a:gd name="connsiteX5-93" fmla="*/ 1993421 w 3217557"/>
              <a:gd name="connsiteY5-94" fmla="*/ 661544 h 2633810"/>
              <a:gd name="connsiteX6-95" fmla="*/ 2183237 w 3217557"/>
              <a:gd name="connsiteY6-96" fmla="*/ 851360 h 2633810"/>
              <a:gd name="connsiteX7-97" fmla="*/ 1993421 w 3217557"/>
              <a:gd name="connsiteY7-98" fmla="*/ 1041176 h 2633810"/>
              <a:gd name="connsiteX8-99" fmla="*/ 1803605 w 3217557"/>
              <a:gd name="connsiteY8-100" fmla="*/ 851360 h 2633810"/>
              <a:gd name="connsiteX9-101" fmla="*/ 1993421 w 3217557"/>
              <a:gd name="connsiteY9-102" fmla="*/ 661544 h 2633810"/>
              <a:gd name="connsiteX10-103" fmla="*/ 2602591 w 3217557"/>
              <a:gd name="connsiteY10-104" fmla="*/ 661544 h 2633810"/>
              <a:gd name="connsiteX11-105" fmla="*/ 2792407 w 3217557"/>
              <a:gd name="connsiteY11-106" fmla="*/ 851360 h 2633810"/>
              <a:gd name="connsiteX12-107" fmla="*/ 2602591 w 3217557"/>
              <a:gd name="connsiteY12-108" fmla="*/ 1041176 h 2633810"/>
              <a:gd name="connsiteX13-109" fmla="*/ 2412775 w 3217557"/>
              <a:gd name="connsiteY13-110" fmla="*/ 851360 h 2633810"/>
              <a:gd name="connsiteX14-111" fmla="*/ 2602591 w 3217557"/>
              <a:gd name="connsiteY14-112" fmla="*/ 661544 h 2633810"/>
              <a:gd name="connsiteX15-113" fmla="*/ 677114 w 3217557"/>
              <a:gd name="connsiteY15-114" fmla="*/ 569491 h 2633810"/>
              <a:gd name="connsiteX16-115" fmla="*/ 330916 w 3217557"/>
              <a:gd name="connsiteY16-116" fmla="*/ 569491 h 2633810"/>
              <a:gd name="connsiteX17-117" fmla="*/ 0 w 3217557"/>
              <a:gd name="connsiteY17-118" fmla="*/ 900407 h 2633810"/>
              <a:gd name="connsiteX18-119" fmla="*/ 0 w 3217557"/>
              <a:gd name="connsiteY18-120" fmla="*/ 1952009 h 2633810"/>
              <a:gd name="connsiteX19-121" fmla="*/ 330916 w 3217557"/>
              <a:gd name="connsiteY19-122" fmla="*/ 2282925 h 2633810"/>
              <a:gd name="connsiteX20-123" fmla="*/ 711670 w 3217557"/>
              <a:gd name="connsiteY20-124" fmla="*/ 2282925 h 2633810"/>
              <a:gd name="connsiteX21-125" fmla="*/ 165895 w 3217557"/>
              <a:gd name="connsiteY21-126" fmla="*/ 2633810 h 2633810"/>
              <a:gd name="connsiteX22-127" fmla="*/ 1294529 w 3217557"/>
              <a:gd name="connsiteY22-128" fmla="*/ 2282925 h 2633810"/>
              <a:gd name="connsiteX23-129" fmla="*/ 2117356 w 3217557"/>
              <a:gd name="connsiteY23-130" fmla="*/ 2282925 h 2633810"/>
              <a:gd name="connsiteX24-131" fmla="*/ 2418395 w 3217557"/>
              <a:gd name="connsiteY24-132" fmla="*/ 2087951 h 2633810"/>
              <a:gd name="connsiteX25-133" fmla="*/ 1830857 w 3217557"/>
              <a:gd name="connsiteY25-134" fmla="*/ 1799347 h 2633810"/>
              <a:gd name="connsiteX26-135" fmla="*/ 1008030 w 3217557"/>
              <a:gd name="connsiteY26-136" fmla="*/ 1799347 h 2633810"/>
              <a:gd name="connsiteX27-137" fmla="*/ 677114 w 3217557"/>
              <a:gd name="connsiteY27-138" fmla="*/ 1468431 h 2633810"/>
              <a:gd name="connsiteX28-139" fmla="*/ 677114 w 3217557"/>
              <a:gd name="connsiteY28-140" fmla="*/ 569491 h 2633810"/>
              <a:gd name="connsiteX29-141" fmla="*/ 2886641 w 3217557"/>
              <a:gd name="connsiteY29-142" fmla="*/ 0 h 2633810"/>
              <a:gd name="connsiteX30-143" fmla="*/ 1100201 w 3217557"/>
              <a:gd name="connsiteY30-144" fmla="*/ 0 h 2633810"/>
              <a:gd name="connsiteX31-145" fmla="*/ 769285 w 3217557"/>
              <a:gd name="connsiteY31-146" fmla="*/ 330916 h 2633810"/>
              <a:gd name="connsiteX32-147" fmla="*/ 769285 w 3217557"/>
              <a:gd name="connsiteY32-148" fmla="*/ 1382518 h 2633810"/>
              <a:gd name="connsiteX33-149" fmla="*/ 1100201 w 3217557"/>
              <a:gd name="connsiteY33-150" fmla="*/ 1713434 h 2633810"/>
              <a:gd name="connsiteX34-151" fmla="*/ 1923028 w 3217557"/>
              <a:gd name="connsiteY34-152" fmla="*/ 1713434 h 2633810"/>
              <a:gd name="connsiteX35-153" fmla="*/ 3078958 w 3217557"/>
              <a:gd name="connsiteY35-154" fmla="*/ 2077967 h 2633810"/>
              <a:gd name="connsiteX36-155" fmla="*/ 2505887 w 3217557"/>
              <a:gd name="connsiteY36-156" fmla="*/ 1713434 h 2633810"/>
              <a:gd name="connsiteX37-157" fmla="*/ 2886641 w 3217557"/>
              <a:gd name="connsiteY37-158" fmla="*/ 1713434 h 2633810"/>
              <a:gd name="connsiteX38-159" fmla="*/ 3217557 w 3217557"/>
              <a:gd name="connsiteY38-160" fmla="*/ 1382518 h 2633810"/>
              <a:gd name="connsiteX39-161" fmla="*/ 3217557 w 3217557"/>
              <a:gd name="connsiteY39-162" fmla="*/ 330916 h 2633810"/>
              <a:gd name="connsiteX40-163" fmla="*/ 2886641 w 3217557"/>
              <a:gd name="connsiteY40-164" fmla="*/ 0 h 2633810"/>
              <a:gd name="connsiteX0-165" fmla="*/ 1384251 w 3217557"/>
              <a:gd name="connsiteY0-166" fmla="*/ 661544 h 2633810"/>
              <a:gd name="connsiteX1-167" fmla="*/ 1574067 w 3217557"/>
              <a:gd name="connsiteY1-168" fmla="*/ 851360 h 2633810"/>
              <a:gd name="connsiteX2-169" fmla="*/ 1384251 w 3217557"/>
              <a:gd name="connsiteY2-170" fmla="*/ 1041176 h 2633810"/>
              <a:gd name="connsiteX3-171" fmla="*/ 1194435 w 3217557"/>
              <a:gd name="connsiteY3-172" fmla="*/ 851360 h 2633810"/>
              <a:gd name="connsiteX4-173" fmla="*/ 1384251 w 3217557"/>
              <a:gd name="connsiteY4-174" fmla="*/ 661544 h 2633810"/>
              <a:gd name="connsiteX5-175" fmla="*/ 1993421 w 3217557"/>
              <a:gd name="connsiteY5-176" fmla="*/ 661544 h 2633810"/>
              <a:gd name="connsiteX6-177" fmla="*/ 2183237 w 3217557"/>
              <a:gd name="connsiteY6-178" fmla="*/ 851360 h 2633810"/>
              <a:gd name="connsiteX7-179" fmla="*/ 1993421 w 3217557"/>
              <a:gd name="connsiteY7-180" fmla="*/ 1041176 h 2633810"/>
              <a:gd name="connsiteX8-181" fmla="*/ 1803605 w 3217557"/>
              <a:gd name="connsiteY8-182" fmla="*/ 851360 h 2633810"/>
              <a:gd name="connsiteX9-183" fmla="*/ 1993421 w 3217557"/>
              <a:gd name="connsiteY9-184" fmla="*/ 661544 h 2633810"/>
              <a:gd name="connsiteX10-185" fmla="*/ 2602591 w 3217557"/>
              <a:gd name="connsiteY10-186" fmla="*/ 661544 h 2633810"/>
              <a:gd name="connsiteX11-187" fmla="*/ 2792407 w 3217557"/>
              <a:gd name="connsiteY11-188" fmla="*/ 851360 h 2633810"/>
              <a:gd name="connsiteX12-189" fmla="*/ 2602591 w 3217557"/>
              <a:gd name="connsiteY12-190" fmla="*/ 1041176 h 2633810"/>
              <a:gd name="connsiteX13-191" fmla="*/ 2412775 w 3217557"/>
              <a:gd name="connsiteY13-192" fmla="*/ 851360 h 2633810"/>
              <a:gd name="connsiteX14-193" fmla="*/ 2602591 w 3217557"/>
              <a:gd name="connsiteY14-194" fmla="*/ 661544 h 2633810"/>
              <a:gd name="connsiteX15-195" fmla="*/ 677114 w 3217557"/>
              <a:gd name="connsiteY15-196" fmla="*/ 569491 h 2633810"/>
              <a:gd name="connsiteX16-197" fmla="*/ 330916 w 3217557"/>
              <a:gd name="connsiteY16-198" fmla="*/ 569491 h 2633810"/>
              <a:gd name="connsiteX17-199" fmla="*/ 0 w 3217557"/>
              <a:gd name="connsiteY17-200" fmla="*/ 900407 h 2633810"/>
              <a:gd name="connsiteX18-201" fmla="*/ 0 w 3217557"/>
              <a:gd name="connsiteY18-202" fmla="*/ 1952009 h 2633810"/>
              <a:gd name="connsiteX19-203" fmla="*/ 330916 w 3217557"/>
              <a:gd name="connsiteY19-204" fmla="*/ 2282925 h 2633810"/>
              <a:gd name="connsiteX20-205" fmla="*/ 711670 w 3217557"/>
              <a:gd name="connsiteY20-206" fmla="*/ 2282925 h 2633810"/>
              <a:gd name="connsiteX21-207" fmla="*/ 165895 w 3217557"/>
              <a:gd name="connsiteY21-208" fmla="*/ 2633810 h 2633810"/>
              <a:gd name="connsiteX22-209" fmla="*/ 1294529 w 3217557"/>
              <a:gd name="connsiteY22-210" fmla="*/ 2282925 h 2633810"/>
              <a:gd name="connsiteX23-211" fmla="*/ 2117356 w 3217557"/>
              <a:gd name="connsiteY23-212" fmla="*/ 2282925 h 2633810"/>
              <a:gd name="connsiteX24-213" fmla="*/ 2418395 w 3217557"/>
              <a:gd name="connsiteY24-214" fmla="*/ 2087951 h 2633810"/>
              <a:gd name="connsiteX25-215" fmla="*/ 1830857 w 3217557"/>
              <a:gd name="connsiteY25-216" fmla="*/ 1799347 h 2633810"/>
              <a:gd name="connsiteX26-217" fmla="*/ 1008030 w 3217557"/>
              <a:gd name="connsiteY26-218" fmla="*/ 1799347 h 2633810"/>
              <a:gd name="connsiteX27-219" fmla="*/ 677114 w 3217557"/>
              <a:gd name="connsiteY27-220" fmla="*/ 1468431 h 2633810"/>
              <a:gd name="connsiteX28-221" fmla="*/ 677114 w 3217557"/>
              <a:gd name="connsiteY28-222" fmla="*/ 569491 h 2633810"/>
              <a:gd name="connsiteX29-223" fmla="*/ 2886641 w 3217557"/>
              <a:gd name="connsiteY29-224" fmla="*/ 0 h 2633810"/>
              <a:gd name="connsiteX30-225" fmla="*/ 1100201 w 3217557"/>
              <a:gd name="connsiteY30-226" fmla="*/ 0 h 2633810"/>
              <a:gd name="connsiteX31-227" fmla="*/ 769285 w 3217557"/>
              <a:gd name="connsiteY31-228" fmla="*/ 330916 h 2633810"/>
              <a:gd name="connsiteX32-229" fmla="*/ 769285 w 3217557"/>
              <a:gd name="connsiteY32-230" fmla="*/ 1382518 h 2633810"/>
              <a:gd name="connsiteX33-231" fmla="*/ 1100201 w 3217557"/>
              <a:gd name="connsiteY33-232" fmla="*/ 1713434 h 2633810"/>
              <a:gd name="connsiteX34-233" fmla="*/ 1923028 w 3217557"/>
              <a:gd name="connsiteY34-234" fmla="*/ 1713434 h 2633810"/>
              <a:gd name="connsiteX35-235" fmla="*/ 3078958 w 3217557"/>
              <a:gd name="connsiteY35-236" fmla="*/ 2077967 h 2633810"/>
              <a:gd name="connsiteX36-237" fmla="*/ 2505887 w 3217557"/>
              <a:gd name="connsiteY36-238" fmla="*/ 1713434 h 2633810"/>
              <a:gd name="connsiteX37-239" fmla="*/ 2886641 w 3217557"/>
              <a:gd name="connsiteY37-240" fmla="*/ 1713434 h 2633810"/>
              <a:gd name="connsiteX38-241" fmla="*/ 3217557 w 3217557"/>
              <a:gd name="connsiteY38-242" fmla="*/ 1382518 h 2633810"/>
              <a:gd name="connsiteX39-243" fmla="*/ 3217557 w 3217557"/>
              <a:gd name="connsiteY39-244" fmla="*/ 330916 h 2633810"/>
              <a:gd name="connsiteX40-245" fmla="*/ 2886641 w 3217557"/>
              <a:gd name="connsiteY40-246" fmla="*/ 0 h 2633810"/>
              <a:gd name="connsiteX0-247" fmla="*/ 1384251 w 3217557"/>
              <a:gd name="connsiteY0-248" fmla="*/ 661544 h 2633810"/>
              <a:gd name="connsiteX1-249" fmla="*/ 1574067 w 3217557"/>
              <a:gd name="connsiteY1-250" fmla="*/ 851360 h 2633810"/>
              <a:gd name="connsiteX2-251" fmla="*/ 1384251 w 3217557"/>
              <a:gd name="connsiteY2-252" fmla="*/ 1041176 h 2633810"/>
              <a:gd name="connsiteX3-253" fmla="*/ 1194435 w 3217557"/>
              <a:gd name="connsiteY3-254" fmla="*/ 851360 h 2633810"/>
              <a:gd name="connsiteX4-255" fmla="*/ 1384251 w 3217557"/>
              <a:gd name="connsiteY4-256" fmla="*/ 661544 h 2633810"/>
              <a:gd name="connsiteX5-257" fmla="*/ 1993421 w 3217557"/>
              <a:gd name="connsiteY5-258" fmla="*/ 661544 h 2633810"/>
              <a:gd name="connsiteX6-259" fmla="*/ 2183237 w 3217557"/>
              <a:gd name="connsiteY6-260" fmla="*/ 851360 h 2633810"/>
              <a:gd name="connsiteX7-261" fmla="*/ 1993421 w 3217557"/>
              <a:gd name="connsiteY7-262" fmla="*/ 1041176 h 2633810"/>
              <a:gd name="connsiteX8-263" fmla="*/ 1803605 w 3217557"/>
              <a:gd name="connsiteY8-264" fmla="*/ 851360 h 2633810"/>
              <a:gd name="connsiteX9-265" fmla="*/ 1993421 w 3217557"/>
              <a:gd name="connsiteY9-266" fmla="*/ 661544 h 2633810"/>
              <a:gd name="connsiteX10-267" fmla="*/ 2602591 w 3217557"/>
              <a:gd name="connsiteY10-268" fmla="*/ 661544 h 2633810"/>
              <a:gd name="connsiteX11-269" fmla="*/ 2792407 w 3217557"/>
              <a:gd name="connsiteY11-270" fmla="*/ 851360 h 2633810"/>
              <a:gd name="connsiteX12-271" fmla="*/ 2602591 w 3217557"/>
              <a:gd name="connsiteY12-272" fmla="*/ 1041176 h 2633810"/>
              <a:gd name="connsiteX13-273" fmla="*/ 2412775 w 3217557"/>
              <a:gd name="connsiteY13-274" fmla="*/ 851360 h 2633810"/>
              <a:gd name="connsiteX14-275" fmla="*/ 2602591 w 3217557"/>
              <a:gd name="connsiteY14-276" fmla="*/ 661544 h 2633810"/>
              <a:gd name="connsiteX15-277" fmla="*/ 677114 w 3217557"/>
              <a:gd name="connsiteY15-278" fmla="*/ 569491 h 2633810"/>
              <a:gd name="connsiteX16-279" fmla="*/ 330916 w 3217557"/>
              <a:gd name="connsiteY16-280" fmla="*/ 569491 h 2633810"/>
              <a:gd name="connsiteX17-281" fmla="*/ 0 w 3217557"/>
              <a:gd name="connsiteY17-282" fmla="*/ 900407 h 2633810"/>
              <a:gd name="connsiteX18-283" fmla="*/ 0 w 3217557"/>
              <a:gd name="connsiteY18-284" fmla="*/ 1952009 h 2633810"/>
              <a:gd name="connsiteX19-285" fmla="*/ 330916 w 3217557"/>
              <a:gd name="connsiteY19-286" fmla="*/ 2282925 h 2633810"/>
              <a:gd name="connsiteX20-287" fmla="*/ 711670 w 3217557"/>
              <a:gd name="connsiteY20-288" fmla="*/ 2282925 h 2633810"/>
              <a:gd name="connsiteX21-289" fmla="*/ 165895 w 3217557"/>
              <a:gd name="connsiteY21-290" fmla="*/ 2633810 h 2633810"/>
              <a:gd name="connsiteX22-291" fmla="*/ 1294529 w 3217557"/>
              <a:gd name="connsiteY22-292" fmla="*/ 2282925 h 2633810"/>
              <a:gd name="connsiteX23-293" fmla="*/ 2117356 w 3217557"/>
              <a:gd name="connsiteY23-294" fmla="*/ 2282925 h 2633810"/>
              <a:gd name="connsiteX24-295" fmla="*/ 2418395 w 3217557"/>
              <a:gd name="connsiteY24-296" fmla="*/ 2087951 h 2633810"/>
              <a:gd name="connsiteX25-297" fmla="*/ 1830857 w 3217557"/>
              <a:gd name="connsiteY25-298" fmla="*/ 1799347 h 2633810"/>
              <a:gd name="connsiteX26-299" fmla="*/ 1008030 w 3217557"/>
              <a:gd name="connsiteY26-300" fmla="*/ 1799347 h 2633810"/>
              <a:gd name="connsiteX27-301" fmla="*/ 677114 w 3217557"/>
              <a:gd name="connsiteY27-302" fmla="*/ 1468431 h 2633810"/>
              <a:gd name="connsiteX28-303" fmla="*/ 677114 w 3217557"/>
              <a:gd name="connsiteY28-304" fmla="*/ 569491 h 2633810"/>
              <a:gd name="connsiteX29-305" fmla="*/ 2886641 w 3217557"/>
              <a:gd name="connsiteY29-306" fmla="*/ 0 h 2633810"/>
              <a:gd name="connsiteX30-307" fmla="*/ 1100201 w 3217557"/>
              <a:gd name="connsiteY30-308" fmla="*/ 0 h 2633810"/>
              <a:gd name="connsiteX31-309" fmla="*/ 769285 w 3217557"/>
              <a:gd name="connsiteY31-310" fmla="*/ 330916 h 2633810"/>
              <a:gd name="connsiteX32-311" fmla="*/ 769285 w 3217557"/>
              <a:gd name="connsiteY32-312" fmla="*/ 1382518 h 2633810"/>
              <a:gd name="connsiteX33-313" fmla="*/ 1100201 w 3217557"/>
              <a:gd name="connsiteY33-314" fmla="*/ 1713434 h 2633810"/>
              <a:gd name="connsiteX34-315" fmla="*/ 1923028 w 3217557"/>
              <a:gd name="connsiteY34-316" fmla="*/ 1713434 h 2633810"/>
              <a:gd name="connsiteX35-317" fmla="*/ 3078958 w 3217557"/>
              <a:gd name="connsiteY35-318" fmla="*/ 2077967 h 2633810"/>
              <a:gd name="connsiteX36-319" fmla="*/ 2505887 w 3217557"/>
              <a:gd name="connsiteY36-320" fmla="*/ 1713434 h 2633810"/>
              <a:gd name="connsiteX37-321" fmla="*/ 2886641 w 3217557"/>
              <a:gd name="connsiteY37-322" fmla="*/ 1713434 h 2633810"/>
              <a:gd name="connsiteX38-323" fmla="*/ 3217557 w 3217557"/>
              <a:gd name="connsiteY38-324" fmla="*/ 1382518 h 2633810"/>
              <a:gd name="connsiteX39-325" fmla="*/ 3217557 w 3217557"/>
              <a:gd name="connsiteY39-326" fmla="*/ 330916 h 2633810"/>
              <a:gd name="connsiteX40-327" fmla="*/ 2886641 w 3217557"/>
              <a:gd name="connsiteY40-328" fmla="*/ 0 h 2633810"/>
              <a:gd name="connsiteX0-329" fmla="*/ 1384251 w 3217557"/>
              <a:gd name="connsiteY0-330" fmla="*/ 661544 h 2654282"/>
              <a:gd name="connsiteX1-331" fmla="*/ 1574067 w 3217557"/>
              <a:gd name="connsiteY1-332" fmla="*/ 851360 h 2654282"/>
              <a:gd name="connsiteX2-333" fmla="*/ 1384251 w 3217557"/>
              <a:gd name="connsiteY2-334" fmla="*/ 1041176 h 2654282"/>
              <a:gd name="connsiteX3-335" fmla="*/ 1194435 w 3217557"/>
              <a:gd name="connsiteY3-336" fmla="*/ 851360 h 2654282"/>
              <a:gd name="connsiteX4-337" fmla="*/ 1384251 w 3217557"/>
              <a:gd name="connsiteY4-338" fmla="*/ 661544 h 2654282"/>
              <a:gd name="connsiteX5-339" fmla="*/ 1993421 w 3217557"/>
              <a:gd name="connsiteY5-340" fmla="*/ 661544 h 2654282"/>
              <a:gd name="connsiteX6-341" fmla="*/ 2183237 w 3217557"/>
              <a:gd name="connsiteY6-342" fmla="*/ 851360 h 2654282"/>
              <a:gd name="connsiteX7-343" fmla="*/ 1993421 w 3217557"/>
              <a:gd name="connsiteY7-344" fmla="*/ 1041176 h 2654282"/>
              <a:gd name="connsiteX8-345" fmla="*/ 1803605 w 3217557"/>
              <a:gd name="connsiteY8-346" fmla="*/ 851360 h 2654282"/>
              <a:gd name="connsiteX9-347" fmla="*/ 1993421 w 3217557"/>
              <a:gd name="connsiteY9-348" fmla="*/ 661544 h 2654282"/>
              <a:gd name="connsiteX10-349" fmla="*/ 2602591 w 3217557"/>
              <a:gd name="connsiteY10-350" fmla="*/ 661544 h 2654282"/>
              <a:gd name="connsiteX11-351" fmla="*/ 2792407 w 3217557"/>
              <a:gd name="connsiteY11-352" fmla="*/ 851360 h 2654282"/>
              <a:gd name="connsiteX12-353" fmla="*/ 2602591 w 3217557"/>
              <a:gd name="connsiteY12-354" fmla="*/ 1041176 h 2654282"/>
              <a:gd name="connsiteX13-355" fmla="*/ 2412775 w 3217557"/>
              <a:gd name="connsiteY13-356" fmla="*/ 851360 h 2654282"/>
              <a:gd name="connsiteX14-357" fmla="*/ 2602591 w 3217557"/>
              <a:gd name="connsiteY14-358" fmla="*/ 661544 h 2654282"/>
              <a:gd name="connsiteX15-359" fmla="*/ 677114 w 3217557"/>
              <a:gd name="connsiteY15-360" fmla="*/ 569491 h 2654282"/>
              <a:gd name="connsiteX16-361" fmla="*/ 330916 w 3217557"/>
              <a:gd name="connsiteY16-362" fmla="*/ 569491 h 2654282"/>
              <a:gd name="connsiteX17-363" fmla="*/ 0 w 3217557"/>
              <a:gd name="connsiteY17-364" fmla="*/ 900407 h 2654282"/>
              <a:gd name="connsiteX18-365" fmla="*/ 0 w 3217557"/>
              <a:gd name="connsiteY18-366" fmla="*/ 1952009 h 2654282"/>
              <a:gd name="connsiteX19-367" fmla="*/ 330916 w 3217557"/>
              <a:gd name="connsiteY19-368" fmla="*/ 2282925 h 2654282"/>
              <a:gd name="connsiteX20-369" fmla="*/ 711670 w 3217557"/>
              <a:gd name="connsiteY20-370" fmla="*/ 2282925 h 2654282"/>
              <a:gd name="connsiteX21-371" fmla="*/ 275077 w 3217557"/>
              <a:gd name="connsiteY21-372" fmla="*/ 2654282 h 2654282"/>
              <a:gd name="connsiteX22-373" fmla="*/ 1294529 w 3217557"/>
              <a:gd name="connsiteY22-374" fmla="*/ 2282925 h 2654282"/>
              <a:gd name="connsiteX23-375" fmla="*/ 2117356 w 3217557"/>
              <a:gd name="connsiteY23-376" fmla="*/ 2282925 h 2654282"/>
              <a:gd name="connsiteX24-377" fmla="*/ 2418395 w 3217557"/>
              <a:gd name="connsiteY24-378" fmla="*/ 2087951 h 2654282"/>
              <a:gd name="connsiteX25-379" fmla="*/ 1830857 w 3217557"/>
              <a:gd name="connsiteY25-380" fmla="*/ 1799347 h 2654282"/>
              <a:gd name="connsiteX26-381" fmla="*/ 1008030 w 3217557"/>
              <a:gd name="connsiteY26-382" fmla="*/ 1799347 h 2654282"/>
              <a:gd name="connsiteX27-383" fmla="*/ 677114 w 3217557"/>
              <a:gd name="connsiteY27-384" fmla="*/ 1468431 h 2654282"/>
              <a:gd name="connsiteX28-385" fmla="*/ 677114 w 3217557"/>
              <a:gd name="connsiteY28-386" fmla="*/ 569491 h 2654282"/>
              <a:gd name="connsiteX29-387" fmla="*/ 2886641 w 3217557"/>
              <a:gd name="connsiteY29-388" fmla="*/ 0 h 2654282"/>
              <a:gd name="connsiteX30-389" fmla="*/ 1100201 w 3217557"/>
              <a:gd name="connsiteY30-390" fmla="*/ 0 h 2654282"/>
              <a:gd name="connsiteX31-391" fmla="*/ 769285 w 3217557"/>
              <a:gd name="connsiteY31-392" fmla="*/ 330916 h 2654282"/>
              <a:gd name="connsiteX32-393" fmla="*/ 769285 w 3217557"/>
              <a:gd name="connsiteY32-394" fmla="*/ 1382518 h 2654282"/>
              <a:gd name="connsiteX33-395" fmla="*/ 1100201 w 3217557"/>
              <a:gd name="connsiteY33-396" fmla="*/ 1713434 h 2654282"/>
              <a:gd name="connsiteX34-397" fmla="*/ 1923028 w 3217557"/>
              <a:gd name="connsiteY34-398" fmla="*/ 1713434 h 2654282"/>
              <a:gd name="connsiteX35-399" fmla="*/ 3078958 w 3217557"/>
              <a:gd name="connsiteY35-400" fmla="*/ 2077967 h 2654282"/>
              <a:gd name="connsiteX36-401" fmla="*/ 2505887 w 3217557"/>
              <a:gd name="connsiteY36-402" fmla="*/ 1713434 h 2654282"/>
              <a:gd name="connsiteX37-403" fmla="*/ 2886641 w 3217557"/>
              <a:gd name="connsiteY37-404" fmla="*/ 1713434 h 2654282"/>
              <a:gd name="connsiteX38-405" fmla="*/ 3217557 w 3217557"/>
              <a:gd name="connsiteY38-406" fmla="*/ 1382518 h 2654282"/>
              <a:gd name="connsiteX39-407" fmla="*/ 3217557 w 3217557"/>
              <a:gd name="connsiteY39-408" fmla="*/ 330916 h 2654282"/>
              <a:gd name="connsiteX40-409" fmla="*/ 2886641 w 3217557"/>
              <a:gd name="connsiteY40-410" fmla="*/ 0 h 2654282"/>
              <a:gd name="connsiteX0-411" fmla="*/ 1384251 w 3217557"/>
              <a:gd name="connsiteY0-412" fmla="*/ 661544 h 2654282"/>
              <a:gd name="connsiteX1-413" fmla="*/ 1574067 w 3217557"/>
              <a:gd name="connsiteY1-414" fmla="*/ 851360 h 2654282"/>
              <a:gd name="connsiteX2-415" fmla="*/ 1384251 w 3217557"/>
              <a:gd name="connsiteY2-416" fmla="*/ 1041176 h 2654282"/>
              <a:gd name="connsiteX3-417" fmla="*/ 1194435 w 3217557"/>
              <a:gd name="connsiteY3-418" fmla="*/ 851360 h 2654282"/>
              <a:gd name="connsiteX4-419" fmla="*/ 1384251 w 3217557"/>
              <a:gd name="connsiteY4-420" fmla="*/ 661544 h 2654282"/>
              <a:gd name="connsiteX5-421" fmla="*/ 1993421 w 3217557"/>
              <a:gd name="connsiteY5-422" fmla="*/ 661544 h 2654282"/>
              <a:gd name="connsiteX6-423" fmla="*/ 2183237 w 3217557"/>
              <a:gd name="connsiteY6-424" fmla="*/ 851360 h 2654282"/>
              <a:gd name="connsiteX7-425" fmla="*/ 1993421 w 3217557"/>
              <a:gd name="connsiteY7-426" fmla="*/ 1041176 h 2654282"/>
              <a:gd name="connsiteX8-427" fmla="*/ 1803605 w 3217557"/>
              <a:gd name="connsiteY8-428" fmla="*/ 851360 h 2654282"/>
              <a:gd name="connsiteX9-429" fmla="*/ 1993421 w 3217557"/>
              <a:gd name="connsiteY9-430" fmla="*/ 661544 h 2654282"/>
              <a:gd name="connsiteX10-431" fmla="*/ 2602591 w 3217557"/>
              <a:gd name="connsiteY10-432" fmla="*/ 661544 h 2654282"/>
              <a:gd name="connsiteX11-433" fmla="*/ 2792407 w 3217557"/>
              <a:gd name="connsiteY11-434" fmla="*/ 851360 h 2654282"/>
              <a:gd name="connsiteX12-435" fmla="*/ 2602591 w 3217557"/>
              <a:gd name="connsiteY12-436" fmla="*/ 1041176 h 2654282"/>
              <a:gd name="connsiteX13-437" fmla="*/ 2412775 w 3217557"/>
              <a:gd name="connsiteY13-438" fmla="*/ 851360 h 2654282"/>
              <a:gd name="connsiteX14-439" fmla="*/ 2602591 w 3217557"/>
              <a:gd name="connsiteY14-440" fmla="*/ 661544 h 2654282"/>
              <a:gd name="connsiteX15-441" fmla="*/ 677114 w 3217557"/>
              <a:gd name="connsiteY15-442" fmla="*/ 569491 h 2654282"/>
              <a:gd name="connsiteX16-443" fmla="*/ 330916 w 3217557"/>
              <a:gd name="connsiteY16-444" fmla="*/ 569491 h 2654282"/>
              <a:gd name="connsiteX17-445" fmla="*/ 0 w 3217557"/>
              <a:gd name="connsiteY17-446" fmla="*/ 900407 h 2654282"/>
              <a:gd name="connsiteX18-447" fmla="*/ 0 w 3217557"/>
              <a:gd name="connsiteY18-448" fmla="*/ 1952009 h 2654282"/>
              <a:gd name="connsiteX19-449" fmla="*/ 330916 w 3217557"/>
              <a:gd name="connsiteY19-450" fmla="*/ 2282925 h 2654282"/>
              <a:gd name="connsiteX20-451" fmla="*/ 711670 w 3217557"/>
              <a:gd name="connsiteY20-452" fmla="*/ 2282925 h 2654282"/>
              <a:gd name="connsiteX21-453" fmla="*/ 275077 w 3217557"/>
              <a:gd name="connsiteY21-454" fmla="*/ 2654282 h 2654282"/>
              <a:gd name="connsiteX22-455" fmla="*/ 1294529 w 3217557"/>
              <a:gd name="connsiteY22-456" fmla="*/ 2282925 h 2654282"/>
              <a:gd name="connsiteX23-457" fmla="*/ 2117356 w 3217557"/>
              <a:gd name="connsiteY23-458" fmla="*/ 2282925 h 2654282"/>
              <a:gd name="connsiteX24-459" fmla="*/ 2418395 w 3217557"/>
              <a:gd name="connsiteY24-460" fmla="*/ 2087951 h 2654282"/>
              <a:gd name="connsiteX25-461" fmla="*/ 1830857 w 3217557"/>
              <a:gd name="connsiteY25-462" fmla="*/ 1799347 h 2654282"/>
              <a:gd name="connsiteX26-463" fmla="*/ 1008030 w 3217557"/>
              <a:gd name="connsiteY26-464" fmla="*/ 1799347 h 2654282"/>
              <a:gd name="connsiteX27-465" fmla="*/ 677114 w 3217557"/>
              <a:gd name="connsiteY27-466" fmla="*/ 1468431 h 2654282"/>
              <a:gd name="connsiteX28-467" fmla="*/ 677114 w 3217557"/>
              <a:gd name="connsiteY28-468" fmla="*/ 569491 h 2654282"/>
              <a:gd name="connsiteX29-469" fmla="*/ 2886641 w 3217557"/>
              <a:gd name="connsiteY29-470" fmla="*/ 0 h 2654282"/>
              <a:gd name="connsiteX30-471" fmla="*/ 1100201 w 3217557"/>
              <a:gd name="connsiteY30-472" fmla="*/ 0 h 2654282"/>
              <a:gd name="connsiteX31-473" fmla="*/ 769285 w 3217557"/>
              <a:gd name="connsiteY31-474" fmla="*/ 330916 h 2654282"/>
              <a:gd name="connsiteX32-475" fmla="*/ 769285 w 3217557"/>
              <a:gd name="connsiteY32-476" fmla="*/ 1382518 h 2654282"/>
              <a:gd name="connsiteX33-477" fmla="*/ 1100201 w 3217557"/>
              <a:gd name="connsiteY33-478" fmla="*/ 1713434 h 2654282"/>
              <a:gd name="connsiteX34-479" fmla="*/ 1923028 w 3217557"/>
              <a:gd name="connsiteY34-480" fmla="*/ 1713434 h 2654282"/>
              <a:gd name="connsiteX35-481" fmla="*/ 3078958 w 3217557"/>
              <a:gd name="connsiteY35-482" fmla="*/ 2077967 h 2654282"/>
              <a:gd name="connsiteX36-483" fmla="*/ 2505887 w 3217557"/>
              <a:gd name="connsiteY36-484" fmla="*/ 1713434 h 2654282"/>
              <a:gd name="connsiteX37-485" fmla="*/ 2886641 w 3217557"/>
              <a:gd name="connsiteY37-486" fmla="*/ 1713434 h 2654282"/>
              <a:gd name="connsiteX38-487" fmla="*/ 3217557 w 3217557"/>
              <a:gd name="connsiteY38-488" fmla="*/ 1382518 h 2654282"/>
              <a:gd name="connsiteX39-489" fmla="*/ 3217557 w 3217557"/>
              <a:gd name="connsiteY39-490" fmla="*/ 330916 h 2654282"/>
              <a:gd name="connsiteX40-491" fmla="*/ 2886641 w 3217557"/>
              <a:gd name="connsiteY40-492" fmla="*/ 0 h 2654282"/>
              <a:gd name="connsiteX0-493" fmla="*/ 1384251 w 3217557"/>
              <a:gd name="connsiteY0-494" fmla="*/ 661544 h 2654282"/>
              <a:gd name="connsiteX1-495" fmla="*/ 1574067 w 3217557"/>
              <a:gd name="connsiteY1-496" fmla="*/ 851360 h 2654282"/>
              <a:gd name="connsiteX2-497" fmla="*/ 1384251 w 3217557"/>
              <a:gd name="connsiteY2-498" fmla="*/ 1041176 h 2654282"/>
              <a:gd name="connsiteX3-499" fmla="*/ 1194435 w 3217557"/>
              <a:gd name="connsiteY3-500" fmla="*/ 851360 h 2654282"/>
              <a:gd name="connsiteX4-501" fmla="*/ 1384251 w 3217557"/>
              <a:gd name="connsiteY4-502" fmla="*/ 661544 h 2654282"/>
              <a:gd name="connsiteX5-503" fmla="*/ 1993421 w 3217557"/>
              <a:gd name="connsiteY5-504" fmla="*/ 661544 h 2654282"/>
              <a:gd name="connsiteX6-505" fmla="*/ 2183237 w 3217557"/>
              <a:gd name="connsiteY6-506" fmla="*/ 851360 h 2654282"/>
              <a:gd name="connsiteX7-507" fmla="*/ 1993421 w 3217557"/>
              <a:gd name="connsiteY7-508" fmla="*/ 1041176 h 2654282"/>
              <a:gd name="connsiteX8-509" fmla="*/ 1803605 w 3217557"/>
              <a:gd name="connsiteY8-510" fmla="*/ 851360 h 2654282"/>
              <a:gd name="connsiteX9-511" fmla="*/ 1993421 w 3217557"/>
              <a:gd name="connsiteY9-512" fmla="*/ 661544 h 2654282"/>
              <a:gd name="connsiteX10-513" fmla="*/ 2602591 w 3217557"/>
              <a:gd name="connsiteY10-514" fmla="*/ 661544 h 2654282"/>
              <a:gd name="connsiteX11-515" fmla="*/ 2792407 w 3217557"/>
              <a:gd name="connsiteY11-516" fmla="*/ 851360 h 2654282"/>
              <a:gd name="connsiteX12-517" fmla="*/ 2602591 w 3217557"/>
              <a:gd name="connsiteY12-518" fmla="*/ 1041176 h 2654282"/>
              <a:gd name="connsiteX13-519" fmla="*/ 2412775 w 3217557"/>
              <a:gd name="connsiteY13-520" fmla="*/ 851360 h 2654282"/>
              <a:gd name="connsiteX14-521" fmla="*/ 2602591 w 3217557"/>
              <a:gd name="connsiteY14-522" fmla="*/ 661544 h 2654282"/>
              <a:gd name="connsiteX15-523" fmla="*/ 677114 w 3217557"/>
              <a:gd name="connsiteY15-524" fmla="*/ 569491 h 2654282"/>
              <a:gd name="connsiteX16-525" fmla="*/ 330916 w 3217557"/>
              <a:gd name="connsiteY16-526" fmla="*/ 569491 h 2654282"/>
              <a:gd name="connsiteX17-527" fmla="*/ 0 w 3217557"/>
              <a:gd name="connsiteY17-528" fmla="*/ 900407 h 2654282"/>
              <a:gd name="connsiteX18-529" fmla="*/ 0 w 3217557"/>
              <a:gd name="connsiteY18-530" fmla="*/ 1952009 h 2654282"/>
              <a:gd name="connsiteX19-531" fmla="*/ 330916 w 3217557"/>
              <a:gd name="connsiteY19-532" fmla="*/ 2282925 h 2654282"/>
              <a:gd name="connsiteX20-533" fmla="*/ 711670 w 3217557"/>
              <a:gd name="connsiteY20-534" fmla="*/ 2282925 h 2654282"/>
              <a:gd name="connsiteX21-535" fmla="*/ 275077 w 3217557"/>
              <a:gd name="connsiteY21-536" fmla="*/ 2654282 h 2654282"/>
              <a:gd name="connsiteX22-537" fmla="*/ 1294529 w 3217557"/>
              <a:gd name="connsiteY22-538" fmla="*/ 2282925 h 2654282"/>
              <a:gd name="connsiteX23-539" fmla="*/ 2117356 w 3217557"/>
              <a:gd name="connsiteY23-540" fmla="*/ 2282925 h 2654282"/>
              <a:gd name="connsiteX24-541" fmla="*/ 2418395 w 3217557"/>
              <a:gd name="connsiteY24-542" fmla="*/ 2087951 h 2654282"/>
              <a:gd name="connsiteX25-543" fmla="*/ 1830857 w 3217557"/>
              <a:gd name="connsiteY25-544" fmla="*/ 1799347 h 2654282"/>
              <a:gd name="connsiteX26-545" fmla="*/ 1008030 w 3217557"/>
              <a:gd name="connsiteY26-546" fmla="*/ 1799347 h 2654282"/>
              <a:gd name="connsiteX27-547" fmla="*/ 677114 w 3217557"/>
              <a:gd name="connsiteY27-548" fmla="*/ 1468431 h 2654282"/>
              <a:gd name="connsiteX28-549" fmla="*/ 677114 w 3217557"/>
              <a:gd name="connsiteY28-550" fmla="*/ 569491 h 2654282"/>
              <a:gd name="connsiteX29-551" fmla="*/ 2886641 w 3217557"/>
              <a:gd name="connsiteY29-552" fmla="*/ 0 h 2654282"/>
              <a:gd name="connsiteX30-553" fmla="*/ 1100201 w 3217557"/>
              <a:gd name="connsiteY30-554" fmla="*/ 0 h 2654282"/>
              <a:gd name="connsiteX31-555" fmla="*/ 769285 w 3217557"/>
              <a:gd name="connsiteY31-556" fmla="*/ 330916 h 2654282"/>
              <a:gd name="connsiteX32-557" fmla="*/ 769285 w 3217557"/>
              <a:gd name="connsiteY32-558" fmla="*/ 1382518 h 2654282"/>
              <a:gd name="connsiteX33-559" fmla="*/ 1100201 w 3217557"/>
              <a:gd name="connsiteY33-560" fmla="*/ 1713434 h 2654282"/>
              <a:gd name="connsiteX34-561" fmla="*/ 1923028 w 3217557"/>
              <a:gd name="connsiteY34-562" fmla="*/ 1713434 h 2654282"/>
              <a:gd name="connsiteX35-563" fmla="*/ 3078958 w 3217557"/>
              <a:gd name="connsiteY35-564" fmla="*/ 2077967 h 2654282"/>
              <a:gd name="connsiteX36-565" fmla="*/ 2505887 w 3217557"/>
              <a:gd name="connsiteY36-566" fmla="*/ 1713434 h 2654282"/>
              <a:gd name="connsiteX37-567" fmla="*/ 2886641 w 3217557"/>
              <a:gd name="connsiteY37-568" fmla="*/ 1713434 h 2654282"/>
              <a:gd name="connsiteX38-569" fmla="*/ 3217557 w 3217557"/>
              <a:gd name="connsiteY38-570" fmla="*/ 1382518 h 2654282"/>
              <a:gd name="connsiteX39-571" fmla="*/ 3217557 w 3217557"/>
              <a:gd name="connsiteY39-572" fmla="*/ 330916 h 2654282"/>
              <a:gd name="connsiteX40-573" fmla="*/ 2886641 w 3217557"/>
              <a:gd name="connsiteY40-574" fmla="*/ 0 h 2654282"/>
              <a:gd name="connsiteX0-575" fmla="*/ 1384251 w 3217557"/>
              <a:gd name="connsiteY0-576" fmla="*/ 661544 h 2654282"/>
              <a:gd name="connsiteX1-577" fmla="*/ 1574067 w 3217557"/>
              <a:gd name="connsiteY1-578" fmla="*/ 851360 h 2654282"/>
              <a:gd name="connsiteX2-579" fmla="*/ 1384251 w 3217557"/>
              <a:gd name="connsiteY2-580" fmla="*/ 1041176 h 2654282"/>
              <a:gd name="connsiteX3-581" fmla="*/ 1194435 w 3217557"/>
              <a:gd name="connsiteY3-582" fmla="*/ 851360 h 2654282"/>
              <a:gd name="connsiteX4-583" fmla="*/ 1384251 w 3217557"/>
              <a:gd name="connsiteY4-584" fmla="*/ 661544 h 2654282"/>
              <a:gd name="connsiteX5-585" fmla="*/ 1993421 w 3217557"/>
              <a:gd name="connsiteY5-586" fmla="*/ 661544 h 2654282"/>
              <a:gd name="connsiteX6-587" fmla="*/ 2183237 w 3217557"/>
              <a:gd name="connsiteY6-588" fmla="*/ 851360 h 2654282"/>
              <a:gd name="connsiteX7-589" fmla="*/ 1993421 w 3217557"/>
              <a:gd name="connsiteY7-590" fmla="*/ 1041176 h 2654282"/>
              <a:gd name="connsiteX8-591" fmla="*/ 1803605 w 3217557"/>
              <a:gd name="connsiteY8-592" fmla="*/ 851360 h 2654282"/>
              <a:gd name="connsiteX9-593" fmla="*/ 1993421 w 3217557"/>
              <a:gd name="connsiteY9-594" fmla="*/ 661544 h 2654282"/>
              <a:gd name="connsiteX10-595" fmla="*/ 2602591 w 3217557"/>
              <a:gd name="connsiteY10-596" fmla="*/ 661544 h 2654282"/>
              <a:gd name="connsiteX11-597" fmla="*/ 2792407 w 3217557"/>
              <a:gd name="connsiteY11-598" fmla="*/ 851360 h 2654282"/>
              <a:gd name="connsiteX12-599" fmla="*/ 2602591 w 3217557"/>
              <a:gd name="connsiteY12-600" fmla="*/ 1041176 h 2654282"/>
              <a:gd name="connsiteX13-601" fmla="*/ 2412775 w 3217557"/>
              <a:gd name="connsiteY13-602" fmla="*/ 851360 h 2654282"/>
              <a:gd name="connsiteX14-603" fmla="*/ 2602591 w 3217557"/>
              <a:gd name="connsiteY14-604" fmla="*/ 661544 h 2654282"/>
              <a:gd name="connsiteX15-605" fmla="*/ 677114 w 3217557"/>
              <a:gd name="connsiteY15-606" fmla="*/ 569491 h 2654282"/>
              <a:gd name="connsiteX16-607" fmla="*/ 330916 w 3217557"/>
              <a:gd name="connsiteY16-608" fmla="*/ 569491 h 2654282"/>
              <a:gd name="connsiteX17-609" fmla="*/ 0 w 3217557"/>
              <a:gd name="connsiteY17-610" fmla="*/ 900407 h 2654282"/>
              <a:gd name="connsiteX18-611" fmla="*/ 0 w 3217557"/>
              <a:gd name="connsiteY18-612" fmla="*/ 1952009 h 2654282"/>
              <a:gd name="connsiteX19-613" fmla="*/ 330916 w 3217557"/>
              <a:gd name="connsiteY19-614" fmla="*/ 2282925 h 2654282"/>
              <a:gd name="connsiteX20-615" fmla="*/ 711670 w 3217557"/>
              <a:gd name="connsiteY20-616" fmla="*/ 2282925 h 2654282"/>
              <a:gd name="connsiteX21-617" fmla="*/ 275077 w 3217557"/>
              <a:gd name="connsiteY21-618" fmla="*/ 2654282 h 2654282"/>
              <a:gd name="connsiteX22-619" fmla="*/ 1294529 w 3217557"/>
              <a:gd name="connsiteY22-620" fmla="*/ 2282925 h 2654282"/>
              <a:gd name="connsiteX23-621" fmla="*/ 2117356 w 3217557"/>
              <a:gd name="connsiteY23-622" fmla="*/ 2282925 h 2654282"/>
              <a:gd name="connsiteX24-623" fmla="*/ 2418395 w 3217557"/>
              <a:gd name="connsiteY24-624" fmla="*/ 2087951 h 2654282"/>
              <a:gd name="connsiteX25-625" fmla="*/ 1830857 w 3217557"/>
              <a:gd name="connsiteY25-626" fmla="*/ 1799347 h 2654282"/>
              <a:gd name="connsiteX26-627" fmla="*/ 1008030 w 3217557"/>
              <a:gd name="connsiteY26-628" fmla="*/ 1799347 h 2654282"/>
              <a:gd name="connsiteX27-629" fmla="*/ 677114 w 3217557"/>
              <a:gd name="connsiteY27-630" fmla="*/ 1468431 h 2654282"/>
              <a:gd name="connsiteX28-631" fmla="*/ 677114 w 3217557"/>
              <a:gd name="connsiteY28-632" fmla="*/ 569491 h 2654282"/>
              <a:gd name="connsiteX29-633" fmla="*/ 2886641 w 3217557"/>
              <a:gd name="connsiteY29-634" fmla="*/ 0 h 2654282"/>
              <a:gd name="connsiteX30-635" fmla="*/ 1100201 w 3217557"/>
              <a:gd name="connsiteY30-636" fmla="*/ 0 h 2654282"/>
              <a:gd name="connsiteX31-637" fmla="*/ 769285 w 3217557"/>
              <a:gd name="connsiteY31-638" fmla="*/ 330916 h 2654282"/>
              <a:gd name="connsiteX32-639" fmla="*/ 769285 w 3217557"/>
              <a:gd name="connsiteY32-640" fmla="*/ 1382518 h 2654282"/>
              <a:gd name="connsiteX33-641" fmla="*/ 1100201 w 3217557"/>
              <a:gd name="connsiteY33-642" fmla="*/ 1713434 h 2654282"/>
              <a:gd name="connsiteX34-643" fmla="*/ 1923028 w 3217557"/>
              <a:gd name="connsiteY34-644" fmla="*/ 1713434 h 2654282"/>
              <a:gd name="connsiteX35-645" fmla="*/ 3078958 w 3217557"/>
              <a:gd name="connsiteY35-646" fmla="*/ 2077967 h 2654282"/>
              <a:gd name="connsiteX36-647" fmla="*/ 2505887 w 3217557"/>
              <a:gd name="connsiteY36-648" fmla="*/ 1713434 h 2654282"/>
              <a:gd name="connsiteX37-649" fmla="*/ 2886641 w 3217557"/>
              <a:gd name="connsiteY37-650" fmla="*/ 1713434 h 2654282"/>
              <a:gd name="connsiteX38-651" fmla="*/ 3217557 w 3217557"/>
              <a:gd name="connsiteY38-652" fmla="*/ 1382518 h 2654282"/>
              <a:gd name="connsiteX39-653" fmla="*/ 3217557 w 3217557"/>
              <a:gd name="connsiteY39-654" fmla="*/ 330916 h 2654282"/>
              <a:gd name="connsiteX40-655" fmla="*/ 2886641 w 3217557"/>
              <a:gd name="connsiteY40-656" fmla="*/ 0 h 2654282"/>
              <a:gd name="connsiteX0-657" fmla="*/ 1384251 w 3217557"/>
              <a:gd name="connsiteY0-658" fmla="*/ 661544 h 2654282"/>
              <a:gd name="connsiteX1-659" fmla="*/ 1574067 w 3217557"/>
              <a:gd name="connsiteY1-660" fmla="*/ 851360 h 2654282"/>
              <a:gd name="connsiteX2-661" fmla="*/ 1384251 w 3217557"/>
              <a:gd name="connsiteY2-662" fmla="*/ 1041176 h 2654282"/>
              <a:gd name="connsiteX3-663" fmla="*/ 1194435 w 3217557"/>
              <a:gd name="connsiteY3-664" fmla="*/ 851360 h 2654282"/>
              <a:gd name="connsiteX4-665" fmla="*/ 1384251 w 3217557"/>
              <a:gd name="connsiteY4-666" fmla="*/ 661544 h 2654282"/>
              <a:gd name="connsiteX5-667" fmla="*/ 1993421 w 3217557"/>
              <a:gd name="connsiteY5-668" fmla="*/ 661544 h 2654282"/>
              <a:gd name="connsiteX6-669" fmla="*/ 2183237 w 3217557"/>
              <a:gd name="connsiteY6-670" fmla="*/ 851360 h 2654282"/>
              <a:gd name="connsiteX7-671" fmla="*/ 1993421 w 3217557"/>
              <a:gd name="connsiteY7-672" fmla="*/ 1041176 h 2654282"/>
              <a:gd name="connsiteX8-673" fmla="*/ 1803605 w 3217557"/>
              <a:gd name="connsiteY8-674" fmla="*/ 851360 h 2654282"/>
              <a:gd name="connsiteX9-675" fmla="*/ 1993421 w 3217557"/>
              <a:gd name="connsiteY9-676" fmla="*/ 661544 h 2654282"/>
              <a:gd name="connsiteX10-677" fmla="*/ 2602591 w 3217557"/>
              <a:gd name="connsiteY10-678" fmla="*/ 661544 h 2654282"/>
              <a:gd name="connsiteX11-679" fmla="*/ 2792407 w 3217557"/>
              <a:gd name="connsiteY11-680" fmla="*/ 851360 h 2654282"/>
              <a:gd name="connsiteX12-681" fmla="*/ 2602591 w 3217557"/>
              <a:gd name="connsiteY12-682" fmla="*/ 1041176 h 2654282"/>
              <a:gd name="connsiteX13-683" fmla="*/ 2412775 w 3217557"/>
              <a:gd name="connsiteY13-684" fmla="*/ 851360 h 2654282"/>
              <a:gd name="connsiteX14-685" fmla="*/ 2602591 w 3217557"/>
              <a:gd name="connsiteY14-686" fmla="*/ 661544 h 2654282"/>
              <a:gd name="connsiteX15-687" fmla="*/ 677114 w 3217557"/>
              <a:gd name="connsiteY15-688" fmla="*/ 569491 h 2654282"/>
              <a:gd name="connsiteX16-689" fmla="*/ 330916 w 3217557"/>
              <a:gd name="connsiteY16-690" fmla="*/ 569491 h 2654282"/>
              <a:gd name="connsiteX17-691" fmla="*/ 0 w 3217557"/>
              <a:gd name="connsiteY17-692" fmla="*/ 900407 h 2654282"/>
              <a:gd name="connsiteX18-693" fmla="*/ 0 w 3217557"/>
              <a:gd name="connsiteY18-694" fmla="*/ 1952009 h 2654282"/>
              <a:gd name="connsiteX19-695" fmla="*/ 330916 w 3217557"/>
              <a:gd name="connsiteY19-696" fmla="*/ 2282925 h 2654282"/>
              <a:gd name="connsiteX20-697" fmla="*/ 711670 w 3217557"/>
              <a:gd name="connsiteY20-698" fmla="*/ 2282925 h 2654282"/>
              <a:gd name="connsiteX21-699" fmla="*/ 275077 w 3217557"/>
              <a:gd name="connsiteY21-700" fmla="*/ 2654282 h 2654282"/>
              <a:gd name="connsiteX22-701" fmla="*/ 1294529 w 3217557"/>
              <a:gd name="connsiteY22-702" fmla="*/ 2282925 h 2654282"/>
              <a:gd name="connsiteX23-703" fmla="*/ 2117356 w 3217557"/>
              <a:gd name="connsiteY23-704" fmla="*/ 2282925 h 2654282"/>
              <a:gd name="connsiteX24-705" fmla="*/ 2418395 w 3217557"/>
              <a:gd name="connsiteY24-706" fmla="*/ 2087951 h 2654282"/>
              <a:gd name="connsiteX25-707" fmla="*/ 1830857 w 3217557"/>
              <a:gd name="connsiteY25-708" fmla="*/ 1799347 h 2654282"/>
              <a:gd name="connsiteX26-709" fmla="*/ 1008030 w 3217557"/>
              <a:gd name="connsiteY26-710" fmla="*/ 1799347 h 2654282"/>
              <a:gd name="connsiteX27-711" fmla="*/ 677114 w 3217557"/>
              <a:gd name="connsiteY27-712" fmla="*/ 1468431 h 2654282"/>
              <a:gd name="connsiteX28-713" fmla="*/ 677114 w 3217557"/>
              <a:gd name="connsiteY28-714" fmla="*/ 569491 h 2654282"/>
              <a:gd name="connsiteX29-715" fmla="*/ 2886641 w 3217557"/>
              <a:gd name="connsiteY29-716" fmla="*/ 0 h 2654282"/>
              <a:gd name="connsiteX30-717" fmla="*/ 1100201 w 3217557"/>
              <a:gd name="connsiteY30-718" fmla="*/ 0 h 2654282"/>
              <a:gd name="connsiteX31-719" fmla="*/ 769285 w 3217557"/>
              <a:gd name="connsiteY31-720" fmla="*/ 330916 h 2654282"/>
              <a:gd name="connsiteX32-721" fmla="*/ 769285 w 3217557"/>
              <a:gd name="connsiteY32-722" fmla="*/ 1382518 h 2654282"/>
              <a:gd name="connsiteX33-723" fmla="*/ 1100201 w 3217557"/>
              <a:gd name="connsiteY33-724" fmla="*/ 1713434 h 2654282"/>
              <a:gd name="connsiteX34-725" fmla="*/ 1923028 w 3217557"/>
              <a:gd name="connsiteY34-726" fmla="*/ 1713434 h 2654282"/>
              <a:gd name="connsiteX35-727" fmla="*/ 3078958 w 3217557"/>
              <a:gd name="connsiteY35-728" fmla="*/ 2077967 h 2654282"/>
              <a:gd name="connsiteX36-729" fmla="*/ 2505887 w 3217557"/>
              <a:gd name="connsiteY36-730" fmla="*/ 1713434 h 2654282"/>
              <a:gd name="connsiteX37-731" fmla="*/ 2886641 w 3217557"/>
              <a:gd name="connsiteY37-732" fmla="*/ 1713434 h 2654282"/>
              <a:gd name="connsiteX38-733" fmla="*/ 3217557 w 3217557"/>
              <a:gd name="connsiteY38-734" fmla="*/ 1382518 h 2654282"/>
              <a:gd name="connsiteX39-735" fmla="*/ 3217557 w 3217557"/>
              <a:gd name="connsiteY39-736" fmla="*/ 330916 h 2654282"/>
              <a:gd name="connsiteX40-737" fmla="*/ 2886641 w 3217557"/>
              <a:gd name="connsiteY40-738" fmla="*/ 0 h 265428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  <a:cxn ang="0">
                <a:pos x="connsiteX30-61" y="connsiteY30-62"/>
              </a:cxn>
              <a:cxn ang="0">
                <a:pos x="connsiteX31-63" y="connsiteY31-64"/>
              </a:cxn>
              <a:cxn ang="0">
                <a:pos x="connsiteX32-65" y="connsiteY32-66"/>
              </a:cxn>
              <a:cxn ang="0">
                <a:pos x="connsiteX33-67" y="connsiteY33-68"/>
              </a:cxn>
              <a:cxn ang="0">
                <a:pos x="connsiteX34-69" y="connsiteY34-70"/>
              </a:cxn>
              <a:cxn ang="0">
                <a:pos x="connsiteX35-71" y="connsiteY35-72"/>
              </a:cxn>
              <a:cxn ang="0">
                <a:pos x="connsiteX36-73" y="connsiteY36-74"/>
              </a:cxn>
              <a:cxn ang="0">
                <a:pos x="connsiteX37-75" y="connsiteY37-76"/>
              </a:cxn>
              <a:cxn ang="0">
                <a:pos x="connsiteX38-77" y="connsiteY38-78"/>
              </a:cxn>
              <a:cxn ang="0">
                <a:pos x="connsiteX39-79" y="connsiteY39-80"/>
              </a:cxn>
              <a:cxn ang="0">
                <a:pos x="connsiteX40-81" y="connsiteY40-82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954165" y="144360"/>
            <a:ext cx="6191673" cy="583565"/>
          </a:xfrm>
          <a:prstGeom prst="rect">
            <a:avLst/>
          </a:prstGeom>
          <a:noFill/>
        </p:spPr>
        <p:txBody>
          <a:bodyPr wrap="square" rtlCol="0" anchor="ctr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altLang="en-US" sz="3200" i="1" dirty="0">
                <a:solidFill>
                  <a:schemeClr val="accent4"/>
                </a:solidFill>
                <a:effectLst/>
                <a:cs typeface="Arial" panose="02080604020202020204" pitchFamily="34" charset="0"/>
              </a:rPr>
              <a:t>Admin</a:t>
            </a:r>
            <a:r>
              <a:rPr lang="en-US" altLang="ko-KR" sz="3200" i="1" dirty="0">
                <a:solidFill>
                  <a:schemeClr val="accent4"/>
                </a:solidFill>
                <a:effectLst/>
                <a:cs typeface="Arial" panose="02080604020202020204" pitchFamily="34" charset="0"/>
              </a:rPr>
              <a:t> Section</a:t>
            </a:r>
            <a:endParaRPr lang="en-US" altLang="ko-KR" sz="3200" i="1" dirty="0">
              <a:solidFill>
                <a:schemeClr val="accent4"/>
              </a:solidFill>
              <a:effectLst/>
              <a:cs typeface="Arial" panose="02080604020202020204" pitchFamily="34" charset="0"/>
            </a:endParaRPr>
          </a:p>
        </p:txBody>
      </p:sp>
      <p:pic>
        <p:nvPicPr>
          <p:cNvPr id="2" name="Picture Placeholder 1" descr="policelogo"/>
          <p:cNvPicPr>
            <a:picLocks noChangeAspect="1"/>
          </p:cNvPicPr>
          <p:nvPr>
            <p:ph type="pic" sz="quarter" idx="42"/>
          </p:nvPr>
        </p:nvPicPr>
        <p:blipFill>
          <a:blip r:embed="rId1"/>
          <a:stretch>
            <a:fillRect/>
          </a:stretch>
        </p:blipFill>
        <p:spPr>
          <a:xfrm>
            <a:off x="1032510" y="2068195"/>
            <a:ext cx="2444115" cy="228346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" name="Straight Arrow Connector 90"/>
          <p:cNvCxnSpPr>
            <a:stCxn id="97" idx="6"/>
            <a:endCxn id="98" idx="3"/>
          </p:cNvCxnSpPr>
          <p:nvPr/>
        </p:nvCxnSpPr>
        <p:spPr>
          <a:xfrm flipV="1">
            <a:off x="8345422" y="2017781"/>
            <a:ext cx="1405890" cy="1599565"/>
          </a:xfrm>
          <a:prstGeom prst="straightConnector1">
            <a:avLst/>
          </a:prstGeom>
          <a:ln w="25400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97" idx="6"/>
            <a:endCxn id="101" idx="2"/>
          </p:cNvCxnSpPr>
          <p:nvPr/>
        </p:nvCxnSpPr>
        <p:spPr>
          <a:xfrm flipV="1">
            <a:off x="8345422" y="2709296"/>
            <a:ext cx="1743710" cy="908050"/>
          </a:xfrm>
          <a:prstGeom prst="straightConnector1">
            <a:avLst/>
          </a:prstGeom>
          <a:ln w="25400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97" idx="6"/>
            <a:endCxn id="99" idx="2"/>
          </p:cNvCxnSpPr>
          <p:nvPr/>
        </p:nvCxnSpPr>
        <p:spPr>
          <a:xfrm>
            <a:off x="8345422" y="3617346"/>
            <a:ext cx="1891665" cy="59690"/>
          </a:xfrm>
          <a:prstGeom prst="straightConnector1">
            <a:avLst/>
          </a:prstGeom>
          <a:ln w="25400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97" idx="6"/>
            <a:endCxn id="100" idx="1"/>
          </p:cNvCxnSpPr>
          <p:nvPr/>
        </p:nvCxnSpPr>
        <p:spPr>
          <a:xfrm>
            <a:off x="8345422" y="3617346"/>
            <a:ext cx="1994535" cy="820420"/>
          </a:xfrm>
          <a:prstGeom prst="straightConnector1">
            <a:avLst/>
          </a:prstGeom>
          <a:ln w="25400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/>
          <p:cNvSpPr/>
          <p:nvPr/>
        </p:nvSpPr>
        <p:spPr>
          <a:xfrm>
            <a:off x="3668237" y="3769724"/>
            <a:ext cx="630965" cy="630965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cs typeface="Arial" panose="02080604020202020204" pitchFamily="34" charset="0"/>
            </a:endParaRPr>
          </a:p>
        </p:txBody>
      </p:sp>
      <p:sp>
        <p:nvSpPr>
          <p:cNvPr id="96" name="Oval 95"/>
          <p:cNvSpPr/>
          <p:nvPr/>
        </p:nvSpPr>
        <p:spPr>
          <a:xfrm>
            <a:off x="931925" y="3769724"/>
            <a:ext cx="630965" cy="630965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cs typeface="Arial" panose="02080604020202020204" pitchFamily="34" charset="0"/>
            </a:endParaRPr>
          </a:p>
        </p:txBody>
      </p:sp>
      <p:sp>
        <p:nvSpPr>
          <p:cNvPr id="97" name="Oval 96"/>
          <p:cNvSpPr/>
          <p:nvPr/>
        </p:nvSpPr>
        <p:spPr>
          <a:xfrm>
            <a:off x="6321425" y="2956560"/>
            <a:ext cx="2023745" cy="132207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ko-KR" sz="2700"/>
              <a:t>Admin</a:t>
            </a:r>
            <a:endParaRPr lang="en-US" altLang="ko-KR" sz="2700"/>
          </a:p>
        </p:txBody>
      </p:sp>
      <p:sp>
        <p:nvSpPr>
          <p:cNvPr id="98" name="Oval 97"/>
          <p:cNvSpPr/>
          <p:nvPr/>
        </p:nvSpPr>
        <p:spPr>
          <a:xfrm>
            <a:off x="9540240" y="1275080"/>
            <a:ext cx="1440180" cy="870585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cs typeface="Arial" panose="02080604020202020204" pitchFamily="34" charset="0"/>
              </a:rPr>
              <a:t>Add</a:t>
            </a:r>
            <a:endParaRPr lang="en-US" altLang="ko-KR" sz="1400" b="1">
              <a:cs typeface="Arial" panose="02080604020202020204" pitchFamily="34" charset="0"/>
            </a:endParaRPr>
          </a:p>
          <a:p>
            <a:pPr algn="ctr"/>
            <a:r>
              <a:rPr lang="en-US" altLang="ko-KR" sz="1400" b="1">
                <a:cs typeface="Arial" panose="02080604020202020204" pitchFamily="34" charset="0"/>
              </a:rPr>
              <a:t>Sub-</a:t>
            </a:r>
            <a:endParaRPr lang="en-US" altLang="ko-KR" sz="1400" b="1">
              <a:cs typeface="Arial" panose="02080604020202020204" pitchFamily="34" charset="0"/>
            </a:endParaRPr>
          </a:p>
          <a:p>
            <a:pPr algn="ctr"/>
            <a:r>
              <a:rPr lang="en-US" altLang="ko-KR" sz="1400" b="1">
                <a:cs typeface="Arial" panose="02080604020202020204" pitchFamily="34" charset="0"/>
              </a:rPr>
              <a:t>Admin</a:t>
            </a:r>
            <a:endParaRPr lang="en-US" altLang="ko-KR" sz="1400" b="1">
              <a:cs typeface="Arial" panose="02080604020202020204" pitchFamily="34" charset="0"/>
            </a:endParaRPr>
          </a:p>
        </p:txBody>
      </p:sp>
      <p:sp>
        <p:nvSpPr>
          <p:cNvPr id="99" name="Oval 98"/>
          <p:cNvSpPr/>
          <p:nvPr/>
        </p:nvSpPr>
        <p:spPr>
          <a:xfrm>
            <a:off x="10236835" y="3241675"/>
            <a:ext cx="1381125" cy="8705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cs typeface="Arial" panose="02080604020202020204" pitchFamily="34" charset="0"/>
              </a:rPr>
              <a:t>Contact </a:t>
            </a:r>
            <a:endParaRPr lang="en-US" altLang="ko-KR" sz="1400" b="1">
              <a:cs typeface="Arial" panose="02080604020202020204" pitchFamily="34" charset="0"/>
            </a:endParaRPr>
          </a:p>
        </p:txBody>
      </p:sp>
      <p:sp>
        <p:nvSpPr>
          <p:cNvPr id="100" name="Oval 99"/>
          <p:cNvSpPr/>
          <p:nvPr/>
        </p:nvSpPr>
        <p:spPr>
          <a:xfrm>
            <a:off x="10088245" y="4310380"/>
            <a:ext cx="1717675" cy="870585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cs typeface="Arial" panose="02080604020202020204" pitchFamily="34" charset="0"/>
              </a:rPr>
              <a:t>Manage Police Stat.</a:t>
            </a:r>
            <a:endParaRPr lang="en-US" altLang="ko-KR" sz="1400" b="1">
              <a:cs typeface="Arial" panose="02080604020202020204" pitchFamily="34" charset="0"/>
            </a:endParaRPr>
          </a:p>
        </p:txBody>
      </p:sp>
      <p:sp>
        <p:nvSpPr>
          <p:cNvPr id="101" name="Oval 100"/>
          <p:cNvSpPr/>
          <p:nvPr/>
        </p:nvSpPr>
        <p:spPr>
          <a:xfrm>
            <a:off x="10088880" y="2273935"/>
            <a:ext cx="1310005" cy="870585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cs typeface="Arial" panose="02080604020202020204" pitchFamily="34" charset="0"/>
              </a:rPr>
              <a:t>Add </a:t>
            </a:r>
            <a:endParaRPr lang="en-US" altLang="ko-KR" sz="1400" b="1">
              <a:cs typeface="Arial" panose="02080604020202020204" pitchFamily="34" charset="0"/>
            </a:endParaRPr>
          </a:p>
          <a:p>
            <a:pPr algn="ctr"/>
            <a:r>
              <a:rPr lang="en-US" altLang="ko-KR" sz="1400" b="1">
                <a:cs typeface="Arial" panose="02080604020202020204" pitchFamily="34" charset="0"/>
              </a:rPr>
              <a:t>Admin</a:t>
            </a:r>
            <a:endParaRPr lang="en-US" altLang="ko-KR" sz="1400" b="1">
              <a:cs typeface="Arial" panose="02080604020202020204" pitchFamily="34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630680" y="3905885"/>
            <a:ext cx="18186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80604020202020204" pitchFamily="34" charset="0"/>
                <a:sym typeface="+mn-ea"/>
              </a:rPr>
              <a:t>Maintaining system</a:t>
            </a:r>
            <a:r>
              <a:rPr lang="en-US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80604020202020204" pitchFamily="34" charset="0"/>
                <a:sym typeface="+mn-ea"/>
              </a:rPr>
              <a:t>.</a:t>
            </a:r>
            <a:endParaRPr lang="en-US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anose="02080604020202020204" pitchFamily="34" charset="0"/>
              <a:sym typeface="+mn-ea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4299585" y="3769995"/>
            <a:ext cx="2508250" cy="52197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80604020202020204" pitchFamily="34" charset="0"/>
                <a:sym typeface="+mn-ea"/>
              </a:rPr>
              <a:t>Verify that peripherals 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anose="02080604020202020204" pitchFamily="34" charset="0"/>
              <a:sym typeface="+mn-ea"/>
            </a:endParaRP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80604020202020204" pitchFamily="34" charset="0"/>
                <a:sym typeface="+mn-ea"/>
              </a:rPr>
              <a:t>are working properly</a:t>
            </a:r>
            <a:r>
              <a:rPr lang="en-US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80604020202020204" pitchFamily="34" charset="0"/>
                <a:sym typeface="+mn-ea"/>
              </a:rPr>
              <a:t>.</a:t>
            </a:r>
            <a:endParaRPr lang="en-US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Arial" panose="02080604020202020204" pitchFamily="34" charset="0"/>
              <a:sym typeface="+mn-ea"/>
            </a:endParaRPr>
          </a:p>
        </p:txBody>
      </p:sp>
      <p:sp>
        <p:nvSpPr>
          <p:cNvPr id="108" name="Oval 107"/>
          <p:cNvSpPr/>
          <p:nvPr/>
        </p:nvSpPr>
        <p:spPr>
          <a:xfrm>
            <a:off x="3668237" y="4943010"/>
            <a:ext cx="630965" cy="630965"/>
          </a:xfrm>
          <a:prstGeom prst="ellipse">
            <a:avLst/>
          </a:prstGeom>
          <a:solidFill>
            <a:schemeClr val="accent4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cs typeface="Arial" panose="02080604020202020204" pitchFamily="34" charset="0"/>
            </a:endParaRPr>
          </a:p>
        </p:txBody>
      </p:sp>
      <p:sp>
        <p:nvSpPr>
          <p:cNvPr id="109" name="Oval 108"/>
          <p:cNvSpPr/>
          <p:nvPr/>
        </p:nvSpPr>
        <p:spPr>
          <a:xfrm>
            <a:off x="931925" y="4943010"/>
            <a:ext cx="630965" cy="630965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cs typeface="Arial" panose="02080604020202020204" pitchFamily="34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1630680" y="4987925"/>
            <a:ext cx="18186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80604020202020204" pitchFamily="34" charset="0"/>
                <a:sym typeface="+mn-ea"/>
              </a:rPr>
              <a:t>Monitor system performance</a:t>
            </a:r>
            <a:r>
              <a:rPr lang="en-US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80604020202020204" pitchFamily="34" charset="0"/>
                <a:sym typeface="+mn-ea"/>
              </a:rPr>
              <a:t>.</a:t>
            </a:r>
            <a:endParaRPr lang="en-US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anose="02080604020202020204" pitchFamily="34" charset="0"/>
              <a:sym typeface="+mn-ea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4367530" y="4928870"/>
            <a:ext cx="19538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80604020202020204" pitchFamily="34" charset="0"/>
              </a:rPr>
              <a:t>Analysis The System And Planing for future. </a:t>
            </a:r>
            <a:endParaRPr lang="en-US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anose="02080604020202020204" pitchFamily="34" charset="0"/>
            </a:endParaRPr>
          </a:p>
        </p:txBody>
      </p:sp>
      <p:grpSp>
        <p:nvGrpSpPr>
          <p:cNvPr id="116" name="Group 115"/>
          <p:cNvGrpSpPr/>
          <p:nvPr/>
        </p:nvGrpSpPr>
        <p:grpSpPr>
          <a:xfrm>
            <a:off x="1075941" y="1468865"/>
            <a:ext cx="5132760" cy="1414284"/>
            <a:chOff x="3017859" y="4283314"/>
            <a:chExt cx="1255066" cy="1414284"/>
          </a:xfrm>
        </p:grpSpPr>
        <p:sp>
          <p:nvSpPr>
            <p:cNvPr id="117" name="TextBox 116"/>
            <p:cNvSpPr txBox="1"/>
            <p:nvPr/>
          </p:nvSpPr>
          <p:spPr>
            <a:xfrm>
              <a:off x="3017859" y="4560313"/>
              <a:ext cx="1245478" cy="1137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sz="1200" b="1" i="1" u="sng" dirty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panose="02080604020202020204" pitchFamily="34" charset="0"/>
                  <a:sym typeface="+mn-ea"/>
                </a:rPr>
                <a:t>Admin</a:t>
              </a:r>
              <a:endParaRPr lang="en-US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80604020202020204" pitchFamily="34" charset="0"/>
                <a:sym typeface="+mn-ea"/>
              </a:endParaRPr>
            </a:p>
            <a:p>
              <a:r>
                <a:rPr lang="en-US" altLang="en-US" sz="1600" b="1" i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80604020202020204" pitchFamily="34" charset="0"/>
                  <a:sym typeface="+mn-ea"/>
                </a:rPr>
                <a:t>-</a:t>
              </a:r>
              <a:r>
                <a:rPr lang="en-US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80604020202020204" pitchFamily="34" charset="0"/>
                  <a:sym typeface="+mn-ea"/>
                </a:rPr>
                <a:t> R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80604020202020204" pitchFamily="34" charset="0"/>
                  <a:sym typeface="+mn-ea"/>
                </a:rPr>
                <a:t>esponsible for setting up and maintaining the </a:t>
              </a:r>
              <a:r>
                <a:rPr lang="en-US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80604020202020204" pitchFamily="34" charset="0"/>
                  <a:sym typeface="+mn-ea"/>
                </a:rPr>
                <a:t>crime Report   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80604020202020204" pitchFamily="34" charset="0"/>
                  <a:sym typeface="+mn-ea"/>
                </a:rPr>
                <a:t>system</a:t>
              </a:r>
              <a:r>
                <a:rPr lang="en-US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80604020202020204" pitchFamily="34" charset="0"/>
                  <a:sym typeface="+mn-ea"/>
                </a:rPr>
                <a:t>.</a:t>
              </a:r>
              <a:endParaRPr lang="en-US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80604020202020204" pitchFamily="34" charset="0"/>
                <a:sym typeface="+mn-ea"/>
              </a:endParaRPr>
            </a:p>
            <a:p>
              <a:r>
                <a:rPr lang="en-US" altLang="en-US" sz="1600" b="1" i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80604020202020204" pitchFamily="34" charset="0"/>
                  <a:sym typeface="+mn-ea"/>
                </a:rPr>
                <a:t>-</a:t>
              </a:r>
              <a:r>
                <a:rPr lang="en-US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80604020202020204" pitchFamily="34" charset="0"/>
                  <a:sym typeface="+mn-ea"/>
                </a:rPr>
                <a:t> Planning and Responding to service outages and other problems Associated With the System.</a:t>
              </a:r>
              <a:endParaRPr lang="en-US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80604020202020204" pitchFamily="34" charset="0"/>
                <a:sym typeface="+mn-ea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3023449" y="4283314"/>
              <a:ext cx="1249476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80604020202020204" pitchFamily="34" charset="0"/>
                </a:rPr>
                <a:t>Admin Section Intro.</a:t>
              </a:r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80604020202020204" pitchFamily="34" charset="0"/>
              </a:endParaRPr>
            </a:p>
          </p:txBody>
        </p:sp>
      </p:grpSp>
      <p:sp>
        <p:nvSpPr>
          <p:cNvPr id="119" name="TextBox 118"/>
          <p:cNvSpPr txBox="1"/>
          <p:nvPr/>
        </p:nvSpPr>
        <p:spPr>
          <a:xfrm>
            <a:off x="1075941" y="3213585"/>
            <a:ext cx="16204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i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80604020202020204" pitchFamily="34" charset="0"/>
              </a:rPr>
              <a:t>Admin </a:t>
            </a:r>
            <a:endParaRPr lang="en-US" altLang="ko-KR" sz="1400" b="1" i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anose="02080604020202020204" pitchFamily="34" charset="0"/>
            </a:endParaRPr>
          </a:p>
        </p:txBody>
      </p:sp>
      <p:sp>
        <p:nvSpPr>
          <p:cNvPr id="125" name="Isosceles Triangle 51"/>
          <p:cNvSpPr/>
          <p:nvPr/>
        </p:nvSpPr>
        <p:spPr>
          <a:xfrm>
            <a:off x="1073082" y="3958043"/>
            <a:ext cx="333042" cy="244221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26" name="Rounded Rectangle 6"/>
          <p:cNvSpPr/>
          <p:nvPr/>
        </p:nvSpPr>
        <p:spPr>
          <a:xfrm>
            <a:off x="3827112" y="3917571"/>
            <a:ext cx="345998" cy="351772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27" name="Teardrop 1"/>
          <p:cNvSpPr/>
          <p:nvPr/>
        </p:nvSpPr>
        <p:spPr>
          <a:xfrm rot="18805991">
            <a:off x="3798904" y="5078187"/>
            <a:ext cx="376862" cy="372930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8" name="Rounded Rectangle 27"/>
          <p:cNvSpPr/>
          <p:nvPr/>
        </p:nvSpPr>
        <p:spPr>
          <a:xfrm>
            <a:off x="1075523" y="5125452"/>
            <a:ext cx="346396" cy="26607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" name="Text Box 2"/>
          <p:cNvSpPr txBox="1"/>
          <p:nvPr/>
        </p:nvSpPr>
        <p:spPr>
          <a:xfrm>
            <a:off x="2413000" y="184150"/>
            <a:ext cx="74987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200" i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Admin Section</a:t>
            </a:r>
            <a:endParaRPr lang="en-US" altLang="en-US" sz="3200" i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Oval 3"/>
          <p:cNvSpPr/>
          <p:nvPr/>
        </p:nvSpPr>
        <p:spPr>
          <a:xfrm>
            <a:off x="9872345" y="5237480"/>
            <a:ext cx="1717675" cy="870585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ko-KR" sz="1400" b="1">
                <a:cs typeface="Arial" panose="02080604020202020204" pitchFamily="34" charset="0"/>
              </a:rPr>
              <a:t>Manage Police Stat.</a:t>
            </a:r>
            <a:endParaRPr lang="en-US" altLang="ko-KR" sz="1400" b="1">
              <a:cs typeface="Arial" panose="02080604020202020204" pitchFamily="34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8402320" y="3617595"/>
            <a:ext cx="1710055" cy="1678940"/>
          </a:xfrm>
          <a:prstGeom prst="straightConnector1">
            <a:avLst/>
          </a:prstGeom>
          <a:ln w="25400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/>
          <p:nvPr/>
        </p:nvSpPr>
        <p:spPr>
          <a:xfrm>
            <a:off x="2065655" y="106045"/>
            <a:ext cx="7238365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en-US" altLang="en-US" sz="3200" i="1" dirty="0">
                <a:ln/>
                <a:solidFill>
                  <a:schemeClr val="accent4"/>
                </a:solidFill>
                <a:effectLst/>
                <a:sym typeface="+mn-ea"/>
              </a:rPr>
              <a:t>Admin Section Over-View</a:t>
            </a:r>
            <a:endParaRPr lang="en-US" altLang="en-US" sz="3200" i="1" dirty="0">
              <a:ln/>
              <a:solidFill>
                <a:schemeClr val="accent4"/>
              </a:solidFill>
              <a:effectLst/>
              <a:sym typeface="+mn-ea"/>
            </a:endParaRPr>
          </a:p>
        </p:txBody>
      </p:sp>
      <p:pic>
        <p:nvPicPr>
          <p:cNvPr id="2" name="Picture 1" descr="adminsecti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015" y="902970"/>
            <a:ext cx="12143740" cy="595122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220345" y="1228090"/>
            <a:ext cx="12124055" cy="5815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  <a:p>
            <a:r>
              <a:rPr lang="en-US"/>
              <a:t>	</a:t>
            </a:r>
            <a:r>
              <a:rPr lang="en-US" sz="240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The project entitled as "Implementation Of Online Crime Reporting System" is a web based application it will be very useful for police department as well as common peoples. </a:t>
            </a:r>
            <a:endParaRPr lang="en-US" sz="240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  <a:p>
            <a:endParaRPr lang="en-US" sz="240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  <a:p>
            <a:r>
              <a:rPr lang="en-US" altLang="en-US" sz="240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	</a:t>
            </a:r>
            <a:r>
              <a:rPr lang="en-US" sz="240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This software provides facility for reporting online crimes, complaints and show related sections.</a:t>
            </a:r>
            <a:endParaRPr lang="en-US" sz="240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  <a:p>
            <a:r>
              <a:rPr lang="en-US" altLang="en-US" sz="240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	</a:t>
            </a:r>
            <a:endParaRPr lang="en-US" altLang="en-US" sz="240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  <a:p>
            <a:r>
              <a:rPr lang="en-US" altLang="en-US" sz="240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	</a:t>
            </a:r>
            <a:r>
              <a:rPr lang="en-US" sz="240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 This software is develop with scalability in mind. Additional modules can be easily added when necessary. </a:t>
            </a:r>
            <a:endParaRPr lang="en-US" sz="240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  <a:p>
            <a:r>
              <a:rPr lang="en-US" altLang="en-US" sz="240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		</a:t>
            </a:r>
            <a:endParaRPr lang="en-US" altLang="en-US" sz="240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  <a:p>
            <a:r>
              <a:rPr lang="en-US" altLang="en-US" sz="240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	</a:t>
            </a:r>
            <a:r>
              <a:rPr lang="en-US" sz="240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The software is developed with modular approach.</a:t>
            </a:r>
            <a:endParaRPr lang="en-US"/>
          </a:p>
          <a:p>
            <a:endParaRPr lang="en-US"/>
          </a:p>
          <a:p>
            <a:r>
              <a:rPr lang="en-US"/>
              <a:t>  </a:t>
            </a: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2319020" y="146685"/>
            <a:ext cx="9619615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en-US" sz="3200" i="1">
                <a:ln/>
                <a:solidFill>
                  <a:schemeClr val="accent4"/>
                </a:solidFill>
                <a:effectLst/>
                <a:sym typeface="+mn-ea"/>
              </a:rPr>
              <a:t>CONCLUSION</a:t>
            </a:r>
            <a:endParaRPr lang="en-US" altLang="en-US" sz="3200" i="1" dirty="0">
              <a:ln/>
              <a:solidFill>
                <a:schemeClr val="accent4"/>
              </a:solidFill>
              <a:effectLst/>
              <a:sym typeface="+mn-ea"/>
            </a:endParaRPr>
          </a:p>
        </p:txBody>
      </p:sp>
    </p:spTree>
  </p:cSld>
  <p:clrMapOvr>
    <a:masterClrMapping/>
  </p:clrMapOvr>
  <p:transition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220345" y="1228090"/>
            <a:ext cx="12124055" cy="62776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 b="1">
                <a:sym typeface="+mn-ea"/>
              </a:rPr>
              <a:t>Contd...</a:t>
            </a:r>
            <a:endParaRPr lang="en-US" altLang="en-US" sz="2400" b="1">
              <a:sym typeface="+mn-ea"/>
            </a:endParaRPr>
          </a:p>
          <a:p>
            <a:endParaRPr lang="en-US" altLang="en-US" b="1">
              <a:sym typeface="+mn-ea"/>
            </a:endParaRPr>
          </a:p>
          <a:p>
            <a:r>
              <a:rPr lang="en-US" altLang="en-US" b="1">
                <a:sym typeface="+mn-ea"/>
              </a:rPr>
              <a:t>	</a:t>
            </a:r>
            <a:r>
              <a:rPr lang="en-US" sz="240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sym typeface="+mn-ea"/>
              </a:rPr>
              <a:t>All modules in the  system have been tested with valid data and invalid data and everything work successfully. </a:t>
            </a:r>
            <a:endParaRPr lang="en-US" sz="240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sym typeface="+mn-ea"/>
            </a:endParaRPr>
          </a:p>
          <a:p>
            <a:r>
              <a:rPr lang="en-US" altLang="en-US" sz="240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sym typeface="+mn-ea"/>
              </a:rPr>
              <a:t>	</a:t>
            </a:r>
            <a:endParaRPr lang="en-US" altLang="en-US" sz="240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sym typeface="+mn-ea"/>
            </a:endParaRPr>
          </a:p>
          <a:p>
            <a:r>
              <a:rPr lang="en-US" altLang="en-US" sz="240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sym typeface="+mn-ea"/>
              </a:rPr>
              <a:t>	</a:t>
            </a:r>
            <a:r>
              <a:rPr lang="en-US" sz="240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sym typeface="+mn-ea"/>
              </a:rPr>
              <a:t>Thus the system has fulfilled all the objectives identified and is able to replace the existing system.</a:t>
            </a:r>
            <a:endParaRPr lang="en-US" sz="240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sym typeface="+mn-ea"/>
            </a:endParaRPr>
          </a:p>
          <a:p>
            <a:r>
              <a:rPr lang="en-US" altLang="en-US" sz="240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sym typeface="+mn-ea"/>
              </a:rPr>
              <a:t>	</a:t>
            </a:r>
            <a:endParaRPr lang="en-US" altLang="en-US" sz="240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sym typeface="+mn-ea"/>
            </a:endParaRPr>
          </a:p>
          <a:p>
            <a:r>
              <a:rPr lang="en-US" altLang="en-US" sz="240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sym typeface="+mn-ea"/>
              </a:rPr>
              <a:t>	</a:t>
            </a:r>
            <a:r>
              <a:rPr lang="en-US" sz="240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sym typeface="+mn-ea"/>
              </a:rPr>
              <a:t>The Application is made users friendly to the maximum so that anyone can run the application provided the could access to the system via the login password.</a:t>
            </a:r>
            <a:endParaRPr lang="en-US" sz="240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sym typeface="+mn-ea"/>
            </a:endParaRPr>
          </a:p>
          <a:p>
            <a:endParaRPr lang="en-US" sz="240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sym typeface="+mn-ea"/>
            </a:endParaRPr>
          </a:p>
          <a:p>
            <a:r>
              <a:rPr lang="en-US" altLang="en-US" sz="240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sym typeface="+mn-ea"/>
              </a:rPr>
              <a:t>	</a:t>
            </a:r>
            <a:r>
              <a:rPr lang="en-US" sz="240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sym typeface="+mn-ea"/>
              </a:rPr>
              <a:t> This project manages all details without any risk</a:t>
            </a:r>
            <a:r>
              <a:rPr lang="en-US" altLang="en-US" sz="240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sym typeface="+mn-ea"/>
              </a:rPr>
              <a:t>.</a:t>
            </a:r>
            <a:r>
              <a:rPr lang="en-US" sz="240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sym typeface="+mn-ea"/>
              </a:rPr>
              <a:t> The project provides much security. </a:t>
            </a:r>
            <a:endParaRPr lang="en-US" sz="2400"/>
          </a:p>
          <a:p>
            <a:r>
              <a:rPr lang="en-US"/>
              <a:t>	</a:t>
            </a: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2319020" y="146685"/>
            <a:ext cx="96196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 i="1">
                <a:sym typeface="+mn-ea"/>
              </a:rPr>
              <a:t>CONCLUSION</a:t>
            </a:r>
            <a:endParaRPr lang="en-US" altLang="en-US" sz="3200" i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onut 1"/>
          <p:cNvSpPr/>
          <p:nvPr/>
        </p:nvSpPr>
        <p:spPr>
          <a:xfrm>
            <a:off x="3909479" y="1561712"/>
            <a:ext cx="4385781" cy="4385781"/>
          </a:xfrm>
          <a:prstGeom prst="donut">
            <a:avLst>
              <a:gd name="adj" fmla="val 21081"/>
            </a:avLst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4" name="Block Arc 3"/>
          <p:cNvSpPr/>
          <p:nvPr/>
        </p:nvSpPr>
        <p:spPr>
          <a:xfrm rot="5400000">
            <a:off x="4239238" y="1899655"/>
            <a:ext cx="3709895" cy="3709895"/>
          </a:xfrm>
          <a:prstGeom prst="blockArc">
            <a:avLst>
              <a:gd name="adj1" fmla="val 16241887"/>
              <a:gd name="adj2" fmla="val 21514315"/>
              <a:gd name="adj3" fmla="val 1591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 rot="5400000">
            <a:off x="9272973" y="2315183"/>
            <a:ext cx="540000" cy="34627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6" name="Block Arc 5"/>
          <p:cNvSpPr/>
          <p:nvPr/>
        </p:nvSpPr>
        <p:spPr>
          <a:xfrm>
            <a:off x="4239238" y="1899655"/>
            <a:ext cx="3709895" cy="3709895"/>
          </a:xfrm>
          <a:prstGeom prst="blockArc">
            <a:avLst>
              <a:gd name="adj1" fmla="val 16267252"/>
              <a:gd name="adj2" fmla="val 21503648"/>
              <a:gd name="adj3" fmla="val 1583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 rot="5400000">
            <a:off x="9272973" y="1707895"/>
            <a:ext cx="540000" cy="34627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8" name="Block Arc 7"/>
          <p:cNvSpPr/>
          <p:nvPr/>
        </p:nvSpPr>
        <p:spPr>
          <a:xfrm rot="10800000">
            <a:off x="4239238" y="1899655"/>
            <a:ext cx="3709895" cy="3709895"/>
          </a:xfrm>
          <a:prstGeom prst="blockArc">
            <a:avLst>
              <a:gd name="adj1" fmla="val 16247553"/>
              <a:gd name="adj2" fmla="val 21556481"/>
              <a:gd name="adj3" fmla="val 1609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 rot="5400000">
            <a:off x="2391546" y="2302665"/>
            <a:ext cx="540000" cy="34878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10" name="Block Arc 9"/>
          <p:cNvSpPr/>
          <p:nvPr/>
        </p:nvSpPr>
        <p:spPr>
          <a:xfrm rot="16200000">
            <a:off x="4239238" y="1899655"/>
            <a:ext cx="3709895" cy="3709895"/>
          </a:xfrm>
          <a:prstGeom prst="blockArc">
            <a:avLst>
              <a:gd name="adj1" fmla="val 16302188"/>
              <a:gd name="adj2" fmla="val 21530925"/>
              <a:gd name="adj3" fmla="val 1599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 rot="5400000">
            <a:off x="2391546" y="1695377"/>
            <a:ext cx="540000" cy="34878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sz="2700" dirty="0"/>
          </a:p>
        </p:txBody>
      </p:sp>
      <p:pic>
        <p:nvPicPr>
          <p:cNvPr id="12" name="Picture 2" descr="E:\002-KIMS BUSINESS\007-04-1-FIVERR\01-PPT-TEMPLATE\COVER-PSD\05-cut-01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91920" y="3601439"/>
            <a:ext cx="1507552" cy="355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E:\002-KIMS BUSINESS\007-04-1-FIVERR\01-PPT-TEMPLATE\COVER-PSD\05-cut-01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0474827" y="3601439"/>
            <a:ext cx="1507552" cy="355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Group 18"/>
          <p:cNvGrpSpPr/>
          <p:nvPr/>
        </p:nvGrpSpPr>
        <p:grpSpPr>
          <a:xfrm>
            <a:off x="917642" y="4466104"/>
            <a:ext cx="2991838" cy="1291729"/>
            <a:chOff x="3017859" y="4283314"/>
            <a:chExt cx="1823203" cy="1291729"/>
          </a:xfrm>
        </p:grpSpPr>
        <p:sp>
          <p:nvSpPr>
            <p:cNvPr id="20" name="TextBox 19"/>
            <p:cNvSpPr txBox="1"/>
            <p:nvPr/>
          </p:nvSpPr>
          <p:spPr>
            <a:xfrm>
              <a:off x="3017859" y="4560313"/>
              <a:ext cx="1819206" cy="1014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80604020202020204" pitchFamily="34" charset="0"/>
                </a:rPr>
                <a:t>The project entitled as “Crime Report and Analysis System” is a web based application it will be very useful for police department as well as common peoples.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80604020202020204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017859" y="4283314"/>
              <a:ext cx="1823203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80604020202020204" pitchFamily="34" charset="0"/>
                </a:rPr>
                <a:t>Project Objectives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80604020202020204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917643" y="1315677"/>
            <a:ext cx="3063404" cy="1660664"/>
            <a:chOff x="3017859" y="4283314"/>
            <a:chExt cx="1866816" cy="1660664"/>
          </a:xfrm>
        </p:grpSpPr>
        <p:sp>
          <p:nvSpPr>
            <p:cNvPr id="23" name="TextBox 22"/>
            <p:cNvSpPr txBox="1"/>
            <p:nvPr/>
          </p:nvSpPr>
          <p:spPr>
            <a:xfrm>
              <a:off x="3017859" y="4560313"/>
              <a:ext cx="1866815" cy="1383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80604020202020204" pitchFamily="34" charset="0"/>
                </a:rPr>
                <a:t>This project’s main idea is to implement  an online web application for maintaining the  common people complaints for police  department.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80604020202020204" pitchFamily="34" charset="0"/>
              </a:endParaRPr>
            </a:p>
            <a:p>
              <a:r>
                <a:rPr lang="en-US" altLang="ko-KR" sz="1200" b="1" i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80604020202020204" pitchFamily="34" charset="0"/>
                </a:rPr>
                <a:t> </a:t>
              </a:r>
              <a:endParaRPr lang="en-US" altLang="ko-KR" sz="1200" b="1" i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80604020202020204" pitchFamily="34" charset="0"/>
              </a:endParaRPr>
            </a:p>
            <a:p>
              <a:r>
                <a:rPr lang="en-US" altLang="en-US" sz="1200" i="1" dirty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panose="02080604020202020204" pitchFamily="34" charset="0"/>
                </a:rPr>
                <a:t>Keywords: crime,register,complaints, awareness, punishments, reporting </a:t>
              </a:r>
              <a:r>
                <a:rPr lang="en-US" altLang="en-US" sz="1200" b="1" i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80604020202020204" pitchFamily="34" charset="0"/>
                </a:rPr>
                <a:t> </a:t>
              </a:r>
              <a:endParaRPr lang="en-US" altLang="en-US" sz="1200" b="1" i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80604020202020204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017860" y="4283314"/>
              <a:ext cx="1866815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80604020202020204" pitchFamily="34" charset="0"/>
                </a:rPr>
                <a:t>Abstract</a:t>
              </a:r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80604020202020204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501136" y="2179632"/>
            <a:ext cx="3055304" cy="3079310"/>
            <a:chOff x="2967709" y="2217484"/>
            <a:chExt cx="3055304" cy="3079310"/>
          </a:xfrm>
        </p:grpSpPr>
        <p:sp>
          <p:nvSpPr>
            <p:cNvPr id="15" name="TextBox 14"/>
            <p:cNvSpPr txBox="1"/>
            <p:nvPr/>
          </p:nvSpPr>
          <p:spPr>
            <a:xfrm rot="2979303">
              <a:off x="3820058" y="2449950"/>
              <a:ext cx="2300361" cy="1835428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2348932"/>
                </a:avLst>
              </a:prstTxWarp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cs typeface="Arial" panose="02080604020202020204" pitchFamily="34" charset="0"/>
                </a:rPr>
                <a:t>User Section</a:t>
              </a:r>
              <a:endParaRPr lang="en-US" altLang="ko-KR" sz="1600" b="1" dirty="0">
                <a:solidFill>
                  <a:schemeClr val="bg1"/>
                </a:solidFill>
                <a:cs typeface="Arial" panose="02080604020202020204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 rot="18900000">
              <a:off x="2967709" y="2441433"/>
              <a:ext cx="2300361" cy="1835428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2348932"/>
                </a:avLst>
              </a:prstTxWarp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cs typeface="Arial" panose="02080604020202020204" pitchFamily="34" charset="0"/>
                </a:rPr>
                <a:t>Landing Page</a:t>
              </a:r>
              <a:endParaRPr lang="en-US" altLang="ko-KR" sz="1600" b="1" dirty="0">
                <a:solidFill>
                  <a:schemeClr val="bg1"/>
                </a:solidFill>
                <a:cs typeface="Arial" panose="02080604020202020204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 rot="13500000">
              <a:off x="2967709" y="3228899"/>
              <a:ext cx="2300361" cy="1835428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2348932"/>
                </a:avLst>
              </a:prstTxWarp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cs typeface="Arial" panose="02080604020202020204" pitchFamily="34" charset="0"/>
                </a:rPr>
                <a:t>Admin Section</a:t>
              </a:r>
              <a:endParaRPr lang="en-US" altLang="ko-KR" sz="1600" b="1" dirty="0">
                <a:solidFill>
                  <a:schemeClr val="bg1"/>
                </a:solidFill>
                <a:cs typeface="Arial" panose="02080604020202020204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 rot="8100000">
              <a:off x="3722652" y="3179369"/>
              <a:ext cx="2300361" cy="1835428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2348932"/>
                </a:avLst>
              </a:prstTxWarp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cs typeface="Arial" panose="02080604020202020204" pitchFamily="34" charset="0"/>
                </a:rPr>
                <a:t>Sub-Admin Section</a:t>
              </a:r>
              <a:endParaRPr lang="en-US" altLang="ko-KR" sz="1600" b="1" dirty="0">
                <a:solidFill>
                  <a:schemeClr val="bg1"/>
                </a:solidFill>
                <a:cs typeface="Arial" panose="02080604020202020204" pitchFamily="34" charset="0"/>
              </a:endParaRPr>
            </a:p>
            <a:p>
              <a:pPr algn="ctr"/>
              <a:endParaRPr lang="en-US" altLang="ko-KR" sz="1600" b="1" dirty="0">
                <a:solidFill>
                  <a:schemeClr val="bg1"/>
                </a:solidFill>
                <a:cs typeface="Arial" panose="02080604020202020204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8208371" y="4466104"/>
            <a:ext cx="3065985" cy="1291729"/>
            <a:chOff x="3037896" y="4283314"/>
            <a:chExt cx="1870812" cy="1291729"/>
          </a:xfrm>
        </p:grpSpPr>
        <p:sp>
          <p:nvSpPr>
            <p:cNvPr id="26" name="TextBox 25"/>
            <p:cNvSpPr txBox="1"/>
            <p:nvPr/>
          </p:nvSpPr>
          <p:spPr>
            <a:xfrm>
              <a:off x="3037896" y="4560313"/>
              <a:ext cx="1870812" cy="1014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80604020202020204" pitchFamily="34" charset="0"/>
                </a:rPr>
                <a:t>The framework we will be using for developing this project is Incremental model. This model combines linear sequential model with the iterative prototype model.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80604020202020204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037896" y="4283314"/>
              <a:ext cx="1870812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80604020202020204" pitchFamily="34" charset="0"/>
                </a:rPr>
                <a:t>SOFTWARE DEVELOPMENT </a:t>
              </a:r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80604020202020204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8208371" y="1361397"/>
            <a:ext cx="3065987" cy="1475879"/>
            <a:chOff x="3017858" y="4283314"/>
            <a:chExt cx="1870813" cy="1475879"/>
          </a:xfrm>
        </p:grpSpPr>
        <p:sp>
          <p:nvSpPr>
            <p:cNvPr id="29" name="TextBox 28"/>
            <p:cNvSpPr txBox="1"/>
            <p:nvPr/>
          </p:nvSpPr>
          <p:spPr>
            <a:xfrm>
              <a:off x="3017858" y="4560313"/>
              <a:ext cx="1870813" cy="1198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80604020202020204" pitchFamily="34" charset="0"/>
                </a:rPr>
                <a:t>The “Web Based Crime Report and Analysis System” In PHP is a simple mini project for reporting complaints of any crimes. The project contains Admin,Sub-Admin and the User’s Section separately.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80604020202020204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017859" y="4283314"/>
              <a:ext cx="1870812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80604020202020204" pitchFamily="34" charset="0"/>
                </a:rPr>
                <a:t>Introduction</a:t>
              </a:r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80604020202020204" pitchFamily="34" charset="0"/>
              </a:endParaRPr>
            </a:p>
          </p:txBody>
        </p:sp>
      </p:grpSp>
      <p:sp>
        <p:nvSpPr>
          <p:cNvPr id="31" name="Block Arc 14"/>
          <p:cNvSpPr/>
          <p:nvPr/>
        </p:nvSpPr>
        <p:spPr>
          <a:xfrm rot="16200000">
            <a:off x="5350643" y="3048885"/>
            <a:ext cx="1479419" cy="1480391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199926" y="3468843"/>
            <a:ext cx="178153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4"/>
                </a:solidFill>
                <a:cs typeface="Arial" panose="02080604020202020204" pitchFamily="34" charset="0"/>
              </a:rPr>
              <a:t>CRAS</a:t>
            </a:r>
            <a:endParaRPr lang="en-US" altLang="ko-KR" sz="3600" b="1" dirty="0">
              <a:solidFill>
                <a:schemeClr val="accent4"/>
              </a:solidFill>
              <a:cs typeface="Arial" panose="02080604020202020204" pitchFamily="3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680845" y="157480"/>
            <a:ext cx="10210165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en-US" altLang="en-US" sz="3200" i="1">
                <a:ln/>
                <a:solidFill>
                  <a:schemeClr val="accent4"/>
                </a:solidFill>
                <a:effectLst/>
              </a:rPr>
              <a:t>  Web Based Crime Report &amp; Analysis System</a:t>
            </a:r>
            <a:endParaRPr lang="en-US" altLang="en-US" sz="3200" i="1">
              <a:ln/>
              <a:solidFill>
                <a:schemeClr val="accent4"/>
              </a:solidFill>
              <a:effectLst/>
            </a:endParaRPr>
          </a:p>
        </p:txBody>
      </p:sp>
    </p:spTree>
  </p:cSld>
  <p:clrMapOvr>
    <a:masterClrMapping/>
  </p:clrMapOvr>
  <p:transition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ext Box 7"/>
          <p:cNvSpPr txBox="1"/>
          <p:nvPr/>
        </p:nvSpPr>
        <p:spPr>
          <a:xfrm>
            <a:off x="41275" y="394970"/>
            <a:ext cx="120319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600" b="1" i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 Web Based Crime Report &amp; Analysis System</a:t>
            </a:r>
            <a:endParaRPr lang="en-US" altLang="en-US" sz="3600" b="1" i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9" name="Picture 8" descr="thankyou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275" y="1277620"/>
            <a:ext cx="12142470" cy="5691505"/>
          </a:xfrm>
          <a:prstGeom prst="rect">
            <a:avLst/>
          </a:prstGeom>
        </p:spPr>
      </p:pic>
    </p:spTree>
  </p:cSld>
  <p:clrMapOvr>
    <a:masterClrMapping/>
  </p:clrMapOvr>
  <p:transition>
    <p:circl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28335" y="-35359"/>
            <a:ext cx="5446295" cy="783590"/>
          </a:xfrm>
          <a:prstGeom prst="rect">
            <a:avLst/>
          </a:prstGeom>
          <a:noFill/>
          <a:effectLst>
            <a:outerShdw blurRad="596900" dist="50800" dir="5400000" sx="158000" sy="158000" algn="ctr" rotWithShape="0">
              <a:srgbClr val="000000">
                <a:alpha val="42000"/>
              </a:srgbClr>
            </a:outerShdw>
          </a:effectLst>
        </p:spPr>
        <p:txBody>
          <a:bodyPr wrap="square" rtlCol="0" anchor="ctr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>
              <a:lnSpc>
                <a:spcPts val="5400"/>
              </a:lnSpc>
            </a:pPr>
            <a:r>
              <a:rPr lang="en-US" altLang="ko-KR" sz="3200" i="1" dirty="0">
                <a:ln/>
                <a:solidFill>
                  <a:schemeClr val="accent4"/>
                </a:solidFill>
                <a:effectLst/>
                <a:cs typeface="Arial" panose="02080604020202020204" pitchFamily="34" charset="0"/>
              </a:rPr>
              <a:t>OUTLINE</a:t>
            </a:r>
            <a:endParaRPr lang="en-US" altLang="ko-KR" sz="3200" i="1" dirty="0">
              <a:ln/>
              <a:solidFill>
                <a:schemeClr val="accent4"/>
              </a:solidFill>
              <a:effectLst/>
              <a:cs typeface="Arial" panose="02080604020202020204" pitchFamily="34" charset="0"/>
            </a:endParaRPr>
          </a:p>
        </p:txBody>
      </p:sp>
      <p:graphicFrame>
        <p:nvGraphicFramePr>
          <p:cNvPr id="9" name="Diagram 8"/>
          <p:cNvGraphicFramePr/>
          <p:nvPr/>
        </p:nvGraphicFramePr>
        <p:xfrm>
          <a:off x="64135" y="1330325"/>
          <a:ext cx="12066270" cy="54184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2351405" y="4432935"/>
            <a:ext cx="748665" cy="760095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cs typeface="Arial" panose="02080604020202020204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3679749" y="3045918"/>
            <a:ext cx="748982" cy="748982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cs typeface="Arial" panose="02080604020202020204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2235649" y="2190284"/>
            <a:ext cx="748982" cy="748982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4"/>
            </a:solidFill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cs typeface="Arial" panose="02080604020202020204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464270" y="3818914"/>
            <a:ext cx="3203306" cy="706596"/>
            <a:chOff x="278794" y="1675267"/>
            <a:chExt cx="1816791" cy="706596"/>
          </a:xfrm>
        </p:grpSpPr>
        <p:sp>
          <p:nvSpPr>
            <p:cNvPr id="13" name="TextBox 12"/>
            <p:cNvSpPr txBox="1"/>
            <p:nvPr/>
          </p:nvSpPr>
          <p:spPr>
            <a:xfrm>
              <a:off x="278794" y="1921488"/>
              <a:ext cx="177418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80604020202020204" pitchFamily="34" charset="0"/>
                </a:rPr>
                <a:t>Response for User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80604020202020204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80604020202020204" pitchFamily="34" charset="0"/>
                </a:rPr>
                <a:t>Registration Request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80604020202020204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15041" y="1675267"/>
              <a:ext cx="1780544" cy="30670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80604020202020204" pitchFamily="34" charset="0"/>
                </a:rPr>
                <a:t>Sub-Admin</a:t>
              </a:r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80604020202020204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187517" y="5204429"/>
            <a:ext cx="3270017" cy="544671"/>
            <a:chOff x="1157831" y="2703967"/>
            <a:chExt cx="1854627" cy="544671"/>
          </a:xfrm>
        </p:grpSpPr>
        <p:sp>
          <p:nvSpPr>
            <p:cNvPr id="19" name="TextBox 18"/>
            <p:cNvSpPr txBox="1"/>
            <p:nvPr/>
          </p:nvSpPr>
          <p:spPr>
            <a:xfrm>
              <a:off x="1238278" y="2973048"/>
              <a:ext cx="1774180" cy="275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80604020202020204" pitchFamily="34" charset="0"/>
                </a:rPr>
                <a:t>Sub-Admin response Through Email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80604020202020204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157831" y="2703967"/>
              <a:ext cx="1780544" cy="52197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80604020202020204" pitchFamily="34" charset="0"/>
                </a:rPr>
                <a:t> 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80604020202020204" pitchFamily="34" charset="0"/>
                </a:rPr>
                <a:t>Sub-Admin Email </a:t>
              </a:r>
              <a:r>
                <a:rPr lang="en-US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80604020202020204" pitchFamily="34" charset="0"/>
                </a:rPr>
                <a:t>Response</a:t>
              </a:r>
              <a:endParaRPr lang="en-US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80604020202020204" pitchFamily="34" charset="0"/>
              </a:endParaRPr>
            </a:p>
            <a:p>
              <a:pPr algn="r"/>
              <a:endParaRPr lang="en-US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80604020202020204" pitchFamily="34" charset="0"/>
              </a:endParaRPr>
            </a:p>
          </p:txBody>
        </p:sp>
      </p:grpSp>
      <p:sp>
        <p:nvSpPr>
          <p:cNvPr id="24" name="Isosceles Triangle 51"/>
          <p:cNvSpPr/>
          <p:nvPr/>
        </p:nvSpPr>
        <p:spPr>
          <a:xfrm>
            <a:off x="2571998" y="4726658"/>
            <a:ext cx="333042" cy="244221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6" name="Rounded Rectangle 5"/>
          <p:cNvSpPr/>
          <p:nvPr/>
        </p:nvSpPr>
        <p:spPr>
          <a:xfrm flipH="1">
            <a:off x="3858032" y="3279289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-1" fmla="*/ 1384251 w 3217557"/>
              <a:gd name="connsiteY0-2" fmla="*/ 661544 h 2702049"/>
              <a:gd name="connsiteX1-3" fmla="*/ 1574067 w 3217557"/>
              <a:gd name="connsiteY1-4" fmla="*/ 851360 h 2702049"/>
              <a:gd name="connsiteX2-5" fmla="*/ 1384251 w 3217557"/>
              <a:gd name="connsiteY2-6" fmla="*/ 1041176 h 2702049"/>
              <a:gd name="connsiteX3-7" fmla="*/ 1194435 w 3217557"/>
              <a:gd name="connsiteY3-8" fmla="*/ 851360 h 2702049"/>
              <a:gd name="connsiteX4-9" fmla="*/ 1384251 w 3217557"/>
              <a:gd name="connsiteY4-10" fmla="*/ 661544 h 2702049"/>
              <a:gd name="connsiteX5-11" fmla="*/ 1993421 w 3217557"/>
              <a:gd name="connsiteY5-12" fmla="*/ 661544 h 2702049"/>
              <a:gd name="connsiteX6-13" fmla="*/ 2183237 w 3217557"/>
              <a:gd name="connsiteY6-14" fmla="*/ 851360 h 2702049"/>
              <a:gd name="connsiteX7-15" fmla="*/ 1993421 w 3217557"/>
              <a:gd name="connsiteY7-16" fmla="*/ 1041176 h 2702049"/>
              <a:gd name="connsiteX8-17" fmla="*/ 1803605 w 3217557"/>
              <a:gd name="connsiteY8-18" fmla="*/ 851360 h 2702049"/>
              <a:gd name="connsiteX9-19" fmla="*/ 1993421 w 3217557"/>
              <a:gd name="connsiteY9-20" fmla="*/ 661544 h 2702049"/>
              <a:gd name="connsiteX10-21" fmla="*/ 2602591 w 3217557"/>
              <a:gd name="connsiteY10-22" fmla="*/ 661544 h 2702049"/>
              <a:gd name="connsiteX11-23" fmla="*/ 2792407 w 3217557"/>
              <a:gd name="connsiteY11-24" fmla="*/ 851360 h 2702049"/>
              <a:gd name="connsiteX12-25" fmla="*/ 2602591 w 3217557"/>
              <a:gd name="connsiteY12-26" fmla="*/ 1041176 h 2702049"/>
              <a:gd name="connsiteX13-27" fmla="*/ 2412775 w 3217557"/>
              <a:gd name="connsiteY13-28" fmla="*/ 851360 h 2702049"/>
              <a:gd name="connsiteX14-29" fmla="*/ 2602591 w 3217557"/>
              <a:gd name="connsiteY14-30" fmla="*/ 661544 h 2702049"/>
              <a:gd name="connsiteX15-31" fmla="*/ 677114 w 3217557"/>
              <a:gd name="connsiteY15-32" fmla="*/ 569491 h 2702049"/>
              <a:gd name="connsiteX16-33" fmla="*/ 330916 w 3217557"/>
              <a:gd name="connsiteY16-34" fmla="*/ 569491 h 2702049"/>
              <a:gd name="connsiteX17-35" fmla="*/ 0 w 3217557"/>
              <a:gd name="connsiteY17-36" fmla="*/ 900407 h 2702049"/>
              <a:gd name="connsiteX18-37" fmla="*/ 0 w 3217557"/>
              <a:gd name="connsiteY18-38" fmla="*/ 1952009 h 2702049"/>
              <a:gd name="connsiteX19-39" fmla="*/ 330916 w 3217557"/>
              <a:gd name="connsiteY19-40" fmla="*/ 2282925 h 2702049"/>
              <a:gd name="connsiteX20-41" fmla="*/ 711670 w 3217557"/>
              <a:gd name="connsiteY20-42" fmla="*/ 2282925 h 2702049"/>
              <a:gd name="connsiteX21-43" fmla="*/ 15770 w 3217557"/>
              <a:gd name="connsiteY21-44" fmla="*/ 2702049 h 2702049"/>
              <a:gd name="connsiteX22-45" fmla="*/ 1294529 w 3217557"/>
              <a:gd name="connsiteY22-46" fmla="*/ 2282925 h 2702049"/>
              <a:gd name="connsiteX23-47" fmla="*/ 2117356 w 3217557"/>
              <a:gd name="connsiteY23-48" fmla="*/ 2282925 h 2702049"/>
              <a:gd name="connsiteX24-49" fmla="*/ 2418395 w 3217557"/>
              <a:gd name="connsiteY24-50" fmla="*/ 2087951 h 2702049"/>
              <a:gd name="connsiteX25-51" fmla="*/ 1830857 w 3217557"/>
              <a:gd name="connsiteY25-52" fmla="*/ 1799347 h 2702049"/>
              <a:gd name="connsiteX26-53" fmla="*/ 1008030 w 3217557"/>
              <a:gd name="connsiteY26-54" fmla="*/ 1799347 h 2702049"/>
              <a:gd name="connsiteX27-55" fmla="*/ 677114 w 3217557"/>
              <a:gd name="connsiteY27-56" fmla="*/ 1468431 h 2702049"/>
              <a:gd name="connsiteX28-57" fmla="*/ 677114 w 3217557"/>
              <a:gd name="connsiteY28-58" fmla="*/ 569491 h 2702049"/>
              <a:gd name="connsiteX29-59" fmla="*/ 2886641 w 3217557"/>
              <a:gd name="connsiteY29-60" fmla="*/ 0 h 2702049"/>
              <a:gd name="connsiteX30-61" fmla="*/ 1100201 w 3217557"/>
              <a:gd name="connsiteY30-62" fmla="*/ 0 h 2702049"/>
              <a:gd name="connsiteX31-63" fmla="*/ 769285 w 3217557"/>
              <a:gd name="connsiteY31-64" fmla="*/ 330916 h 2702049"/>
              <a:gd name="connsiteX32-65" fmla="*/ 769285 w 3217557"/>
              <a:gd name="connsiteY32-66" fmla="*/ 1382518 h 2702049"/>
              <a:gd name="connsiteX33-67" fmla="*/ 1100201 w 3217557"/>
              <a:gd name="connsiteY33-68" fmla="*/ 1713434 h 2702049"/>
              <a:gd name="connsiteX34-69" fmla="*/ 1923028 w 3217557"/>
              <a:gd name="connsiteY34-70" fmla="*/ 1713434 h 2702049"/>
              <a:gd name="connsiteX35-71" fmla="*/ 3078958 w 3217557"/>
              <a:gd name="connsiteY35-72" fmla="*/ 2077967 h 2702049"/>
              <a:gd name="connsiteX36-73" fmla="*/ 2505887 w 3217557"/>
              <a:gd name="connsiteY36-74" fmla="*/ 1713434 h 2702049"/>
              <a:gd name="connsiteX37-75" fmla="*/ 2886641 w 3217557"/>
              <a:gd name="connsiteY37-76" fmla="*/ 1713434 h 2702049"/>
              <a:gd name="connsiteX38-77" fmla="*/ 3217557 w 3217557"/>
              <a:gd name="connsiteY38-78" fmla="*/ 1382518 h 2702049"/>
              <a:gd name="connsiteX39-79" fmla="*/ 3217557 w 3217557"/>
              <a:gd name="connsiteY39-80" fmla="*/ 330916 h 2702049"/>
              <a:gd name="connsiteX40-81" fmla="*/ 2886641 w 3217557"/>
              <a:gd name="connsiteY40-82" fmla="*/ 0 h 2702049"/>
              <a:gd name="connsiteX0-83" fmla="*/ 1384251 w 3217557"/>
              <a:gd name="connsiteY0-84" fmla="*/ 661544 h 2633810"/>
              <a:gd name="connsiteX1-85" fmla="*/ 1574067 w 3217557"/>
              <a:gd name="connsiteY1-86" fmla="*/ 851360 h 2633810"/>
              <a:gd name="connsiteX2-87" fmla="*/ 1384251 w 3217557"/>
              <a:gd name="connsiteY2-88" fmla="*/ 1041176 h 2633810"/>
              <a:gd name="connsiteX3-89" fmla="*/ 1194435 w 3217557"/>
              <a:gd name="connsiteY3-90" fmla="*/ 851360 h 2633810"/>
              <a:gd name="connsiteX4-91" fmla="*/ 1384251 w 3217557"/>
              <a:gd name="connsiteY4-92" fmla="*/ 661544 h 2633810"/>
              <a:gd name="connsiteX5-93" fmla="*/ 1993421 w 3217557"/>
              <a:gd name="connsiteY5-94" fmla="*/ 661544 h 2633810"/>
              <a:gd name="connsiteX6-95" fmla="*/ 2183237 w 3217557"/>
              <a:gd name="connsiteY6-96" fmla="*/ 851360 h 2633810"/>
              <a:gd name="connsiteX7-97" fmla="*/ 1993421 w 3217557"/>
              <a:gd name="connsiteY7-98" fmla="*/ 1041176 h 2633810"/>
              <a:gd name="connsiteX8-99" fmla="*/ 1803605 w 3217557"/>
              <a:gd name="connsiteY8-100" fmla="*/ 851360 h 2633810"/>
              <a:gd name="connsiteX9-101" fmla="*/ 1993421 w 3217557"/>
              <a:gd name="connsiteY9-102" fmla="*/ 661544 h 2633810"/>
              <a:gd name="connsiteX10-103" fmla="*/ 2602591 w 3217557"/>
              <a:gd name="connsiteY10-104" fmla="*/ 661544 h 2633810"/>
              <a:gd name="connsiteX11-105" fmla="*/ 2792407 w 3217557"/>
              <a:gd name="connsiteY11-106" fmla="*/ 851360 h 2633810"/>
              <a:gd name="connsiteX12-107" fmla="*/ 2602591 w 3217557"/>
              <a:gd name="connsiteY12-108" fmla="*/ 1041176 h 2633810"/>
              <a:gd name="connsiteX13-109" fmla="*/ 2412775 w 3217557"/>
              <a:gd name="connsiteY13-110" fmla="*/ 851360 h 2633810"/>
              <a:gd name="connsiteX14-111" fmla="*/ 2602591 w 3217557"/>
              <a:gd name="connsiteY14-112" fmla="*/ 661544 h 2633810"/>
              <a:gd name="connsiteX15-113" fmla="*/ 677114 w 3217557"/>
              <a:gd name="connsiteY15-114" fmla="*/ 569491 h 2633810"/>
              <a:gd name="connsiteX16-115" fmla="*/ 330916 w 3217557"/>
              <a:gd name="connsiteY16-116" fmla="*/ 569491 h 2633810"/>
              <a:gd name="connsiteX17-117" fmla="*/ 0 w 3217557"/>
              <a:gd name="connsiteY17-118" fmla="*/ 900407 h 2633810"/>
              <a:gd name="connsiteX18-119" fmla="*/ 0 w 3217557"/>
              <a:gd name="connsiteY18-120" fmla="*/ 1952009 h 2633810"/>
              <a:gd name="connsiteX19-121" fmla="*/ 330916 w 3217557"/>
              <a:gd name="connsiteY19-122" fmla="*/ 2282925 h 2633810"/>
              <a:gd name="connsiteX20-123" fmla="*/ 711670 w 3217557"/>
              <a:gd name="connsiteY20-124" fmla="*/ 2282925 h 2633810"/>
              <a:gd name="connsiteX21-125" fmla="*/ 165895 w 3217557"/>
              <a:gd name="connsiteY21-126" fmla="*/ 2633810 h 2633810"/>
              <a:gd name="connsiteX22-127" fmla="*/ 1294529 w 3217557"/>
              <a:gd name="connsiteY22-128" fmla="*/ 2282925 h 2633810"/>
              <a:gd name="connsiteX23-129" fmla="*/ 2117356 w 3217557"/>
              <a:gd name="connsiteY23-130" fmla="*/ 2282925 h 2633810"/>
              <a:gd name="connsiteX24-131" fmla="*/ 2418395 w 3217557"/>
              <a:gd name="connsiteY24-132" fmla="*/ 2087951 h 2633810"/>
              <a:gd name="connsiteX25-133" fmla="*/ 1830857 w 3217557"/>
              <a:gd name="connsiteY25-134" fmla="*/ 1799347 h 2633810"/>
              <a:gd name="connsiteX26-135" fmla="*/ 1008030 w 3217557"/>
              <a:gd name="connsiteY26-136" fmla="*/ 1799347 h 2633810"/>
              <a:gd name="connsiteX27-137" fmla="*/ 677114 w 3217557"/>
              <a:gd name="connsiteY27-138" fmla="*/ 1468431 h 2633810"/>
              <a:gd name="connsiteX28-139" fmla="*/ 677114 w 3217557"/>
              <a:gd name="connsiteY28-140" fmla="*/ 569491 h 2633810"/>
              <a:gd name="connsiteX29-141" fmla="*/ 2886641 w 3217557"/>
              <a:gd name="connsiteY29-142" fmla="*/ 0 h 2633810"/>
              <a:gd name="connsiteX30-143" fmla="*/ 1100201 w 3217557"/>
              <a:gd name="connsiteY30-144" fmla="*/ 0 h 2633810"/>
              <a:gd name="connsiteX31-145" fmla="*/ 769285 w 3217557"/>
              <a:gd name="connsiteY31-146" fmla="*/ 330916 h 2633810"/>
              <a:gd name="connsiteX32-147" fmla="*/ 769285 w 3217557"/>
              <a:gd name="connsiteY32-148" fmla="*/ 1382518 h 2633810"/>
              <a:gd name="connsiteX33-149" fmla="*/ 1100201 w 3217557"/>
              <a:gd name="connsiteY33-150" fmla="*/ 1713434 h 2633810"/>
              <a:gd name="connsiteX34-151" fmla="*/ 1923028 w 3217557"/>
              <a:gd name="connsiteY34-152" fmla="*/ 1713434 h 2633810"/>
              <a:gd name="connsiteX35-153" fmla="*/ 3078958 w 3217557"/>
              <a:gd name="connsiteY35-154" fmla="*/ 2077967 h 2633810"/>
              <a:gd name="connsiteX36-155" fmla="*/ 2505887 w 3217557"/>
              <a:gd name="connsiteY36-156" fmla="*/ 1713434 h 2633810"/>
              <a:gd name="connsiteX37-157" fmla="*/ 2886641 w 3217557"/>
              <a:gd name="connsiteY37-158" fmla="*/ 1713434 h 2633810"/>
              <a:gd name="connsiteX38-159" fmla="*/ 3217557 w 3217557"/>
              <a:gd name="connsiteY38-160" fmla="*/ 1382518 h 2633810"/>
              <a:gd name="connsiteX39-161" fmla="*/ 3217557 w 3217557"/>
              <a:gd name="connsiteY39-162" fmla="*/ 330916 h 2633810"/>
              <a:gd name="connsiteX40-163" fmla="*/ 2886641 w 3217557"/>
              <a:gd name="connsiteY40-164" fmla="*/ 0 h 2633810"/>
              <a:gd name="connsiteX0-165" fmla="*/ 1384251 w 3217557"/>
              <a:gd name="connsiteY0-166" fmla="*/ 661544 h 2633810"/>
              <a:gd name="connsiteX1-167" fmla="*/ 1574067 w 3217557"/>
              <a:gd name="connsiteY1-168" fmla="*/ 851360 h 2633810"/>
              <a:gd name="connsiteX2-169" fmla="*/ 1384251 w 3217557"/>
              <a:gd name="connsiteY2-170" fmla="*/ 1041176 h 2633810"/>
              <a:gd name="connsiteX3-171" fmla="*/ 1194435 w 3217557"/>
              <a:gd name="connsiteY3-172" fmla="*/ 851360 h 2633810"/>
              <a:gd name="connsiteX4-173" fmla="*/ 1384251 w 3217557"/>
              <a:gd name="connsiteY4-174" fmla="*/ 661544 h 2633810"/>
              <a:gd name="connsiteX5-175" fmla="*/ 1993421 w 3217557"/>
              <a:gd name="connsiteY5-176" fmla="*/ 661544 h 2633810"/>
              <a:gd name="connsiteX6-177" fmla="*/ 2183237 w 3217557"/>
              <a:gd name="connsiteY6-178" fmla="*/ 851360 h 2633810"/>
              <a:gd name="connsiteX7-179" fmla="*/ 1993421 w 3217557"/>
              <a:gd name="connsiteY7-180" fmla="*/ 1041176 h 2633810"/>
              <a:gd name="connsiteX8-181" fmla="*/ 1803605 w 3217557"/>
              <a:gd name="connsiteY8-182" fmla="*/ 851360 h 2633810"/>
              <a:gd name="connsiteX9-183" fmla="*/ 1993421 w 3217557"/>
              <a:gd name="connsiteY9-184" fmla="*/ 661544 h 2633810"/>
              <a:gd name="connsiteX10-185" fmla="*/ 2602591 w 3217557"/>
              <a:gd name="connsiteY10-186" fmla="*/ 661544 h 2633810"/>
              <a:gd name="connsiteX11-187" fmla="*/ 2792407 w 3217557"/>
              <a:gd name="connsiteY11-188" fmla="*/ 851360 h 2633810"/>
              <a:gd name="connsiteX12-189" fmla="*/ 2602591 w 3217557"/>
              <a:gd name="connsiteY12-190" fmla="*/ 1041176 h 2633810"/>
              <a:gd name="connsiteX13-191" fmla="*/ 2412775 w 3217557"/>
              <a:gd name="connsiteY13-192" fmla="*/ 851360 h 2633810"/>
              <a:gd name="connsiteX14-193" fmla="*/ 2602591 w 3217557"/>
              <a:gd name="connsiteY14-194" fmla="*/ 661544 h 2633810"/>
              <a:gd name="connsiteX15-195" fmla="*/ 677114 w 3217557"/>
              <a:gd name="connsiteY15-196" fmla="*/ 569491 h 2633810"/>
              <a:gd name="connsiteX16-197" fmla="*/ 330916 w 3217557"/>
              <a:gd name="connsiteY16-198" fmla="*/ 569491 h 2633810"/>
              <a:gd name="connsiteX17-199" fmla="*/ 0 w 3217557"/>
              <a:gd name="connsiteY17-200" fmla="*/ 900407 h 2633810"/>
              <a:gd name="connsiteX18-201" fmla="*/ 0 w 3217557"/>
              <a:gd name="connsiteY18-202" fmla="*/ 1952009 h 2633810"/>
              <a:gd name="connsiteX19-203" fmla="*/ 330916 w 3217557"/>
              <a:gd name="connsiteY19-204" fmla="*/ 2282925 h 2633810"/>
              <a:gd name="connsiteX20-205" fmla="*/ 711670 w 3217557"/>
              <a:gd name="connsiteY20-206" fmla="*/ 2282925 h 2633810"/>
              <a:gd name="connsiteX21-207" fmla="*/ 165895 w 3217557"/>
              <a:gd name="connsiteY21-208" fmla="*/ 2633810 h 2633810"/>
              <a:gd name="connsiteX22-209" fmla="*/ 1294529 w 3217557"/>
              <a:gd name="connsiteY22-210" fmla="*/ 2282925 h 2633810"/>
              <a:gd name="connsiteX23-211" fmla="*/ 2117356 w 3217557"/>
              <a:gd name="connsiteY23-212" fmla="*/ 2282925 h 2633810"/>
              <a:gd name="connsiteX24-213" fmla="*/ 2418395 w 3217557"/>
              <a:gd name="connsiteY24-214" fmla="*/ 2087951 h 2633810"/>
              <a:gd name="connsiteX25-215" fmla="*/ 1830857 w 3217557"/>
              <a:gd name="connsiteY25-216" fmla="*/ 1799347 h 2633810"/>
              <a:gd name="connsiteX26-217" fmla="*/ 1008030 w 3217557"/>
              <a:gd name="connsiteY26-218" fmla="*/ 1799347 h 2633810"/>
              <a:gd name="connsiteX27-219" fmla="*/ 677114 w 3217557"/>
              <a:gd name="connsiteY27-220" fmla="*/ 1468431 h 2633810"/>
              <a:gd name="connsiteX28-221" fmla="*/ 677114 w 3217557"/>
              <a:gd name="connsiteY28-222" fmla="*/ 569491 h 2633810"/>
              <a:gd name="connsiteX29-223" fmla="*/ 2886641 w 3217557"/>
              <a:gd name="connsiteY29-224" fmla="*/ 0 h 2633810"/>
              <a:gd name="connsiteX30-225" fmla="*/ 1100201 w 3217557"/>
              <a:gd name="connsiteY30-226" fmla="*/ 0 h 2633810"/>
              <a:gd name="connsiteX31-227" fmla="*/ 769285 w 3217557"/>
              <a:gd name="connsiteY31-228" fmla="*/ 330916 h 2633810"/>
              <a:gd name="connsiteX32-229" fmla="*/ 769285 w 3217557"/>
              <a:gd name="connsiteY32-230" fmla="*/ 1382518 h 2633810"/>
              <a:gd name="connsiteX33-231" fmla="*/ 1100201 w 3217557"/>
              <a:gd name="connsiteY33-232" fmla="*/ 1713434 h 2633810"/>
              <a:gd name="connsiteX34-233" fmla="*/ 1923028 w 3217557"/>
              <a:gd name="connsiteY34-234" fmla="*/ 1713434 h 2633810"/>
              <a:gd name="connsiteX35-235" fmla="*/ 3078958 w 3217557"/>
              <a:gd name="connsiteY35-236" fmla="*/ 2077967 h 2633810"/>
              <a:gd name="connsiteX36-237" fmla="*/ 2505887 w 3217557"/>
              <a:gd name="connsiteY36-238" fmla="*/ 1713434 h 2633810"/>
              <a:gd name="connsiteX37-239" fmla="*/ 2886641 w 3217557"/>
              <a:gd name="connsiteY37-240" fmla="*/ 1713434 h 2633810"/>
              <a:gd name="connsiteX38-241" fmla="*/ 3217557 w 3217557"/>
              <a:gd name="connsiteY38-242" fmla="*/ 1382518 h 2633810"/>
              <a:gd name="connsiteX39-243" fmla="*/ 3217557 w 3217557"/>
              <a:gd name="connsiteY39-244" fmla="*/ 330916 h 2633810"/>
              <a:gd name="connsiteX40-245" fmla="*/ 2886641 w 3217557"/>
              <a:gd name="connsiteY40-246" fmla="*/ 0 h 2633810"/>
              <a:gd name="connsiteX0-247" fmla="*/ 1384251 w 3217557"/>
              <a:gd name="connsiteY0-248" fmla="*/ 661544 h 2633810"/>
              <a:gd name="connsiteX1-249" fmla="*/ 1574067 w 3217557"/>
              <a:gd name="connsiteY1-250" fmla="*/ 851360 h 2633810"/>
              <a:gd name="connsiteX2-251" fmla="*/ 1384251 w 3217557"/>
              <a:gd name="connsiteY2-252" fmla="*/ 1041176 h 2633810"/>
              <a:gd name="connsiteX3-253" fmla="*/ 1194435 w 3217557"/>
              <a:gd name="connsiteY3-254" fmla="*/ 851360 h 2633810"/>
              <a:gd name="connsiteX4-255" fmla="*/ 1384251 w 3217557"/>
              <a:gd name="connsiteY4-256" fmla="*/ 661544 h 2633810"/>
              <a:gd name="connsiteX5-257" fmla="*/ 1993421 w 3217557"/>
              <a:gd name="connsiteY5-258" fmla="*/ 661544 h 2633810"/>
              <a:gd name="connsiteX6-259" fmla="*/ 2183237 w 3217557"/>
              <a:gd name="connsiteY6-260" fmla="*/ 851360 h 2633810"/>
              <a:gd name="connsiteX7-261" fmla="*/ 1993421 w 3217557"/>
              <a:gd name="connsiteY7-262" fmla="*/ 1041176 h 2633810"/>
              <a:gd name="connsiteX8-263" fmla="*/ 1803605 w 3217557"/>
              <a:gd name="connsiteY8-264" fmla="*/ 851360 h 2633810"/>
              <a:gd name="connsiteX9-265" fmla="*/ 1993421 w 3217557"/>
              <a:gd name="connsiteY9-266" fmla="*/ 661544 h 2633810"/>
              <a:gd name="connsiteX10-267" fmla="*/ 2602591 w 3217557"/>
              <a:gd name="connsiteY10-268" fmla="*/ 661544 h 2633810"/>
              <a:gd name="connsiteX11-269" fmla="*/ 2792407 w 3217557"/>
              <a:gd name="connsiteY11-270" fmla="*/ 851360 h 2633810"/>
              <a:gd name="connsiteX12-271" fmla="*/ 2602591 w 3217557"/>
              <a:gd name="connsiteY12-272" fmla="*/ 1041176 h 2633810"/>
              <a:gd name="connsiteX13-273" fmla="*/ 2412775 w 3217557"/>
              <a:gd name="connsiteY13-274" fmla="*/ 851360 h 2633810"/>
              <a:gd name="connsiteX14-275" fmla="*/ 2602591 w 3217557"/>
              <a:gd name="connsiteY14-276" fmla="*/ 661544 h 2633810"/>
              <a:gd name="connsiteX15-277" fmla="*/ 677114 w 3217557"/>
              <a:gd name="connsiteY15-278" fmla="*/ 569491 h 2633810"/>
              <a:gd name="connsiteX16-279" fmla="*/ 330916 w 3217557"/>
              <a:gd name="connsiteY16-280" fmla="*/ 569491 h 2633810"/>
              <a:gd name="connsiteX17-281" fmla="*/ 0 w 3217557"/>
              <a:gd name="connsiteY17-282" fmla="*/ 900407 h 2633810"/>
              <a:gd name="connsiteX18-283" fmla="*/ 0 w 3217557"/>
              <a:gd name="connsiteY18-284" fmla="*/ 1952009 h 2633810"/>
              <a:gd name="connsiteX19-285" fmla="*/ 330916 w 3217557"/>
              <a:gd name="connsiteY19-286" fmla="*/ 2282925 h 2633810"/>
              <a:gd name="connsiteX20-287" fmla="*/ 711670 w 3217557"/>
              <a:gd name="connsiteY20-288" fmla="*/ 2282925 h 2633810"/>
              <a:gd name="connsiteX21-289" fmla="*/ 165895 w 3217557"/>
              <a:gd name="connsiteY21-290" fmla="*/ 2633810 h 2633810"/>
              <a:gd name="connsiteX22-291" fmla="*/ 1294529 w 3217557"/>
              <a:gd name="connsiteY22-292" fmla="*/ 2282925 h 2633810"/>
              <a:gd name="connsiteX23-293" fmla="*/ 2117356 w 3217557"/>
              <a:gd name="connsiteY23-294" fmla="*/ 2282925 h 2633810"/>
              <a:gd name="connsiteX24-295" fmla="*/ 2418395 w 3217557"/>
              <a:gd name="connsiteY24-296" fmla="*/ 2087951 h 2633810"/>
              <a:gd name="connsiteX25-297" fmla="*/ 1830857 w 3217557"/>
              <a:gd name="connsiteY25-298" fmla="*/ 1799347 h 2633810"/>
              <a:gd name="connsiteX26-299" fmla="*/ 1008030 w 3217557"/>
              <a:gd name="connsiteY26-300" fmla="*/ 1799347 h 2633810"/>
              <a:gd name="connsiteX27-301" fmla="*/ 677114 w 3217557"/>
              <a:gd name="connsiteY27-302" fmla="*/ 1468431 h 2633810"/>
              <a:gd name="connsiteX28-303" fmla="*/ 677114 w 3217557"/>
              <a:gd name="connsiteY28-304" fmla="*/ 569491 h 2633810"/>
              <a:gd name="connsiteX29-305" fmla="*/ 2886641 w 3217557"/>
              <a:gd name="connsiteY29-306" fmla="*/ 0 h 2633810"/>
              <a:gd name="connsiteX30-307" fmla="*/ 1100201 w 3217557"/>
              <a:gd name="connsiteY30-308" fmla="*/ 0 h 2633810"/>
              <a:gd name="connsiteX31-309" fmla="*/ 769285 w 3217557"/>
              <a:gd name="connsiteY31-310" fmla="*/ 330916 h 2633810"/>
              <a:gd name="connsiteX32-311" fmla="*/ 769285 w 3217557"/>
              <a:gd name="connsiteY32-312" fmla="*/ 1382518 h 2633810"/>
              <a:gd name="connsiteX33-313" fmla="*/ 1100201 w 3217557"/>
              <a:gd name="connsiteY33-314" fmla="*/ 1713434 h 2633810"/>
              <a:gd name="connsiteX34-315" fmla="*/ 1923028 w 3217557"/>
              <a:gd name="connsiteY34-316" fmla="*/ 1713434 h 2633810"/>
              <a:gd name="connsiteX35-317" fmla="*/ 3078958 w 3217557"/>
              <a:gd name="connsiteY35-318" fmla="*/ 2077967 h 2633810"/>
              <a:gd name="connsiteX36-319" fmla="*/ 2505887 w 3217557"/>
              <a:gd name="connsiteY36-320" fmla="*/ 1713434 h 2633810"/>
              <a:gd name="connsiteX37-321" fmla="*/ 2886641 w 3217557"/>
              <a:gd name="connsiteY37-322" fmla="*/ 1713434 h 2633810"/>
              <a:gd name="connsiteX38-323" fmla="*/ 3217557 w 3217557"/>
              <a:gd name="connsiteY38-324" fmla="*/ 1382518 h 2633810"/>
              <a:gd name="connsiteX39-325" fmla="*/ 3217557 w 3217557"/>
              <a:gd name="connsiteY39-326" fmla="*/ 330916 h 2633810"/>
              <a:gd name="connsiteX40-327" fmla="*/ 2886641 w 3217557"/>
              <a:gd name="connsiteY40-328" fmla="*/ 0 h 2633810"/>
              <a:gd name="connsiteX0-329" fmla="*/ 1384251 w 3217557"/>
              <a:gd name="connsiteY0-330" fmla="*/ 661544 h 2654282"/>
              <a:gd name="connsiteX1-331" fmla="*/ 1574067 w 3217557"/>
              <a:gd name="connsiteY1-332" fmla="*/ 851360 h 2654282"/>
              <a:gd name="connsiteX2-333" fmla="*/ 1384251 w 3217557"/>
              <a:gd name="connsiteY2-334" fmla="*/ 1041176 h 2654282"/>
              <a:gd name="connsiteX3-335" fmla="*/ 1194435 w 3217557"/>
              <a:gd name="connsiteY3-336" fmla="*/ 851360 h 2654282"/>
              <a:gd name="connsiteX4-337" fmla="*/ 1384251 w 3217557"/>
              <a:gd name="connsiteY4-338" fmla="*/ 661544 h 2654282"/>
              <a:gd name="connsiteX5-339" fmla="*/ 1993421 w 3217557"/>
              <a:gd name="connsiteY5-340" fmla="*/ 661544 h 2654282"/>
              <a:gd name="connsiteX6-341" fmla="*/ 2183237 w 3217557"/>
              <a:gd name="connsiteY6-342" fmla="*/ 851360 h 2654282"/>
              <a:gd name="connsiteX7-343" fmla="*/ 1993421 w 3217557"/>
              <a:gd name="connsiteY7-344" fmla="*/ 1041176 h 2654282"/>
              <a:gd name="connsiteX8-345" fmla="*/ 1803605 w 3217557"/>
              <a:gd name="connsiteY8-346" fmla="*/ 851360 h 2654282"/>
              <a:gd name="connsiteX9-347" fmla="*/ 1993421 w 3217557"/>
              <a:gd name="connsiteY9-348" fmla="*/ 661544 h 2654282"/>
              <a:gd name="connsiteX10-349" fmla="*/ 2602591 w 3217557"/>
              <a:gd name="connsiteY10-350" fmla="*/ 661544 h 2654282"/>
              <a:gd name="connsiteX11-351" fmla="*/ 2792407 w 3217557"/>
              <a:gd name="connsiteY11-352" fmla="*/ 851360 h 2654282"/>
              <a:gd name="connsiteX12-353" fmla="*/ 2602591 w 3217557"/>
              <a:gd name="connsiteY12-354" fmla="*/ 1041176 h 2654282"/>
              <a:gd name="connsiteX13-355" fmla="*/ 2412775 w 3217557"/>
              <a:gd name="connsiteY13-356" fmla="*/ 851360 h 2654282"/>
              <a:gd name="connsiteX14-357" fmla="*/ 2602591 w 3217557"/>
              <a:gd name="connsiteY14-358" fmla="*/ 661544 h 2654282"/>
              <a:gd name="connsiteX15-359" fmla="*/ 677114 w 3217557"/>
              <a:gd name="connsiteY15-360" fmla="*/ 569491 h 2654282"/>
              <a:gd name="connsiteX16-361" fmla="*/ 330916 w 3217557"/>
              <a:gd name="connsiteY16-362" fmla="*/ 569491 h 2654282"/>
              <a:gd name="connsiteX17-363" fmla="*/ 0 w 3217557"/>
              <a:gd name="connsiteY17-364" fmla="*/ 900407 h 2654282"/>
              <a:gd name="connsiteX18-365" fmla="*/ 0 w 3217557"/>
              <a:gd name="connsiteY18-366" fmla="*/ 1952009 h 2654282"/>
              <a:gd name="connsiteX19-367" fmla="*/ 330916 w 3217557"/>
              <a:gd name="connsiteY19-368" fmla="*/ 2282925 h 2654282"/>
              <a:gd name="connsiteX20-369" fmla="*/ 711670 w 3217557"/>
              <a:gd name="connsiteY20-370" fmla="*/ 2282925 h 2654282"/>
              <a:gd name="connsiteX21-371" fmla="*/ 275077 w 3217557"/>
              <a:gd name="connsiteY21-372" fmla="*/ 2654282 h 2654282"/>
              <a:gd name="connsiteX22-373" fmla="*/ 1294529 w 3217557"/>
              <a:gd name="connsiteY22-374" fmla="*/ 2282925 h 2654282"/>
              <a:gd name="connsiteX23-375" fmla="*/ 2117356 w 3217557"/>
              <a:gd name="connsiteY23-376" fmla="*/ 2282925 h 2654282"/>
              <a:gd name="connsiteX24-377" fmla="*/ 2418395 w 3217557"/>
              <a:gd name="connsiteY24-378" fmla="*/ 2087951 h 2654282"/>
              <a:gd name="connsiteX25-379" fmla="*/ 1830857 w 3217557"/>
              <a:gd name="connsiteY25-380" fmla="*/ 1799347 h 2654282"/>
              <a:gd name="connsiteX26-381" fmla="*/ 1008030 w 3217557"/>
              <a:gd name="connsiteY26-382" fmla="*/ 1799347 h 2654282"/>
              <a:gd name="connsiteX27-383" fmla="*/ 677114 w 3217557"/>
              <a:gd name="connsiteY27-384" fmla="*/ 1468431 h 2654282"/>
              <a:gd name="connsiteX28-385" fmla="*/ 677114 w 3217557"/>
              <a:gd name="connsiteY28-386" fmla="*/ 569491 h 2654282"/>
              <a:gd name="connsiteX29-387" fmla="*/ 2886641 w 3217557"/>
              <a:gd name="connsiteY29-388" fmla="*/ 0 h 2654282"/>
              <a:gd name="connsiteX30-389" fmla="*/ 1100201 w 3217557"/>
              <a:gd name="connsiteY30-390" fmla="*/ 0 h 2654282"/>
              <a:gd name="connsiteX31-391" fmla="*/ 769285 w 3217557"/>
              <a:gd name="connsiteY31-392" fmla="*/ 330916 h 2654282"/>
              <a:gd name="connsiteX32-393" fmla="*/ 769285 w 3217557"/>
              <a:gd name="connsiteY32-394" fmla="*/ 1382518 h 2654282"/>
              <a:gd name="connsiteX33-395" fmla="*/ 1100201 w 3217557"/>
              <a:gd name="connsiteY33-396" fmla="*/ 1713434 h 2654282"/>
              <a:gd name="connsiteX34-397" fmla="*/ 1923028 w 3217557"/>
              <a:gd name="connsiteY34-398" fmla="*/ 1713434 h 2654282"/>
              <a:gd name="connsiteX35-399" fmla="*/ 3078958 w 3217557"/>
              <a:gd name="connsiteY35-400" fmla="*/ 2077967 h 2654282"/>
              <a:gd name="connsiteX36-401" fmla="*/ 2505887 w 3217557"/>
              <a:gd name="connsiteY36-402" fmla="*/ 1713434 h 2654282"/>
              <a:gd name="connsiteX37-403" fmla="*/ 2886641 w 3217557"/>
              <a:gd name="connsiteY37-404" fmla="*/ 1713434 h 2654282"/>
              <a:gd name="connsiteX38-405" fmla="*/ 3217557 w 3217557"/>
              <a:gd name="connsiteY38-406" fmla="*/ 1382518 h 2654282"/>
              <a:gd name="connsiteX39-407" fmla="*/ 3217557 w 3217557"/>
              <a:gd name="connsiteY39-408" fmla="*/ 330916 h 2654282"/>
              <a:gd name="connsiteX40-409" fmla="*/ 2886641 w 3217557"/>
              <a:gd name="connsiteY40-410" fmla="*/ 0 h 2654282"/>
              <a:gd name="connsiteX0-411" fmla="*/ 1384251 w 3217557"/>
              <a:gd name="connsiteY0-412" fmla="*/ 661544 h 2654282"/>
              <a:gd name="connsiteX1-413" fmla="*/ 1574067 w 3217557"/>
              <a:gd name="connsiteY1-414" fmla="*/ 851360 h 2654282"/>
              <a:gd name="connsiteX2-415" fmla="*/ 1384251 w 3217557"/>
              <a:gd name="connsiteY2-416" fmla="*/ 1041176 h 2654282"/>
              <a:gd name="connsiteX3-417" fmla="*/ 1194435 w 3217557"/>
              <a:gd name="connsiteY3-418" fmla="*/ 851360 h 2654282"/>
              <a:gd name="connsiteX4-419" fmla="*/ 1384251 w 3217557"/>
              <a:gd name="connsiteY4-420" fmla="*/ 661544 h 2654282"/>
              <a:gd name="connsiteX5-421" fmla="*/ 1993421 w 3217557"/>
              <a:gd name="connsiteY5-422" fmla="*/ 661544 h 2654282"/>
              <a:gd name="connsiteX6-423" fmla="*/ 2183237 w 3217557"/>
              <a:gd name="connsiteY6-424" fmla="*/ 851360 h 2654282"/>
              <a:gd name="connsiteX7-425" fmla="*/ 1993421 w 3217557"/>
              <a:gd name="connsiteY7-426" fmla="*/ 1041176 h 2654282"/>
              <a:gd name="connsiteX8-427" fmla="*/ 1803605 w 3217557"/>
              <a:gd name="connsiteY8-428" fmla="*/ 851360 h 2654282"/>
              <a:gd name="connsiteX9-429" fmla="*/ 1993421 w 3217557"/>
              <a:gd name="connsiteY9-430" fmla="*/ 661544 h 2654282"/>
              <a:gd name="connsiteX10-431" fmla="*/ 2602591 w 3217557"/>
              <a:gd name="connsiteY10-432" fmla="*/ 661544 h 2654282"/>
              <a:gd name="connsiteX11-433" fmla="*/ 2792407 w 3217557"/>
              <a:gd name="connsiteY11-434" fmla="*/ 851360 h 2654282"/>
              <a:gd name="connsiteX12-435" fmla="*/ 2602591 w 3217557"/>
              <a:gd name="connsiteY12-436" fmla="*/ 1041176 h 2654282"/>
              <a:gd name="connsiteX13-437" fmla="*/ 2412775 w 3217557"/>
              <a:gd name="connsiteY13-438" fmla="*/ 851360 h 2654282"/>
              <a:gd name="connsiteX14-439" fmla="*/ 2602591 w 3217557"/>
              <a:gd name="connsiteY14-440" fmla="*/ 661544 h 2654282"/>
              <a:gd name="connsiteX15-441" fmla="*/ 677114 w 3217557"/>
              <a:gd name="connsiteY15-442" fmla="*/ 569491 h 2654282"/>
              <a:gd name="connsiteX16-443" fmla="*/ 330916 w 3217557"/>
              <a:gd name="connsiteY16-444" fmla="*/ 569491 h 2654282"/>
              <a:gd name="connsiteX17-445" fmla="*/ 0 w 3217557"/>
              <a:gd name="connsiteY17-446" fmla="*/ 900407 h 2654282"/>
              <a:gd name="connsiteX18-447" fmla="*/ 0 w 3217557"/>
              <a:gd name="connsiteY18-448" fmla="*/ 1952009 h 2654282"/>
              <a:gd name="connsiteX19-449" fmla="*/ 330916 w 3217557"/>
              <a:gd name="connsiteY19-450" fmla="*/ 2282925 h 2654282"/>
              <a:gd name="connsiteX20-451" fmla="*/ 711670 w 3217557"/>
              <a:gd name="connsiteY20-452" fmla="*/ 2282925 h 2654282"/>
              <a:gd name="connsiteX21-453" fmla="*/ 275077 w 3217557"/>
              <a:gd name="connsiteY21-454" fmla="*/ 2654282 h 2654282"/>
              <a:gd name="connsiteX22-455" fmla="*/ 1294529 w 3217557"/>
              <a:gd name="connsiteY22-456" fmla="*/ 2282925 h 2654282"/>
              <a:gd name="connsiteX23-457" fmla="*/ 2117356 w 3217557"/>
              <a:gd name="connsiteY23-458" fmla="*/ 2282925 h 2654282"/>
              <a:gd name="connsiteX24-459" fmla="*/ 2418395 w 3217557"/>
              <a:gd name="connsiteY24-460" fmla="*/ 2087951 h 2654282"/>
              <a:gd name="connsiteX25-461" fmla="*/ 1830857 w 3217557"/>
              <a:gd name="connsiteY25-462" fmla="*/ 1799347 h 2654282"/>
              <a:gd name="connsiteX26-463" fmla="*/ 1008030 w 3217557"/>
              <a:gd name="connsiteY26-464" fmla="*/ 1799347 h 2654282"/>
              <a:gd name="connsiteX27-465" fmla="*/ 677114 w 3217557"/>
              <a:gd name="connsiteY27-466" fmla="*/ 1468431 h 2654282"/>
              <a:gd name="connsiteX28-467" fmla="*/ 677114 w 3217557"/>
              <a:gd name="connsiteY28-468" fmla="*/ 569491 h 2654282"/>
              <a:gd name="connsiteX29-469" fmla="*/ 2886641 w 3217557"/>
              <a:gd name="connsiteY29-470" fmla="*/ 0 h 2654282"/>
              <a:gd name="connsiteX30-471" fmla="*/ 1100201 w 3217557"/>
              <a:gd name="connsiteY30-472" fmla="*/ 0 h 2654282"/>
              <a:gd name="connsiteX31-473" fmla="*/ 769285 w 3217557"/>
              <a:gd name="connsiteY31-474" fmla="*/ 330916 h 2654282"/>
              <a:gd name="connsiteX32-475" fmla="*/ 769285 w 3217557"/>
              <a:gd name="connsiteY32-476" fmla="*/ 1382518 h 2654282"/>
              <a:gd name="connsiteX33-477" fmla="*/ 1100201 w 3217557"/>
              <a:gd name="connsiteY33-478" fmla="*/ 1713434 h 2654282"/>
              <a:gd name="connsiteX34-479" fmla="*/ 1923028 w 3217557"/>
              <a:gd name="connsiteY34-480" fmla="*/ 1713434 h 2654282"/>
              <a:gd name="connsiteX35-481" fmla="*/ 3078958 w 3217557"/>
              <a:gd name="connsiteY35-482" fmla="*/ 2077967 h 2654282"/>
              <a:gd name="connsiteX36-483" fmla="*/ 2505887 w 3217557"/>
              <a:gd name="connsiteY36-484" fmla="*/ 1713434 h 2654282"/>
              <a:gd name="connsiteX37-485" fmla="*/ 2886641 w 3217557"/>
              <a:gd name="connsiteY37-486" fmla="*/ 1713434 h 2654282"/>
              <a:gd name="connsiteX38-487" fmla="*/ 3217557 w 3217557"/>
              <a:gd name="connsiteY38-488" fmla="*/ 1382518 h 2654282"/>
              <a:gd name="connsiteX39-489" fmla="*/ 3217557 w 3217557"/>
              <a:gd name="connsiteY39-490" fmla="*/ 330916 h 2654282"/>
              <a:gd name="connsiteX40-491" fmla="*/ 2886641 w 3217557"/>
              <a:gd name="connsiteY40-492" fmla="*/ 0 h 2654282"/>
              <a:gd name="connsiteX0-493" fmla="*/ 1384251 w 3217557"/>
              <a:gd name="connsiteY0-494" fmla="*/ 661544 h 2654282"/>
              <a:gd name="connsiteX1-495" fmla="*/ 1574067 w 3217557"/>
              <a:gd name="connsiteY1-496" fmla="*/ 851360 h 2654282"/>
              <a:gd name="connsiteX2-497" fmla="*/ 1384251 w 3217557"/>
              <a:gd name="connsiteY2-498" fmla="*/ 1041176 h 2654282"/>
              <a:gd name="connsiteX3-499" fmla="*/ 1194435 w 3217557"/>
              <a:gd name="connsiteY3-500" fmla="*/ 851360 h 2654282"/>
              <a:gd name="connsiteX4-501" fmla="*/ 1384251 w 3217557"/>
              <a:gd name="connsiteY4-502" fmla="*/ 661544 h 2654282"/>
              <a:gd name="connsiteX5-503" fmla="*/ 1993421 w 3217557"/>
              <a:gd name="connsiteY5-504" fmla="*/ 661544 h 2654282"/>
              <a:gd name="connsiteX6-505" fmla="*/ 2183237 w 3217557"/>
              <a:gd name="connsiteY6-506" fmla="*/ 851360 h 2654282"/>
              <a:gd name="connsiteX7-507" fmla="*/ 1993421 w 3217557"/>
              <a:gd name="connsiteY7-508" fmla="*/ 1041176 h 2654282"/>
              <a:gd name="connsiteX8-509" fmla="*/ 1803605 w 3217557"/>
              <a:gd name="connsiteY8-510" fmla="*/ 851360 h 2654282"/>
              <a:gd name="connsiteX9-511" fmla="*/ 1993421 w 3217557"/>
              <a:gd name="connsiteY9-512" fmla="*/ 661544 h 2654282"/>
              <a:gd name="connsiteX10-513" fmla="*/ 2602591 w 3217557"/>
              <a:gd name="connsiteY10-514" fmla="*/ 661544 h 2654282"/>
              <a:gd name="connsiteX11-515" fmla="*/ 2792407 w 3217557"/>
              <a:gd name="connsiteY11-516" fmla="*/ 851360 h 2654282"/>
              <a:gd name="connsiteX12-517" fmla="*/ 2602591 w 3217557"/>
              <a:gd name="connsiteY12-518" fmla="*/ 1041176 h 2654282"/>
              <a:gd name="connsiteX13-519" fmla="*/ 2412775 w 3217557"/>
              <a:gd name="connsiteY13-520" fmla="*/ 851360 h 2654282"/>
              <a:gd name="connsiteX14-521" fmla="*/ 2602591 w 3217557"/>
              <a:gd name="connsiteY14-522" fmla="*/ 661544 h 2654282"/>
              <a:gd name="connsiteX15-523" fmla="*/ 677114 w 3217557"/>
              <a:gd name="connsiteY15-524" fmla="*/ 569491 h 2654282"/>
              <a:gd name="connsiteX16-525" fmla="*/ 330916 w 3217557"/>
              <a:gd name="connsiteY16-526" fmla="*/ 569491 h 2654282"/>
              <a:gd name="connsiteX17-527" fmla="*/ 0 w 3217557"/>
              <a:gd name="connsiteY17-528" fmla="*/ 900407 h 2654282"/>
              <a:gd name="connsiteX18-529" fmla="*/ 0 w 3217557"/>
              <a:gd name="connsiteY18-530" fmla="*/ 1952009 h 2654282"/>
              <a:gd name="connsiteX19-531" fmla="*/ 330916 w 3217557"/>
              <a:gd name="connsiteY19-532" fmla="*/ 2282925 h 2654282"/>
              <a:gd name="connsiteX20-533" fmla="*/ 711670 w 3217557"/>
              <a:gd name="connsiteY20-534" fmla="*/ 2282925 h 2654282"/>
              <a:gd name="connsiteX21-535" fmla="*/ 275077 w 3217557"/>
              <a:gd name="connsiteY21-536" fmla="*/ 2654282 h 2654282"/>
              <a:gd name="connsiteX22-537" fmla="*/ 1294529 w 3217557"/>
              <a:gd name="connsiteY22-538" fmla="*/ 2282925 h 2654282"/>
              <a:gd name="connsiteX23-539" fmla="*/ 2117356 w 3217557"/>
              <a:gd name="connsiteY23-540" fmla="*/ 2282925 h 2654282"/>
              <a:gd name="connsiteX24-541" fmla="*/ 2418395 w 3217557"/>
              <a:gd name="connsiteY24-542" fmla="*/ 2087951 h 2654282"/>
              <a:gd name="connsiteX25-543" fmla="*/ 1830857 w 3217557"/>
              <a:gd name="connsiteY25-544" fmla="*/ 1799347 h 2654282"/>
              <a:gd name="connsiteX26-545" fmla="*/ 1008030 w 3217557"/>
              <a:gd name="connsiteY26-546" fmla="*/ 1799347 h 2654282"/>
              <a:gd name="connsiteX27-547" fmla="*/ 677114 w 3217557"/>
              <a:gd name="connsiteY27-548" fmla="*/ 1468431 h 2654282"/>
              <a:gd name="connsiteX28-549" fmla="*/ 677114 w 3217557"/>
              <a:gd name="connsiteY28-550" fmla="*/ 569491 h 2654282"/>
              <a:gd name="connsiteX29-551" fmla="*/ 2886641 w 3217557"/>
              <a:gd name="connsiteY29-552" fmla="*/ 0 h 2654282"/>
              <a:gd name="connsiteX30-553" fmla="*/ 1100201 w 3217557"/>
              <a:gd name="connsiteY30-554" fmla="*/ 0 h 2654282"/>
              <a:gd name="connsiteX31-555" fmla="*/ 769285 w 3217557"/>
              <a:gd name="connsiteY31-556" fmla="*/ 330916 h 2654282"/>
              <a:gd name="connsiteX32-557" fmla="*/ 769285 w 3217557"/>
              <a:gd name="connsiteY32-558" fmla="*/ 1382518 h 2654282"/>
              <a:gd name="connsiteX33-559" fmla="*/ 1100201 w 3217557"/>
              <a:gd name="connsiteY33-560" fmla="*/ 1713434 h 2654282"/>
              <a:gd name="connsiteX34-561" fmla="*/ 1923028 w 3217557"/>
              <a:gd name="connsiteY34-562" fmla="*/ 1713434 h 2654282"/>
              <a:gd name="connsiteX35-563" fmla="*/ 3078958 w 3217557"/>
              <a:gd name="connsiteY35-564" fmla="*/ 2077967 h 2654282"/>
              <a:gd name="connsiteX36-565" fmla="*/ 2505887 w 3217557"/>
              <a:gd name="connsiteY36-566" fmla="*/ 1713434 h 2654282"/>
              <a:gd name="connsiteX37-567" fmla="*/ 2886641 w 3217557"/>
              <a:gd name="connsiteY37-568" fmla="*/ 1713434 h 2654282"/>
              <a:gd name="connsiteX38-569" fmla="*/ 3217557 w 3217557"/>
              <a:gd name="connsiteY38-570" fmla="*/ 1382518 h 2654282"/>
              <a:gd name="connsiteX39-571" fmla="*/ 3217557 w 3217557"/>
              <a:gd name="connsiteY39-572" fmla="*/ 330916 h 2654282"/>
              <a:gd name="connsiteX40-573" fmla="*/ 2886641 w 3217557"/>
              <a:gd name="connsiteY40-574" fmla="*/ 0 h 2654282"/>
              <a:gd name="connsiteX0-575" fmla="*/ 1384251 w 3217557"/>
              <a:gd name="connsiteY0-576" fmla="*/ 661544 h 2654282"/>
              <a:gd name="connsiteX1-577" fmla="*/ 1574067 w 3217557"/>
              <a:gd name="connsiteY1-578" fmla="*/ 851360 h 2654282"/>
              <a:gd name="connsiteX2-579" fmla="*/ 1384251 w 3217557"/>
              <a:gd name="connsiteY2-580" fmla="*/ 1041176 h 2654282"/>
              <a:gd name="connsiteX3-581" fmla="*/ 1194435 w 3217557"/>
              <a:gd name="connsiteY3-582" fmla="*/ 851360 h 2654282"/>
              <a:gd name="connsiteX4-583" fmla="*/ 1384251 w 3217557"/>
              <a:gd name="connsiteY4-584" fmla="*/ 661544 h 2654282"/>
              <a:gd name="connsiteX5-585" fmla="*/ 1993421 w 3217557"/>
              <a:gd name="connsiteY5-586" fmla="*/ 661544 h 2654282"/>
              <a:gd name="connsiteX6-587" fmla="*/ 2183237 w 3217557"/>
              <a:gd name="connsiteY6-588" fmla="*/ 851360 h 2654282"/>
              <a:gd name="connsiteX7-589" fmla="*/ 1993421 w 3217557"/>
              <a:gd name="connsiteY7-590" fmla="*/ 1041176 h 2654282"/>
              <a:gd name="connsiteX8-591" fmla="*/ 1803605 w 3217557"/>
              <a:gd name="connsiteY8-592" fmla="*/ 851360 h 2654282"/>
              <a:gd name="connsiteX9-593" fmla="*/ 1993421 w 3217557"/>
              <a:gd name="connsiteY9-594" fmla="*/ 661544 h 2654282"/>
              <a:gd name="connsiteX10-595" fmla="*/ 2602591 w 3217557"/>
              <a:gd name="connsiteY10-596" fmla="*/ 661544 h 2654282"/>
              <a:gd name="connsiteX11-597" fmla="*/ 2792407 w 3217557"/>
              <a:gd name="connsiteY11-598" fmla="*/ 851360 h 2654282"/>
              <a:gd name="connsiteX12-599" fmla="*/ 2602591 w 3217557"/>
              <a:gd name="connsiteY12-600" fmla="*/ 1041176 h 2654282"/>
              <a:gd name="connsiteX13-601" fmla="*/ 2412775 w 3217557"/>
              <a:gd name="connsiteY13-602" fmla="*/ 851360 h 2654282"/>
              <a:gd name="connsiteX14-603" fmla="*/ 2602591 w 3217557"/>
              <a:gd name="connsiteY14-604" fmla="*/ 661544 h 2654282"/>
              <a:gd name="connsiteX15-605" fmla="*/ 677114 w 3217557"/>
              <a:gd name="connsiteY15-606" fmla="*/ 569491 h 2654282"/>
              <a:gd name="connsiteX16-607" fmla="*/ 330916 w 3217557"/>
              <a:gd name="connsiteY16-608" fmla="*/ 569491 h 2654282"/>
              <a:gd name="connsiteX17-609" fmla="*/ 0 w 3217557"/>
              <a:gd name="connsiteY17-610" fmla="*/ 900407 h 2654282"/>
              <a:gd name="connsiteX18-611" fmla="*/ 0 w 3217557"/>
              <a:gd name="connsiteY18-612" fmla="*/ 1952009 h 2654282"/>
              <a:gd name="connsiteX19-613" fmla="*/ 330916 w 3217557"/>
              <a:gd name="connsiteY19-614" fmla="*/ 2282925 h 2654282"/>
              <a:gd name="connsiteX20-615" fmla="*/ 711670 w 3217557"/>
              <a:gd name="connsiteY20-616" fmla="*/ 2282925 h 2654282"/>
              <a:gd name="connsiteX21-617" fmla="*/ 275077 w 3217557"/>
              <a:gd name="connsiteY21-618" fmla="*/ 2654282 h 2654282"/>
              <a:gd name="connsiteX22-619" fmla="*/ 1294529 w 3217557"/>
              <a:gd name="connsiteY22-620" fmla="*/ 2282925 h 2654282"/>
              <a:gd name="connsiteX23-621" fmla="*/ 2117356 w 3217557"/>
              <a:gd name="connsiteY23-622" fmla="*/ 2282925 h 2654282"/>
              <a:gd name="connsiteX24-623" fmla="*/ 2418395 w 3217557"/>
              <a:gd name="connsiteY24-624" fmla="*/ 2087951 h 2654282"/>
              <a:gd name="connsiteX25-625" fmla="*/ 1830857 w 3217557"/>
              <a:gd name="connsiteY25-626" fmla="*/ 1799347 h 2654282"/>
              <a:gd name="connsiteX26-627" fmla="*/ 1008030 w 3217557"/>
              <a:gd name="connsiteY26-628" fmla="*/ 1799347 h 2654282"/>
              <a:gd name="connsiteX27-629" fmla="*/ 677114 w 3217557"/>
              <a:gd name="connsiteY27-630" fmla="*/ 1468431 h 2654282"/>
              <a:gd name="connsiteX28-631" fmla="*/ 677114 w 3217557"/>
              <a:gd name="connsiteY28-632" fmla="*/ 569491 h 2654282"/>
              <a:gd name="connsiteX29-633" fmla="*/ 2886641 w 3217557"/>
              <a:gd name="connsiteY29-634" fmla="*/ 0 h 2654282"/>
              <a:gd name="connsiteX30-635" fmla="*/ 1100201 w 3217557"/>
              <a:gd name="connsiteY30-636" fmla="*/ 0 h 2654282"/>
              <a:gd name="connsiteX31-637" fmla="*/ 769285 w 3217557"/>
              <a:gd name="connsiteY31-638" fmla="*/ 330916 h 2654282"/>
              <a:gd name="connsiteX32-639" fmla="*/ 769285 w 3217557"/>
              <a:gd name="connsiteY32-640" fmla="*/ 1382518 h 2654282"/>
              <a:gd name="connsiteX33-641" fmla="*/ 1100201 w 3217557"/>
              <a:gd name="connsiteY33-642" fmla="*/ 1713434 h 2654282"/>
              <a:gd name="connsiteX34-643" fmla="*/ 1923028 w 3217557"/>
              <a:gd name="connsiteY34-644" fmla="*/ 1713434 h 2654282"/>
              <a:gd name="connsiteX35-645" fmla="*/ 3078958 w 3217557"/>
              <a:gd name="connsiteY35-646" fmla="*/ 2077967 h 2654282"/>
              <a:gd name="connsiteX36-647" fmla="*/ 2505887 w 3217557"/>
              <a:gd name="connsiteY36-648" fmla="*/ 1713434 h 2654282"/>
              <a:gd name="connsiteX37-649" fmla="*/ 2886641 w 3217557"/>
              <a:gd name="connsiteY37-650" fmla="*/ 1713434 h 2654282"/>
              <a:gd name="connsiteX38-651" fmla="*/ 3217557 w 3217557"/>
              <a:gd name="connsiteY38-652" fmla="*/ 1382518 h 2654282"/>
              <a:gd name="connsiteX39-653" fmla="*/ 3217557 w 3217557"/>
              <a:gd name="connsiteY39-654" fmla="*/ 330916 h 2654282"/>
              <a:gd name="connsiteX40-655" fmla="*/ 2886641 w 3217557"/>
              <a:gd name="connsiteY40-656" fmla="*/ 0 h 2654282"/>
              <a:gd name="connsiteX0-657" fmla="*/ 1384251 w 3217557"/>
              <a:gd name="connsiteY0-658" fmla="*/ 661544 h 2654282"/>
              <a:gd name="connsiteX1-659" fmla="*/ 1574067 w 3217557"/>
              <a:gd name="connsiteY1-660" fmla="*/ 851360 h 2654282"/>
              <a:gd name="connsiteX2-661" fmla="*/ 1384251 w 3217557"/>
              <a:gd name="connsiteY2-662" fmla="*/ 1041176 h 2654282"/>
              <a:gd name="connsiteX3-663" fmla="*/ 1194435 w 3217557"/>
              <a:gd name="connsiteY3-664" fmla="*/ 851360 h 2654282"/>
              <a:gd name="connsiteX4-665" fmla="*/ 1384251 w 3217557"/>
              <a:gd name="connsiteY4-666" fmla="*/ 661544 h 2654282"/>
              <a:gd name="connsiteX5-667" fmla="*/ 1993421 w 3217557"/>
              <a:gd name="connsiteY5-668" fmla="*/ 661544 h 2654282"/>
              <a:gd name="connsiteX6-669" fmla="*/ 2183237 w 3217557"/>
              <a:gd name="connsiteY6-670" fmla="*/ 851360 h 2654282"/>
              <a:gd name="connsiteX7-671" fmla="*/ 1993421 w 3217557"/>
              <a:gd name="connsiteY7-672" fmla="*/ 1041176 h 2654282"/>
              <a:gd name="connsiteX8-673" fmla="*/ 1803605 w 3217557"/>
              <a:gd name="connsiteY8-674" fmla="*/ 851360 h 2654282"/>
              <a:gd name="connsiteX9-675" fmla="*/ 1993421 w 3217557"/>
              <a:gd name="connsiteY9-676" fmla="*/ 661544 h 2654282"/>
              <a:gd name="connsiteX10-677" fmla="*/ 2602591 w 3217557"/>
              <a:gd name="connsiteY10-678" fmla="*/ 661544 h 2654282"/>
              <a:gd name="connsiteX11-679" fmla="*/ 2792407 w 3217557"/>
              <a:gd name="connsiteY11-680" fmla="*/ 851360 h 2654282"/>
              <a:gd name="connsiteX12-681" fmla="*/ 2602591 w 3217557"/>
              <a:gd name="connsiteY12-682" fmla="*/ 1041176 h 2654282"/>
              <a:gd name="connsiteX13-683" fmla="*/ 2412775 w 3217557"/>
              <a:gd name="connsiteY13-684" fmla="*/ 851360 h 2654282"/>
              <a:gd name="connsiteX14-685" fmla="*/ 2602591 w 3217557"/>
              <a:gd name="connsiteY14-686" fmla="*/ 661544 h 2654282"/>
              <a:gd name="connsiteX15-687" fmla="*/ 677114 w 3217557"/>
              <a:gd name="connsiteY15-688" fmla="*/ 569491 h 2654282"/>
              <a:gd name="connsiteX16-689" fmla="*/ 330916 w 3217557"/>
              <a:gd name="connsiteY16-690" fmla="*/ 569491 h 2654282"/>
              <a:gd name="connsiteX17-691" fmla="*/ 0 w 3217557"/>
              <a:gd name="connsiteY17-692" fmla="*/ 900407 h 2654282"/>
              <a:gd name="connsiteX18-693" fmla="*/ 0 w 3217557"/>
              <a:gd name="connsiteY18-694" fmla="*/ 1952009 h 2654282"/>
              <a:gd name="connsiteX19-695" fmla="*/ 330916 w 3217557"/>
              <a:gd name="connsiteY19-696" fmla="*/ 2282925 h 2654282"/>
              <a:gd name="connsiteX20-697" fmla="*/ 711670 w 3217557"/>
              <a:gd name="connsiteY20-698" fmla="*/ 2282925 h 2654282"/>
              <a:gd name="connsiteX21-699" fmla="*/ 275077 w 3217557"/>
              <a:gd name="connsiteY21-700" fmla="*/ 2654282 h 2654282"/>
              <a:gd name="connsiteX22-701" fmla="*/ 1294529 w 3217557"/>
              <a:gd name="connsiteY22-702" fmla="*/ 2282925 h 2654282"/>
              <a:gd name="connsiteX23-703" fmla="*/ 2117356 w 3217557"/>
              <a:gd name="connsiteY23-704" fmla="*/ 2282925 h 2654282"/>
              <a:gd name="connsiteX24-705" fmla="*/ 2418395 w 3217557"/>
              <a:gd name="connsiteY24-706" fmla="*/ 2087951 h 2654282"/>
              <a:gd name="connsiteX25-707" fmla="*/ 1830857 w 3217557"/>
              <a:gd name="connsiteY25-708" fmla="*/ 1799347 h 2654282"/>
              <a:gd name="connsiteX26-709" fmla="*/ 1008030 w 3217557"/>
              <a:gd name="connsiteY26-710" fmla="*/ 1799347 h 2654282"/>
              <a:gd name="connsiteX27-711" fmla="*/ 677114 w 3217557"/>
              <a:gd name="connsiteY27-712" fmla="*/ 1468431 h 2654282"/>
              <a:gd name="connsiteX28-713" fmla="*/ 677114 w 3217557"/>
              <a:gd name="connsiteY28-714" fmla="*/ 569491 h 2654282"/>
              <a:gd name="connsiteX29-715" fmla="*/ 2886641 w 3217557"/>
              <a:gd name="connsiteY29-716" fmla="*/ 0 h 2654282"/>
              <a:gd name="connsiteX30-717" fmla="*/ 1100201 w 3217557"/>
              <a:gd name="connsiteY30-718" fmla="*/ 0 h 2654282"/>
              <a:gd name="connsiteX31-719" fmla="*/ 769285 w 3217557"/>
              <a:gd name="connsiteY31-720" fmla="*/ 330916 h 2654282"/>
              <a:gd name="connsiteX32-721" fmla="*/ 769285 w 3217557"/>
              <a:gd name="connsiteY32-722" fmla="*/ 1382518 h 2654282"/>
              <a:gd name="connsiteX33-723" fmla="*/ 1100201 w 3217557"/>
              <a:gd name="connsiteY33-724" fmla="*/ 1713434 h 2654282"/>
              <a:gd name="connsiteX34-725" fmla="*/ 1923028 w 3217557"/>
              <a:gd name="connsiteY34-726" fmla="*/ 1713434 h 2654282"/>
              <a:gd name="connsiteX35-727" fmla="*/ 3078958 w 3217557"/>
              <a:gd name="connsiteY35-728" fmla="*/ 2077967 h 2654282"/>
              <a:gd name="connsiteX36-729" fmla="*/ 2505887 w 3217557"/>
              <a:gd name="connsiteY36-730" fmla="*/ 1713434 h 2654282"/>
              <a:gd name="connsiteX37-731" fmla="*/ 2886641 w 3217557"/>
              <a:gd name="connsiteY37-732" fmla="*/ 1713434 h 2654282"/>
              <a:gd name="connsiteX38-733" fmla="*/ 3217557 w 3217557"/>
              <a:gd name="connsiteY38-734" fmla="*/ 1382518 h 2654282"/>
              <a:gd name="connsiteX39-735" fmla="*/ 3217557 w 3217557"/>
              <a:gd name="connsiteY39-736" fmla="*/ 330916 h 2654282"/>
              <a:gd name="connsiteX40-737" fmla="*/ 2886641 w 3217557"/>
              <a:gd name="connsiteY40-738" fmla="*/ 0 h 265428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  <a:cxn ang="0">
                <a:pos x="connsiteX30-61" y="connsiteY30-62"/>
              </a:cxn>
              <a:cxn ang="0">
                <a:pos x="connsiteX31-63" y="connsiteY31-64"/>
              </a:cxn>
              <a:cxn ang="0">
                <a:pos x="connsiteX32-65" y="connsiteY32-66"/>
              </a:cxn>
              <a:cxn ang="0">
                <a:pos x="connsiteX33-67" y="connsiteY33-68"/>
              </a:cxn>
              <a:cxn ang="0">
                <a:pos x="connsiteX34-69" y="connsiteY34-70"/>
              </a:cxn>
              <a:cxn ang="0">
                <a:pos x="connsiteX35-71" y="connsiteY35-72"/>
              </a:cxn>
              <a:cxn ang="0">
                <a:pos x="connsiteX36-73" y="connsiteY36-74"/>
              </a:cxn>
              <a:cxn ang="0">
                <a:pos x="connsiteX37-75" y="connsiteY37-76"/>
              </a:cxn>
              <a:cxn ang="0">
                <a:pos x="connsiteX38-77" y="connsiteY38-78"/>
              </a:cxn>
              <a:cxn ang="0">
                <a:pos x="connsiteX39-79" y="connsiteY39-80"/>
              </a:cxn>
              <a:cxn ang="0">
                <a:pos x="connsiteX40-81" y="connsiteY40-82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8" name="Oval 21"/>
          <p:cNvSpPr>
            <a:spLocks noChangeAspect="1"/>
          </p:cNvSpPr>
          <p:nvPr/>
        </p:nvSpPr>
        <p:spPr>
          <a:xfrm>
            <a:off x="2412231" y="2371740"/>
            <a:ext cx="396491" cy="399802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3" name="TextBox 13"/>
          <p:cNvSpPr txBox="1"/>
          <p:nvPr/>
        </p:nvSpPr>
        <p:spPr>
          <a:xfrm>
            <a:off x="1227706" y="1779294"/>
            <a:ext cx="3139396" cy="30670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80604020202020204" pitchFamily="34" charset="0"/>
              </a:rPr>
              <a:t>User Registration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80604020202020204" pitchFamily="3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960245" y="160020"/>
            <a:ext cx="8972550" cy="107632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en-US" altLang="en-US" sz="3200" i="1" dirty="0">
                <a:ln/>
                <a:solidFill>
                  <a:schemeClr val="accent4"/>
                </a:solidFill>
                <a:effectLst/>
                <a:sym typeface="+mn-ea"/>
              </a:rPr>
              <a:t>Registration process / Login Process</a:t>
            </a:r>
            <a:endParaRPr lang="en-US" altLang="en-US" sz="3200" i="1" dirty="0">
              <a:ln/>
              <a:solidFill>
                <a:schemeClr val="accent4"/>
              </a:solidFill>
              <a:effectLst/>
            </a:endParaRPr>
          </a:p>
          <a:p>
            <a:endParaRPr lang="en-US" altLang="en-US" sz="3200" b="1" i="1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2" name="Oval 1"/>
          <p:cNvSpPr/>
          <p:nvPr/>
        </p:nvSpPr>
        <p:spPr>
          <a:xfrm>
            <a:off x="6894009" y="2661454"/>
            <a:ext cx="748982" cy="748982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4"/>
            </a:solidFill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ko-KR" altLang="en-US" sz="2700" dirty="0">
              <a:cs typeface="Arial" panose="02080604020202020204" pitchFamily="34" charset="0"/>
            </a:endParaRPr>
          </a:p>
        </p:txBody>
      </p:sp>
      <p:sp>
        <p:nvSpPr>
          <p:cNvPr id="4" name="Oval 21"/>
          <p:cNvSpPr>
            <a:spLocks noChangeAspect="1"/>
          </p:cNvSpPr>
          <p:nvPr/>
        </p:nvSpPr>
        <p:spPr>
          <a:xfrm>
            <a:off x="7070591" y="2817510"/>
            <a:ext cx="396491" cy="399802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5" name="Oval 14"/>
          <p:cNvSpPr/>
          <p:nvPr/>
        </p:nvSpPr>
        <p:spPr>
          <a:xfrm>
            <a:off x="7397564" y="4624180"/>
            <a:ext cx="748982" cy="74898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cs typeface="Arial" panose="02080604020202020204" pitchFamily="34" charset="0"/>
            </a:endParaRPr>
          </a:p>
        </p:txBody>
      </p:sp>
      <p:sp>
        <p:nvSpPr>
          <p:cNvPr id="16" name="Isosceles Triangle 51"/>
          <p:cNvSpPr/>
          <p:nvPr/>
        </p:nvSpPr>
        <p:spPr>
          <a:xfrm>
            <a:off x="7606278" y="4875883"/>
            <a:ext cx="333042" cy="244221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2" name="Oval 21"/>
          <p:cNvSpPr/>
          <p:nvPr/>
        </p:nvSpPr>
        <p:spPr>
          <a:xfrm>
            <a:off x="8674659" y="3376753"/>
            <a:ext cx="748982" cy="74898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ko-KR" altLang="en-US" sz="2700" dirty="0">
              <a:cs typeface="Arial" panose="02080604020202020204" pitchFamily="34" charset="0"/>
            </a:endParaRPr>
          </a:p>
        </p:txBody>
      </p:sp>
      <p:sp>
        <p:nvSpPr>
          <p:cNvPr id="27" name="TextBox 13"/>
          <p:cNvSpPr txBox="1"/>
          <p:nvPr/>
        </p:nvSpPr>
        <p:spPr>
          <a:xfrm>
            <a:off x="6870951" y="2108859"/>
            <a:ext cx="3139396" cy="52197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80604020202020204" pitchFamily="34" charset="0"/>
              </a:rPr>
              <a:t>User 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80604020202020204" pitchFamily="34" charset="0"/>
            </a:endParaRPr>
          </a:p>
          <a:p>
            <a:r>
              <a:rPr lang="en-US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80604020202020204" pitchFamily="34" charset="0"/>
              </a:rPr>
              <a:t>Login </a:t>
            </a:r>
            <a:endParaRPr lang="en-US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80604020202020204" pitchFamily="34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9307830" y="3454988"/>
            <a:ext cx="3203575" cy="691765"/>
            <a:chOff x="278794" y="1352203"/>
            <a:chExt cx="1816791" cy="349125"/>
          </a:xfrm>
        </p:grpSpPr>
        <p:sp>
          <p:nvSpPr>
            <p:cNvPr id="30" name="TextBox 12"/>
            <p:cNvSpPr txBox="1"/>
            <p:nvPr/>
          </p:nvSpPr>
          <p:spPr>
            <a:xfrm>
              <a:off x="278794" y="1468983"/>
              <a:ext cx="1774180" cy="2323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80604020202020204" pitchFamily="34" charset="0"/>
                </a:rPr>
                <a:t> Check Wheather user</a:t>
              </a:r>
              <a:endParaRPr lang="en-US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80604020202020204" pitchFamily="34" charset="0"/>
              </a:endParaRPr>
            </a:p>
            <a:p>
              <a:r>
                <a:rPr lang="en-US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80604020202020204" pitchFamily="34" charset="0"/>
                </a:rPr>
                <a:t> Registered or Not ?</a:t>
              </a:r>
              <a:endParaRPr lang="en-US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80604020202020204" pitchFamily="34" charset="0"/>
              </a:endParaRPr>
            </a:p>
          </p:txBody>
        </p:sp>
        <p:sp>
          <p:nvSpPr>
            <p:cNvPr id="31" name="TextBox 13"/>
            <p:cNvSpPr txBox="1"/>
            <p:nvPr/>
          </p:nvSpPr>
          <p:spPr>
            <a:xfrm>
              <a:off x="315041" y="1352203"/>
              <a:ext cx="1780544" cy="15479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p>
              <a:r>
                <a:rPr lang="en-US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80604020202020204" pitchFamily="34" charset="0"/>
                </a:rPr>
                <a:t>Database</a:t>
              </a:r>
              <a:endParaRPr lang="en-US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80604020202020204" pitchFamily="34" charset="0"/>
              </a:endParaRPr>
            </a:p>
          </p:txBody>
        </p:sp>
      </p:grpSp>
      <p:sp>
        <p:nvSpPr>
          <p:cNvPr id="32" name="TextBox 13"/>
          <p:cNvSpPr txBox="1"/>
          <p:nvPr/>
        </p:nvSpPr>
        <p:spPr>
          <a:xfrm>
            <a:off x="8170161" y="4768874"/>
            <a:ext cx="3139396" cy="52197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p>
            <a:r>
              <a:rPr lang="en-US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80604020202020204" pitchFamily="34" charset="0"/>
              </a:rPr>
              <a:t>User </a:t>
            </a:r>
            <a:endParaRPr lang="en-US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80604020202020204" pitchFamily="34" charset="0"/>
            </a:endParaRPr>
          </a:p>
          <a:p>
            <a:r>
              <a:rPr lang="en-US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80604020202020204" pitchFamily="34" charset="0"/>
              </a:rPr>
              <a:t>Dashboard</a:t>
            </a:r>
            <a:endParaRPr lang="en-US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80604020202020204" pitchFamily="34" charset="0"/>
            </a:endParaRPr>
          </a:p>
        </p:txBody>
      </p:sp>
      <p:sp>
        <p:nvSpPr>
          <p:cNvPr id="34" name="Rounded Rectangle 5"/>
          <p:cNvSpPr/>
          <p:nvPr/>
        </p:nvSpPr>
        <p:spPr>
          <a:xfrm flipH="1">
            <a:off x="8858022" y="3602504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-1" fmla="*/ 1384251 w 3217557"/>
              <a:gd name="connsiteY0-2" fmla="*/ 661544 h 2702049"/>
              <a:gd name="connsiteX1-3" fmla="*/ 1574067 w 3217557"/>
              <a:gd name="connsiteY1-4" fmla="*/ 851360 h 2702049"/>
              <a:gd name="connsiteX2-5" fmla="*/ 1384251 w 3217557"/>
              <a:gd name="connsiteY2-6" fmla="*/ 1041176 h 2702049"/>
              <a:gd name="connsiteX3-7" fmla="*/ 1194435 w 3217557"/>
              <a:gd name="connsiteY3-8" fmla="*/ 851360 h 2702049"/>
              <a:gd name="connsiteX4-9" fmla="*/ 1384251 w 3217557"/>
              <a:gd name="connsiteY4-10" fmla="*/ 661544 h 2702049"/>
              <a:gd name="connsiteX5-11" fmla="*/ 1993421 w 3217557"/>
              <a:gd name="connsiteY5-12" fmla="*/ 661544 h 2702049"/>
              <a:gd name="connsiteX6-13" fmla="*/ 2183237 w 3217557"/>
              <a:gd name="connsiteY6-14" fmla="*/ 851360 h 2702049"/>
              <a:gd name="connsiteX7-15" fmla="*/ 1993421 w 3217557"/>
              <a:gd name="connsiteY7-16" fmla="*/ 1041176 h 2702049"/>
              <a:gd name="connsiteX8-17" fmla="*/ 1803605 w 3217557"/>
              <a:gd name="connsiteY8-18" fmla="*/ 851360 h 2702049"/>
              <a:gd name="connsiteX9-19" fmla="*/ 1993421 w 3217557"/>
              <a:gd name="connsiteY9-20" fmla="*/ 661544 h 2702049"/>
              <a:gd name="connsiteX10-21" fmla="*/ 2602591 w 3217557"/>
              <a:gd name="connsiteY10-22" fmla="*/ 661544 h 2702049"/>
              <a:gd name="connsiteX11-23" fmla="*/ 2792407 w 3217557"/>
              <a:gd name="connsiteY11-24" fmla="*/ 851360 h 2702049"/>
              <a:gd name="connsiteX12-25" fmla="*/ 2602591 w 3217557"/>
              <a:gd name="connsiteY12-26" fmla="*/ 1041176 h 2702049"/>
              <a:gd name="connsiteX13-27" fmla="*/ 2412775 w 3217557"/>
              <a:gd name="connsiteY13-28" fmla="*/ 851360 h 2702049"/>
              <a:gd name="connsiteX14-29" fmla="*/ 2602591 w 3217557"/>
              <a:gd name="connsiteY14-30" fmla="*/ 661544 h 2702049"/>
              <a:gd name="connsiteX15-31" fmla="*/ 677114 w 3217557"/>
              <a:gd name="connsiteY15-32" fmla="*/ 569491 h 2702049"/>
              <a:gd name="connsiteX16-33" fmla="*/ 330916 w 3217557"/>
              <a:gd name="connsiteY16-34" fmla="*/ 569491 h 2702049"/>
              <a:gd name="connsiteX17-35" fmla="*/ 0 w 3217557"/>
              <a:gd name="connsiteY17-36" fmla="*/ 900407 h 2702049"/>
              <a:gd name="connsiteX18-37" fmla="*/ 0 w 3217557"/>
              <a:gd name="connsiteY18-38" fmla="*/ 1952009 h 2702049"/>
              <a:gd name="connsiteX19-39" fmla="*/ 330916 w 3217557"/>
              <a:gd name="connsiteY19-40" fmla="*/ 2282925 h 2702049"/>
              <a:gd name="connsiteX20-41" fmla="*/ 711670 w 3217557"/>
              <a:gd name="connsiteY20-42" fmla="*/ 2282925 h 2702049"/>
              <a:gd name="connsiteX21-43" fmla="*/ 15770 w 3217557"/>
              <a:gd name="connsiteY21-44" fmla="*/ 2702049 h 2702049"/>
              <a:gd name="connsiteX22-45" fmla="*/ 1294529 w 3217557"/>
              <a:gd name="connsiteY22-46" fmla="*/ 2282925 h 2702049"/>
              <a:gd name="connsiteX23-47" fmla="*/ 2117356 w 3217557"/>
              <a:gd name="connsiteY23-48" fmla="*/ 2282925 h 2702049"/>
              <a:gd name="connsiteX24-49" fmla="*/ 2418395 w 3217557"/>
              <a:gd name="connsiteY24-50" fmla="*/ 2087951 h 2702049"/>
              <a:gd name="connsiteX25-51" fmla="*/ 1830857 w 3217557"/>
              <a:gd name="connsiteY25-52" fmla="*/ 1799347 h 2702049"/>
              <a:gd name="connsiteX26-53" fmla="*/ 1008030 w 3217557"/>
              <a:gd name="connsiteY26-54" fmla="*/ 1799347 h 2702049"/>
              <a:gd name="connsiteX27-55" fmla="*/ 677114 w 3217557"/>
              <a:gd name="connsiteY27-56" fmla="*/ 1468431 h 2702049"/>
              <a:gd name="connsiteX28-57" fmla="*/ 677114 w 3217557"/>
              <a:gd name="connsiteY28-58" fmla="*/ 569491 h 2702049"/>
              <a:gd name="connsiteX29-59" fmla="*/ 2886641 w 3217557"/>
              <a:gd name="connsiteY29-60" fmla="*/ 0 h 2702049"/>
              <a:gd name="connsiteX30-61" fmla="*/ 1100201 w 3217557"/>
              <a:gd name="connsiteY30-62" fmla="*/ 0 h 2702049"/>
              <a:gd name="connsiteX31-63" fmla="*/ 769285 w 3217557"/>
              <a:gd name="connsiteY31-64" fmla="*/ 330916 h 2702049"/>
              <a:gd name="connsiteX32-65" fmla="*/ 769285 w 3217557"/>
              <a:gd name="connsiteY32-66" fmla="*/ 1382518 h 2702049"/>
              <a:gd name="connsiteX33-67" fmla="*/ 1100201 w 3217557"/>
              <a:gd name="connsiteY33-68" fmla="*/ 1713434 h 2702049"/>
              <a:gd name="connsiteX34-69" fmla="*/ 1923028 w 3217557"/>
              <a:gd name="connsiteY34-70" fmla="*/ 1713434 h 2702049"/>
              <a:gd name="connsiteX35-71" fmla="*/ 3078958 w 3217557"/>
              <a:gd name="connsiteY35-72" fmla="*/ 2077967 h 2702049"/>
              <a:gd name="connsiteX36-73" fmla="*/ 2505887 w 3217557"/>
              <a:gd name="connsiteY36-74" fmla="*/ 1713434 h 2702049"/>
              <a:gd name="connsiteX37-75" fmla="*/ 2886641 w 3217557"/>
              <a:gd name="connsiteY37-76" fmla="*/ 1713434 h 2702049"/>
              <a:gd name="connsiteX38-77" fmla="*/ 3217557 w 3217557"/>
              <a:gd name="connsiteY38-78" fmla="*/ 1382518 h 2702049"/>
              <a:gd name="connsiteX39-79" fmla="*/ 3217557 w 3217557"/>
              <a:gd name="connsiteY39-80" fmla="*/ 330916 h 2702049"/>
              <a:gd name="connsiteX40-81" fmla="*/ 2886641 w 3217557"/>
              <a:gd name="connsiteY40-82" fmla="*/ 0 h 2702049"/>
              <a:gd name="connsiteX0-83" fmla="*/ 1384251 w 3217557"/>
              <a:gd name="connsiteY0-84" fmla="*/ 661544 h 2633810"/>
              <a:gd name="connsiteX1-85" fmla="*/ 1574067 w 3217557"/>
              <a:gd name="connsiteY1-86" fmla="*/ 851360 h 2633810"/>
              <a:gd name="connsiteX2-87" fmla="*/ 1384251 w 3217557"/>
              <a:gd name="connsiteY2-88" fmla="*/ 1041176 h 2633810"/>
              <a:gd name="connsiteX3-89" fmla="*/ 1194435 w 3217557"/>
              <a:gd name="connsiteY3-90" fmla="*/ 851360 h 2633810"/>
              <a:gd name="connsiteX4-91" fmla="*/ 1384251 w 3217557"/>
              <a:gd name="connsiteY4-92" fmla="*/ 661544 h 2633810"/>
              <a:gd name="connsiteX5-93" fmla="*/ 1993421 w 3217557"/>
              <a:gd name="connsiteY5-94" fmla="*/ 661544 h 2633810"/>
              <a:gd name="connsiteX6-95" fmla="*/ 2183237 w 3217557"/>
              <a:gd name="connsiteY6-96" fmla="*/ 851360 h 2633810"/>
              <a:gd name="connsiteX7-97" fmla="*/ 1993421 w 3217557"/>
              <a:gd name="connsiteY7-98" fmla="*/ 1041176 h 2633810"/>
              <a:gd name="connsiteX8-99" fmla="*/ 1803605 w 3217557"/>
              <a:gd name="connsiteY8-100" fmla="*/ 851360 h 2633810"/>
              <a:gd name="connsiteX9-101" fmla="*/ 1993421 w 3217557"/>
              <a:gd name="connsiteY9-102" fmla="*/ 661544 h 2633810"/>
              <a:gd name="connsiteX10-103" fmla="*/ 2602591 w 3217557"/>
              <a:gd name="connsiteY10-104" fmla="*/ 661544 h 2633810"/>
              <a:gd name="connsiteX11-105" fmla="*/ 2792407 w 3217557"/>
              <a:gd name="connsiteY11-106" fmla="*/ 851360 h 2633810"/>
              <a:gd name="connsiteX12-107" fmla="*/ 2602591 w 3217557"/>
              <a:gd name="connsiteY12-108" fmla="*/ 1041176 h 2633810"/>
              <a:gd name="connsiteX13-109" fmla="*/ 2412775 w 3217557"/>
              <a:gd name="connsiteY13-110" fmla="*/ 851360 h 2633810"/>
              <a:gd name="connsiteX14-111" fmla="*/ 2602591 w 3217557"/>
              <a:gd name="connsiteY14-112" fmla="*/ 661544 h 2633810"/>
              <a:gd name="connsiteX15-113" fmla="*/ 677114 w 3217557"/>
              <a:gd name="connsiteY15-114" fmla="*/ 569491 h 2633810"/>
              <a:gd name="connsiteX16-115" fmla="*/ 330916 w 3217557"/>
              <a:gd name="connsiteY16-116" fmla="*/ 569491 h 2633810"/>
              <a:gd name="connsiteX17-117" fmla="*/ 0 w 3217557"/>
              <a:gd name="connsiteY17-118" fmla="*/ 900407 h 2633810"/>
              <a:gd name="connsiteX18-119" fmla="*/ 0 w 3217557"/>
              <a:gd name="connsiteY18-120" fmla="*/ 1952009 h 2633810"/>
              <a:gd name="connsiteX19-121" fmla="*/ 330916 w 3217557"/>
              <a:gd name="connsiteY19-122" fmla="*/ 2282925 h 2633810"/>
              <a:gd name="connsiteX20-123" fmla="*/ 711670 w 3217557"/>
              <a:gd name="connsiteY20-124" fmla="*/ 2282925 h 2633810"/>
              <a:gd name="connsiteX21-125" fmla="*/ 165895 w 3217557"/>
              <a:gd name="connsiteY21-126" fmla="*/ 2633810 h 2633810"/>
              <a:gd name="connsiteX22-127" fmla="*/ 1294529 w 3217557"/>
              <a:gd name="connsiteY22-128" fmla="*/ 2282925 h 2633810"/>
              <a:gd name="connsiteX23-129" fmla="*/ 2117356 w 3217557"/>
              <a:gd name="connsiteY23-130" fmla="*/ 2282925 h 2633810"/>
              <a:gd name="connsiteX24-131" fmla="*/ 2418395 w 3217557"/>
              <a:gd name="connsiteY24-132" fmla="*/ 2087951 h 2633810"/>
              <a:gd name="connsiteX25-133" fmla="*/ 1830857 w 3217557"/>
              <a:gd name="connsiteY25-134" fmla="*/ 1799347 h 2633810"/>
              <a:gd name="connsiteX26-135" fmla="*/ 1008030 w 3217557"/>
              <a:gd name="connsiteY26-136" fmla="*/ 1799347 h 2633810"/>
              <a:gd name="connsiteX27-137" fmla="*/ 677114 w 3217557"/>
              <a:gd name="connsiteY27-138" fmla="*/ 1468431 h 2633810"/>
              <a:gd name="connsiteX28-139" fmla="*/ 677114 w 3217557"/>
              <a:gd name="connsiteY28-140" fmla="*/ 569491 h 2633810"/>
              <a:gd name="connsiteX29-141" fmla="*/ 2886641 w 3217557"/>
              <a:gd name="connsiteY29-142" fmla="*/ 0 h 2633810"/>
              <a:gd name="connsiteX30-143" fmla="*/ 1100201 w 3217557"/>
              <a:gd name="connsiteY30-144" fmla="*/ 0 h 2633810"/>
              <a:gd name="connsiteX31-145" fmla="*/ 769285 w 3217557"/>
              <a:gd name="connsiteY31-146" fmla="*/ 330916 h 2633810"/>
              <a:gd name="connsiteX32-147" fmla="*/ 769285 w 3217557"/>
              <a:gd name="connsiteY32-148" fmla="*/ 1382518 h 2633810"/>
              <a:gd name="connsiteX33-149" fmla="*/ 1100201 w 3217557"/>
              <a:gd name="connsiteY33-150" fmla="*/ 1713434 h 2633810"/>
              <a:gd name="connsiteX34-151" fmla="*/ 1923028 w 3217557"/>
              <a:gd name="connsiteY34-152" fmla="*/ 1713434 h 2633810"/>
              <a:gd name="connsiteX35-153" fmla="*/ 3078958 w 3217557"/>
              <a:gd name="connsiteY35-154" fmla="*/ 2077967 h 2633810"/>
              <a:gd name="connsiteX36-155" fmla="*/ 2505887 w 3217557"/>
              <a:gd name="connsiteY36-156" fmla="*/ 1713434 h 2633810"/>
              <a:gd name="connsiteX37-157" fmla="*/ 2886641 w 3217557"/>
              <a:gd name="connsiteY37-158" fmla="*/ 1713434 h 2633810"/>
              <a:gd name="connsiteX38-159" fmla="*/ 3217557 w 3217557"/>
              <a:gd name="connsiteY38-160" fmla="*/ 1382518 h 2633810"/>
              <a:gd name="connsiteX39-161" fmla="*/ 3217557 w 3217557"/>
              <a:gd name="connsiteY39-162" fmla="*/ 330916 h 2633810"/>
              <a:gd name="connsiteX40-163" fmla="*/ 2886641 w 3217557"/>
              <a:gd name="connsiteY40-164" fmla="*/ 0 h 2633810"/>
              <a:gd name="connsiteX0-165" fmla="*/ 1384251 w 3217557"/>
              <a:gd name="connsiteY0-166" fmla="*/ 661544 h 2633810"/>
              <a:gd name="connsiteX1-167" fmla="*/ 1574067 w 3217557"/>
              <a:gd name="connsiteY1-168" fmla="*/ 851360 h 2633810"/>
              <a:gd name="connsiteX2-169" fmla="*/ 1384251 w 3217557"/>
              <a:gd name="connsiteY2-170" fmla="*/ 1041176 h 2633810"/>
              <a:gd name="connsiteX3-171" fmla="*/ 1194435 w 3217557"/>
              <a:gd name="connsiteY3-172" fmla="*/ 851360 h 2633810"/>
              <a:gd name="connsiteX4-173" fmla="*/ 1384251 w 3217557"/>
              <a:gd name="connsiteY4-174" fmla="*/ 661544 h 2633810"/>
              <a:gd name="connsiteX5-175" fmla="*/ 1993421 w 3217557"/>
              <a:gd name="connsiteY5-176" fmla="*/ 661544 h 2633810"/>
              <a:gd name="connsiteX6-177" fmla="*/ 2183237 w 3217557"/>
              <a:gd name="connsiteY6-178" fmla="*/ 851360 h 2633810"/>
              <a:gd name="connsiteX7-179" fmla="*/ 1993421 w 3217557"/>
              <a:gd name="connsiteY7-180" fmla="*/ 1041176 h 2633810"/>
              <a:gd name="connsiteX8-181" fmla="*/ 1803605 w 3217557"/>
              <a:gd name="connsiteY8-182" fmla="*/ 851360 h 2633810"/>
              <a:gd name="connsiteX9-183" fmla="*/ 1993421 w 3217557"/>
              <a:gd name="connsiteY9-184" fmla="*/ 661544 h 2633810"/>
              <a:gd name="connsiteX10-185" fmla="*/ 2602591 w 3217557"/>
              <a:gd name="connsiteY10-186" fmla="*/ 661544 h 2633810"/>
              <a:gd name="connsiteX11-187" fmla="*/ 2792407 w 3217557"/>
              <a:gd name="connsiteY11-188" fmla="*/ 851360 h 2633810"/>
              <a:gd name="connsiteX12-189" fmla="*/ 2602591 w 3217557"/>
              <a:gd name="connsiteY12-190" fmla="*/ 1041176 h 2633810"/>
              <a:gd name="connsiteX13-191" fmla="*/ 2412775 w 3217557"/>
              <a:gd name="connsiteY13-192" fmla="*/ 851360 h 2633810"/>
              <a:gd name="connsiteX14-193" fmla="*/ 2602591 w 3217557"/>
              <a:gd name="connsiteY14-194" fmla="*/ 661544 h 2633810"/>
              <a:gd name="connsiteX15-195" fmla="*/ 677114 w 3217557"/>
              <a:gd name="connsiteY15-196" fmla="*/ 569491 h 2633810"/>
              <a:gd name="connsiteX16-197" fmla="*/ 330916 w 3217557"/>
              <a:gd name="connsiteY16-198" fmla="*/ 569491 h 2633810"/>
              <a:gd name="connsiteX17-199" fmla="*/ 0 w 3217557"/>
              <a:gd name="connsiteY17-200" fmla="*/ 900407 h 2633810"/>
              <a:gd name="connsiteX18-201" fmla="*/ 0 w 3217557"/>
              <a:gd name="connsiteY18-202" fmla="*/ 1952009 h 2633810"/>
              <a:gd name="connsiteX19-203" fmla="*/ 330916 w 3217557"/>
              <a:gd name="connsiteY19-204" fmla="*/ 2282925 h 2633810"/>
              <a:gd name="connsiteX20-205" fmla="*/ 711670 w 3217557"/>
              <a:gd name="connsiteY20-206" fmla="*/ 2282925 h 2633810"/>
              <a:gd name="connsiteX21-207" fmla="*/ 165895 w 3217557"/>
              <a:gd name="connsiteY21-208" fmla="*/ 2633810 h 2633810"/>
              <a:gd name="connsiteX22-209" fmla="*/ 1294529 w 3217557"/>
              <a:gd name="connsiteY22-210" fmla="*/ 2282925 h 2633810"/>
              <a:gd name="connsiteX23-211" fmla="*/ 2117356 w 3217557"/>
              <a:gd name="connsiteY23-212" fmla="*/ 2282925 h 2633810"/>
              <a:gd name="connsiteX24-213" fmla="*/ 2418395 w 3217557"/>
              <a:gd name="connsiteY24-214" fmla="*/ 2087951 h 2633810"/>
              <a:gd name="connsiteX25-215" fmla="*/ 1830857 w 3217557"/>
              <a:gd name="connsiteY25-216" fmla="*/ 1799347 h 2633810"/>
              <a:gd name="connsiteX26-217" fmla="*/ 1008030 w 3217557"/>
              <a:gd name="connsiteY26-218" fmla="*/ 1799347 h 2633810"/>
              <a:gd name="connsiteX27-219" fmla="*/ 677114 w 3217557"/>
              <a:gd name="connsiteY27-220" fmla="*/ 1468431 h 2633810"/>
              <a:gd name="connsiteX28-221" fmla="*/ 677114 w 3217557"/>
              <a:gd name="connsiteY28-222" fmla="*/ 569491 h 2633810"/>
              <a:gd name="connsiteX29-223" fmla="*/ 2886641 w 3217557"/>
              <a:gd name="connsiteY29-224" fmla="*/ 0 h 2633810"/>
              <a:gd name="connsiteX30-225" fmla="*/ 1100201 w 3217557"/>
              <a:gd name="connsiteY30-226" fmla="*/ 0 h 2633810"/>
              <a:gd name="connsiteX31-227" fmla="*/ 769285 w 3217557"/>
              <a:gd name="connsiteY31-228" fmla="*/ 330916 h 2633810"/>
              <a:gd name="connsiteX32-229" fmla="*/ 769285 w 3217557"/>
              <a:gd name="connsiteY32-230" fmla="*/ 1382518 h 2633810"/>
              <a:gd name="connsiteX33-231" fmla="*/ 1100201 w 3217557"/>
              <a:gd name="connsiteY33-232" fmla="*/ 1713434 h 2633810"/>
              <a:gd name="connsiteX34-233" fmla="*/ 1923028 w 3217557"/>
              <a:gd name="connsiteY34-234" fmla="*/ 1713434 h 2633810"/>
              <a:gd name="connsiteX35-235" fmla="*/ 3078958 w 3217557"/>
              <a:gd name="connsiteY35-236" fmla="*/ 2077967 h 2633810"/>
              <a:gd name="connsiteX36-237" fmla="*/ 2505887 w 3217557"/>
              <a:gd name="connsiteY36-238" fmla="*/ 1713434 h 2633810"/>
              <a:gd name="connsiteX37-239" fmla="*/ 2886641 w 3217557"/>
              <a:gd name="connsiteY37-240" fmla="*/ 1713434 h 2633810"/>
              <a:gd name="connsiteX38-241" fmla="*/ 3217557 w 3217557"/>
              <a:gd name="connsiteY38-242" fmla="*/ 1382518 h 2633810"/>
              <a:gd name="connsiteX39-243" fmla="*/ 3217557 w 3217557"/>
              <a:gd name="connsiteY39-244" fmla="*/ 330916 h 2633810"/>
              <a:gd name="connsiteX40-245" fmla="*/ 2886641 w 3217557"/>
              <a:gd name="connsiteY40-246" fmla="*/ 0 h 2633810"/>
              <a:gd name="connsiteX0-247" fmla="*/ 1384251 w 3217557"/>
              <a:gd name="connsiteY0-248" fmla="*/ 661544 h 2633810"/>
              <a:gd name="connsiteX1-249" fmla="*/ 1574067 w 3217557"/>
              <a:gd name="connsiteY1-250" fmla="*/ 851360 h 2633810"/>
              <a:gd name="connsiteX2-251" fmla="*/ 1384251 w 3217557"/>
              <a:gd name="connsiteY2-252" fmla="*/ 1041176 h 2633810"/>
              <a:gd name="connsiteX3-253" fmla="*/ 1194435 w 3217557"/>
              <a:gd name="connsiteY3-254" fmla="*/ 851360 h 2633810"/>
              <a:gd name="connsiteX4-255" fmla="*/ 1384251 w 3217557"/>
              <a:gd name="connsiteY4-256" fmla="*/ 661544 h 2633810"/>
              <a:gd name="connsiteX5-257" fmla="*/ 1993421 w 3217557"/>
              <a:gd name="connsiteY5-258" fmla="*/ 661544 h 2633810"/>
              <a:gd name="connsiteX6-259" fmla="*/ 2183237 w 3217557"/>
              <a:gd name="connsiteY6-260" fmla="*/ 851360 h 2633810"/>
              <a:gd name="connsiteX7-261" fmla="*/ 1993421 w 3217557"/>
              <a:gd name="connsiteY7-262" fmla="*/ 1041176 h 2633810"/>
              <a:gd name="connsiteX8-263" fmla="*/ 1803605 w 3217557"/>
              <a:gd name="connsiteY8-264" fmla="*/ 851360 h 2633810"/>
              <a:gd name="connsiteX9-265" fmla="*/ 1993421 w 3217557"/>
              <a:gd name="connsiteY9-266" fmla="*/ 661544 h 2633810"/>
              <a:gd name="connsiteX10-267" fmla="*/ 2602591 w 3217557"/>
              <a:gd name="connsiteY10-268" fmla="*/ 661544 h 2633810"/>
              <a:gd name="connsiteX11-269" fmla="*/ 2792407 w 3217557"/>
              <a:gd name="connsiteY11-270" fmla="*/ 851360 h 2633810"/>
              <a:gd name="connsiteX12-271" fmla="*/ 2602591 w 3217557"/>
              <a:gd name="connsiteY12-272" fmla="*/ 1041176 h 2633810"/>
              <a:gd name="connsiteX13-273" fmla="*/ 2412775 w 3217557"/>
              <a:gd name="connsiteY13-274" fmla="*/ 851360 h 2633810"/>
              <a:gd name="connsiteX14-275" fmla="*/ 2602591 w 3217557"/>
              <a:gd name="connsiteY14-276" fmla="*/ 661544 h 2633810"/>
              <a:gd name="connsiteX15-277" fmla="*/ 677114 w 3217557"/>
              <a:gd name="connsiteY15-278" fmla="*/ 569491 h 2633810"/>
              <a:gd name="connsiteX16-279" fmla="*/ 330916 w 3217557"/>
              <a:gd name="connsiteY16-280" fmla="*/ 569491 h 2633810"/>
              <a:gd name="connsiteX17-281" fmla="*/ 0 w 3217557"/>
              <a:gd name="connsiteY17-282" fmla="*/ 900407 h 2633810"/>
              <a:gd name="connsiteX18-283" fmla="*/ 0 w 3217557"/>
              <a:gd name="connsiteY18-284" fmla="*/ 1952009 h 2633810"/>
              <a:gd name="connsiteX19-285" fmla="*/ 330916 w 3217557"/>
              <a:gd name="connsiteY19-286" fmla="*/ 2282925 h 2633810"/>
              <a:gd name="connsiteX20-287" fmla="*/ 711670 w 3217557"/>
              <a:gd name="connsiteY20-288" fmla="*/ 2282925 h 2633810"/>
              <a:gd name="connsiteX21-289" fmla="*/ 165895 w 3217557"/>
              <a:gd name="connsiteY21-290" fmla="*/ 2633810 h 2633810"/>
              <a:gd name="connsiteX22-291" fmla="*/ 1294529 w 3217557"/>
              <a:gd name="connsiteY22-292" fmla="*/ 2282925 h 2633810"/>
              <a:gd name="connsiteX23-293" fmla="*/ 2117356 w 3217557"/>
              <a:gd name="connsiteY23-294" fmla="*/ 2282925 h 2633810"/>
              <a:gd name="connsiteX24-295" fmla="*/ 2418395 w 3217557"/>
              <a:gd name="connsiteY24-296" fmla="*/ 2087951 h 2633810"/>
              <a:gd name="connsiteX25-297" fmla="*/ 1830857 w 3217557"/>
              <a:gd name="connsiteY25-298" fmla="*/ 1799347 h 2633810"/>
              <a:gd name="connsiteX26-299" fmla="*/ 1008030 w 3217557"/>
              <a:gd name="connsiteY26-300" fmla="*/ 1799347 h 2633810"/>
              <a:gd name="connsiteX27-301" fmla="*/ 677114 w 3217557"/>
              <a:gd name="connsiteY27-302" fmla="*/ 1468431 h 2633810"/>
              <a:gd name="connsiteX28-303" fmla="*/ 677114 w 3217557"/>
              <a:gd name="connsiteY28-304" fmla="*/ 569491 h 2633810"/>
              <a:gd name="connsiteX29-305" fmla="*/ 2886641 w 3217557"/>
              <a:gd name="connsiteY29-306" fmla="*/ 0 h 2633810"/>
              <a:gd name="connsiteX30-307" fmla="*/ 1100201 w 3217557"/>
              <a:gd name="connsiteY30-308" fmla="*/ 0 h 2633810"/>
              <a:gd name="connsiteX31-309" fmla="*/ 769285 w 3217557"/>
              <a:gd name="connsiteY31-310" fmla="*/ 330916 h 2633810"/>
              <a:gd name="connsiteX32-311" fmla="*/ 769285 w 3217557"/>
              <a:gd name="connsiteY32-312" fmla="*/ 1382518 h 2633810"/>
              <a:gd name="connsiteX33-313" fmla="*/ 1100201 w 3217557"/>
              <a:gd name="connsiteY33-314" fmla="*/ 1713434 h 2633810"/>
              <a:gd name="connsiteX34-315" fmla="*/ 1923028 w 3217557"/>
              <a:gd name="connsiteY34-316" fmla="*/ 1713434 h 2633810"/>
              <a:gd name="connsiteX35-317" fmla="*/ 3078958 w 3217557"/>
              <a:gd name="connsiteY35-318" fmla="*/ 2077967 h 2633810"/>
              <a:gd name="connsiteX36-319" fmla="*/ 2505887 w 3217557"/>
              <a:gd name="connsiteY36-320" fmla="*/ 1713434 h 2633810"/>
              <a:gd name="connsiteX37-321" fmla="*/ 2886641 w 3217557"/>
              <a:gd name="connsiteY37-322" fmla="*/ 1713434 h 2633810"/>
              <a:gd name="connsiteX38-323" fmla="*/ 3217557 w 3217557"/>
              <a:gd name="connsiteY38-324" fmla="*/ 1382518 h 2633810"/>
              <a:gd name="connsiteX39-325" fmla="*/ 3217557 w 3217557"/>
              <a:gd name="connsiteY39-326" fmla="*/ 330916 h 2633810"/>
              <a:gd name="connsiteX40-327" fmla="*/ 2886641 w 3217557"/>
              <a:gd name="connsiteY40-328" fmla="*/ 0 h 2633810"/>
              <a:gd name="connsiteX0-329" fmla="*/ 1384251 w 3217557"/>
              <a:gd name="connsiteY0-330" fmla="*/ 661544 h 2654282"/>
              <a:gd name="connsiteX1-331" fmla="*/ 1574067 w 3217557"/>
              <a:gd name="connsiteY1-332" fmla="*/ 851360 h 2654282"/>
              <a:gd name="connsiteX2-333" fmla="*/ 1384251 w 3217557"/>
              <a:gd name="connsiteY2-334" fmla="*/ 1041176 h 2654282"/>
              <a:gd name="connsiteX3-335" fmla="*/ 1194435 w 3217557"/>
              <a:gd name="connsiteY3-336" fmla="*/ 851360 h 2654282"/>
              <a:gd name="connsiteX4-337" fmla="*/ 1384251 w 3217557"/>
              <a:gd name="connsiteY4-338" fmla="*/ 661544 h 2654282"/>
              <a:gd name="connsiteX5-339" fmla="*/ 1993421 w 3217557"/>
              <a:gd name="connsiteY5-340" fmla="*/ 661544 h 2654282"/>
              <a:gd name="connsiteX6-341" fmla="*/ 2183237 w 3217557"/>
              <a:gd name="connsiteY6-342" fmla="*/ 851360 h 2654282"/>
              <a:gd name="connsiteX7-343" fmla="*/ 1993421 w 3217557"/>
              <a:gd name="connsiteY7-344" fmla="*/ 1041176 h 2654282"/>
              <a:gd name="connsiteX8-345" fmla="*/ 1803605 w 3217557"/>
              <a:gd name="connsiteY8-346" fmla="*/ 851360 h 2654282"/>
              <a:gd name="connsiteX9-347" fmla="*/ 1993421 w 3217557"/>
              <a:gd name="connsiteY9-348" fmla="*/ 661544 h 2654282"/>
              <a:gd name="connsiteX10-349" fmla="*/ 2602591 w 3217557"/>
              <a:gd name="connsiteY10-350" fmla="*/ 661544 h 2654282"/>
              <a:gd name="connsiteX11-351" fmla="*/ 2792407 w 3217557"/>
              <a:gd name="connsiteY11-352" fmla="*/ 851360 h 2654282"/>
              <a:gd name="connsiteX12-353" fmla="*/ 2602591 w 3217557"/>
              <a:gd name="connsiteY12-354" fmla="*/ 1041176 h 2654282"/>
              <a:gd name="connsiteX13-355" fmla="*/ 2412775 w 3217557"/>
              <a:gd name="connsiteY13-356" fmla="*/ 851360 h 2654282"/>
              <a:gd name="connsiteX14-357" fmla="*/ 2602591 w 3217557"/>
              <a:gd name="connsiteY14-358" fmla="*/ 661544 h 2654282"/>
              <a:gd name="connsiteX15-359" fmla="*/ 677114 w 3217557"/>
              <a:gd name="connsiteY15-360" fmla="*/ 569491 h 2654282"/>
              <a:gd name="connsiteX16-361" fmla="*/ 330916 w 3217557"/>
              <a:gd name="connsiteY16-362" fmla="*/ 569491 h 2654282"/>
              <a:gd name="connsiteX17-363" fmla="*/ 0 w 3217557"/>
              <a:gd name="connsiteY17-364" fmla="*/ 900407 h 2654282"/>
              <a:gd name="connsiteX18-365" fmla="*/ 0 w 3217557"/>
              <a:gd name="connsiteY18-366" fmla="*/ 1952009 h 2654282"/>
              <a:gd name="connsiteX19-367" fmla="*/ 330916 w 3217557"/>
              <a:gd name="connsiteY19-368" fmla="*/ 2282925 h 2654282"/>
              <a:gd name="connsiteX20-369" fmla="*/ 711670 w 3217557"/>
              <a:gd name="connsiteY20-370" fmla="*/ 2282925 h 2654282"/>
              <a:gd name="connsiteX21-371" fmla="*/ 275077 w 3217557"/>
              <a:gd name="connsiteY21-372" fmla="*/ 2654282 h 2654282"/>
              <a:gd name="connsiteX22-373" fmla="*/ 1294529 w 3217557"/>
              <a:gd name="connsiteY22-374" fmla="*/ 2282925 h 2654282"/>
              <a:gd name="connsiteX23-375" fmla="*/ 2117356 w 3217557"/>
              <a:gd name="connsiteY23-376" fmla="*/ 2282925 h 2654282"/>
              <a:gd name="connsiteX24-377" fmla="*/ 2418395 w 3217557"/>
              <a:gd name="connsiteY24-378" fmla="*/ 2087951 h 2654282"/>
              <a:gd name="connsiteX25-379" fmla="*/ 1830857 w 3217557"/>
              <a:gd name="connsiteY25-380" fmla="*/ 1799347 h 2654282"/>
              <a:gd name="connsiteX26-381" fmla="*/ 1008030 w 3217557"/>
              <a:gd name="connsiteY26-382" fmla="*/ 1799347 h 2654282"/>
              <a:gd name="connsiteX27-383" fmla="*/ 677114 w 3217557"/>
              <a:gd name="connsiteY27-384" fmla="*/ 1468431 h 2654282"/>
              <a:gd name="connsiteX28-385" fmla="*/ 677114 w 3217557"/>
              <a:gd name="connsiteY28-386" fmla="*/ 569491 h 2654282"/>
              <a:gd name="connsiteX29-387" fmla="*/ 2886641 w 3217557"/>
              <a:gd name="connsiteY29-388" fmla="*/ 0 h 2654282"/>
              <a:gd name="connsiteX30-389" fmla="*/ 1100201 w 3217557"/>
              <a:gd name="connsiteY30-390" fmla="*/ 0 h 2654282"/>
              <a:gd name="connsiteX31-391" fmla="*/ 769285 w 3217557"/>
              <a:gd name="connsiteY31-392" fmla="*/ 330916 h 2654282"/>
              <a:gd name="connsiteX32-393" fmla="*/ 769285 w 3217557"/>
              <a:gd name="connsiteY32-394" fmla="*/ 1382518 h 2654282"/>
              <a:gd name="connsiteX33-395" fmla="*/ 1100201 w 3217557"/>
              <a:gd name="connsiteY33-396" fmla="*/ 1713434 h 2654282"/>
              <a:gd name="connsiteX34-397" fmla="*/ 1923028 w 3217557"/>
              <a:gd name="connsiteY34-398" fmla="*/ 1713434 h 2654282"/>
              <a:gd name="connsiteX35-399" fmla="*/ 3078958 w 3217557"/>
              <a:gd name="connsiteY35-400" fmla="*/ 2077967 h 2654282"/>
              <a:gd name="connsiteX36-401" fmla="*/ 2505887 w 3217557"/>
              <a:gd name="connsiteY36-402" fmla="*/ 1713434 h 2654282"/>
              <a:gd name="connsiteX37-403" fmla="*/ 2886641 w 3217557"/>
              <a:gd name="connsiteY37-404" fmla="*/ 1713434 h 2654282"/>
              <a:gd name="connsiteX38-405" fmla="*/ 3217557 w 3217557"/>
              <a:gd name="connsiteY38-406" fmla="*/ 1382518 h 2654282"/>
              <a:gd name="connsiteX39-407" fmla="*/ 3217557 w 3217557"/>
              <a:gd name="connsiteY39-408" fmla="*/ 330916 h 2654282"/>
              <a:gd name="connsiteX40-409" fmla="*/ 2886641 w 3217557"/>
              <a:gd name="connsiteY40-410" fmla="*/ 0 h 2654282"/>
              <a:gd name="connsiteX0-411" fmla="*/ 1384251 w 3217557"/>
              <a:gd name="connsiteY0-412" fmla="*/ 661544 h 2654282"/>
              <a:gd name="connsiteX1-413" fmla="*/ 1574067 w 3217557"/>
              <a:gd name="connsiteY1-414" fmla="*/ 851360 h 2654282"/>
              <a:gd name="connsiteX2-415" fmla="*/ 1384251 w 3217557"/>
              <a:gd name="connsiteY2-416" fmla="*/ 1041176 h 2654282"/>
              <a:gd name="connsiteX3-417" fmla="*/ 1194435 w 3217557"/>
              <a:gd name="connsiteY3-418" fmla="*/ 851360 h 2654282"/>
              <a:gd name="connsiteX4-419" fmla="*/ 1384251 w 3217557"/>
              <a:gd name="connsiteY4-420" fmla="*/ 661544 h 2654282"/>
              <a:gd name="connsiteX5-421" fmla="*/ 1993421 w 3217557"/>
              <a:gd name="connsiteY5-422" fmla="*/ 661544 h 2654282"/>
              <a:gd name="connsiteX6-423" fmla="*/ 2183237 w 3217557"/>
              <a:gd name="connsiteY6-424" fmla="*/ 851360 h 2654282"/>
              <a:gd name="connsiteX7-425" fmla="*/ 1993421 w 3217557"/>
              <a:gd name="connsiteY7-426" fmla="*/ 1041176 h 2654282"/>
              <a:gd name="connsiteX8-427" fmla="*/ 1803605 w 3217557"/>
              <a:gd name="connsiteY8-428" fmla="*/ 851360 h 2654282"/>
              <a:gd name="connsiteX9-429" fmla="*/ 1993421 w 3217557"/>
              <a:gd name="connsiteY9-430" fmla="*/ 661544 h 2654282"/>
              <a:gd name="connsiteX10-431" fmla="*/ 2602591 w 3217557"/>
              <a:gd name="connsiteY10-432" fmla="*/ 661544 h 2654282"/>
              <a:gd name="connsiteX11-433" fmla="*/ 2792407 w 3217557"/>
              <a:gd name="connsiteY11-434" fmla="*/ 851360 h 2654282"/>
              <a:gd name="connsiteX12-435" fmla="*/ 2602591 w 3217557"/>
              <a:gd name="connsiteY12-436" fmla="*/ 1041176 h 2654282"/>
              <a:gd name="connsiteX13-437" fmla="*/ 2412775 w 3217557"/>
              <a:gd name="connsiteY13-438" fmla="*/ 851360 h 2654282"/>
              <a:gd name="connsiteX14-439" fmla="*/ 2602591 w 3217557"/>
              <a:gd name="connsiteY14-440" fmla="*/ 661544 h 2654282"/>
              <a:gd name="connsiteX15-441" fmla="*/ 677114 w 3217557"/>
              <a:gd name="connsiteY15-442" fmla="*/ 569491 h 2654282"/>
              <a:gd name="connsiteX16-443" fmla="*/ 330916 w 3217557"/>
              <a:gd name="connsiteY16-444" fmla="*/ 569491 h 2654282"/>
              <a:gd name="connsiteX17-445" fmla="*/ 0 w 3217557"/>
              <a:gd name="connsiteY17-446" fmla="*/ 900407 h 2654282"/>
              <a:gd name="connsiteX18-447" fmla="*/ 0 w 3217557"/>
              <a:gd name="connsiteY18-448" fmla="*/ 1952009 h 2654282"/>
              <a:gd name="connsiteX19-449" fmla="*/ 330916 w 3217557"/>
              <a:gd name="connsiteY19-450" fmla="*/ 2282925 h 2654282"/>
              <a:gd name="connsiteX20-451" fmla="*/ 711670 w 3217557"/>
              <a:gd name="connsiteY20-452" fmla="*/ 2282925 h 2654282"/>
              <a:gd name="connsiteX21-453" fmla="*/ 275077 w 3217557"/>
              <a:gd name="connsiteY21-454" fmla="*/ 2654282 h 2654282"/>
              <a:gd name="connsiteX22-455" fmla="*/ 1294529 w 3217557"/>
              <a:gd name="connsiteY22-456" fmla="*/ 2282925 h 2654282"/>
              <a:gd name="connsiteX23-457" fmla="*/ 2117356 w 3217557"/>
              <a:gd name="connsiteY23-458" fmla="*/ 2282925 h 2654282"/>
              <a:gd name="connsiteX24-459" fmla="*/ 2418395 w 3217557"/>
              <a:gd name="connsiteY24-460" fmla="*/ 2087951 h 2654282"/>
              <a:gd name="connsiteX25-461" fmla="*/ 1830857 w 3217557"/>
              <a:gd name="connsiteY25-462" fmla="*/ 1799347 h 2654282"/>
              <a:gd name="connsiteX26-463" fmla="*/ 1008030 w 3217557"/>
              <a:gd name="connsiteY26-464" fmla="*/ 1799347 h 2654282"/>
              <a:gd name="connsiteX27-465" fmla="*/ 677114 w 3217557"/>
              <a:gd name="connsiteY27-466" fmla="*/ 1468431 h 2654282"/>
              <a:gd name="connsiteX28-467" fmla="*/ 677114 w 3217557"/>
              <a:gd name="connsiteY28-468" fmla="*/ 569491 h 2654282"/>
              <a:gd name="connsiteX29-469" fmla="*/ 2886641 w 3217557"/>
              <a:gd name="connsiteY29-470" fmla="*/ 0 h 2654282"/>
              <a:gd name="connsiteX30-471" fmla="*/ 1100201 w 3217557"/>
              <a:gd name="connsiteY30-472" fmla="*/ 0 h 2654282"/>
              <a:gd name="connsiteX31-473" fmla="*/ 769285 w 3217557"/>
              <a:gd name="connsiteY31-474" fmla="*/ 330916 h 2654282"/>
              <a:gd name="connsiteX32-475" fmla="*/ 769285 w 3217557"/>
              <a:gd name="connsiteY32-476" fmla="*/ 1382518 h 2654282"/>
              <a:gd name="connsiteX33-477" fmla="*/ 1100201 w 3217557"/>
              <a:gd name="connsiteY33-478" fmla="*/ 1713434 h 2654282"/>
              <a:gd name="connsiteX34-479" fmla="*/ 1923028 w 3217557"/>
              <a:gd name="connsiteY34-480" fmla="*/ 1713434 h 2654282"/>
              <a:gd name="connsiteX35-481" fmla="*/ 3078958 w 3217557"/>
              <a:gd name="connsiteY35-482" fmla="*/ 2077967 h 2654282"/>
              <a:gd name="connsiteX36-483" fmla="*/ 2505887 w 3217557"/>
              <a:gd name="connsiteY36-484" fmla="*/ 1713434 h 2654282"/>
              <a:gd name="connsiteX37-485" fmla="*/ 2886641 w 3217557"/>
              <a:gd name="connsiteY37-486" fmla="*/ 1713434 h 2654282"/>
              <a:gd name="connsiteX38-487" fmla="*/ 3217557 w 3217557"/>
              <a:gd name="connsiteY38-488" fmla="*/ 1382518 h 2654282"/>
              <a:gd name="connsiteX39-489" fmla="*/ 3217557 w 3217557"/>
              <a:gd name="connsiteY39-490" fmla="*/ 330916 h 2654282"/>
              <a:gd name="connsiteX40-491" fmla="*/ 2886641 w 3217557"/>
              <a:gd name="connsiteY40-492" fmla="*/ 0 h 2654282"/>
              <a:gd name="connsiteX0-493" fmla="*/ 1384251 w 3217557"/>
              <a:gd name="connsiteY0-494" fmla="*/ 661544 h 2654282"/>
              <a:gd name="connsiteX1-495" fmla="*/ 1574067 w 3217557"/>
              <a:gd name="connsiteY1-496" fmla="*/ 851360 h 2654282"/>
              <a:gd name="connsiteX2-497" fmla="*/ 1384251 w 3217557"/>
              <a:gd name="connsiteY2-498" fmla="*/ 1041176 h 2654282"/>
              <a:gd name="connsiteX3-499" fmla="*/ 1194435 w 3217557"/>
              <a:gd name="connsiteY3-500" fmla="*/ 851360 h 2654282"/>
              <a:gd name="connsiteX4-501" fmla="*/ 1384251 w 3217557"/>
              <a:gd name="connsiteY4-502" fmla="*/ 661544 h 2654282"/>
              <a:gd name="connsiteX5-503" fmla="*/ 1993421 w 3217557"/>
              <a:gd name="connsiteY5-504" fmla="*/ 661544 h 2654282"/>
              <a:gd name="connsiteX6-505" fmla="*/ 2183237 w 3217557"/>
              <a:gd name="connsiteY6-506" fmla="*/ 851360 h 2654282"/>
              <a:gd name="connsiteX7-507" fmla="*/ 1993421 w 3217557"/>
              <a:gd name="connsiteY7-508" fmla="*/ 1041176 h 2654282"/>
              <a:gd name="connsiteX8-509" fmla="*/ 1803605 w 3217557"/>
              <a:gd name="connsiteY8-510" fmla="*/ 851360 h 2654282"/>
              <a:gd name="connsiteX9-511" fmla="*/ 1993421 w 3217557"/>
              <a:gd name="connsiteY9-512" fmla="*/ 661544 h 2654282"/>
              <a:gd name="connsiteX10-513" fmla="*/ 2602591 w 3217557"/>
              <a:gd name="connsiteY10-514" fmla="*/ 661544 h 2654282"/>
              <a:gd name="connsiteX11-515" fmla="*/ 2792407 w 3217557"/>
              <a:gd name="connsiteY11-516" fmla="*/ 851360 h 2654282"/>
              <a:gd name="connsiteX12-517" fmla="*/ 2602591 w 3217557"/>
              <a:gd name="connsiteY12-518" fmla="*/ 1041176 h 2654282"/>
              <a:gd name="connsiteX13-519" fmla="*/ 2412775 w 3217557"/>
              <a:gd name="connsiteY13-520" fmla="*/ 851360 h 2654282"/>
              <a:gd name="connsiteX14-521" fmla="*/ 2602591 w 3217557"/>
              <a:gd name="connsiteY14-522" fmla="*/ 661544 h 2654282"/>
              <a:gd name="connsiteX15-523" fmla="*/ 677114 w 3217557"/>
              <a:gd name="connsiteY15-524" fmla="*/ 569491 h 2654282"/>
              <a:gd name="connsiteX16-525" fmla="*/ 330916 w 3217557"/>
              <a:gd name="connsiteY16-526" fmla="*/ 569491 h 2654282"/>
              <a:gd name="connsiteX17-527" fmla="*/ 0 w 3217557"/>
              <a:gd name="connsiteY17-528" fmla="*/ 900407 h 2654282"/>
              <a:gd name="connsiteX18-529" fmla="*/ 0 w 3217557"/>
              <a:gd name="connsiteY18-530" fmla="*/ 1952009 h 2654282"/>
              <a:gd name="connsiteX19-531" fmla="*/ 330916 w 3217557"/>
              <a:gd name="connsiteY19-532" fmla="*/ 2282925 h 2654282"/>
              <a:gd name="connsiteX20-533" fmla="*/ 711670 w 3217557"/>
              <a:gd name="connsiteY20-534" fmla="*/ 2282925 h 2654282"/>
              <a:gd name="connsiteX21-535" fmla="*/ 275077 w 3217557"/>
              <a:gd name="connsiteY21-536" fmla="*/ 2654282 h 2654282"/>
              <a:gd name="connsiteX22-537" fmla="*/ 1294529 w 3217557"/>
              <a:gd name="connsiteY22-538" fmla="*/ 2282925 h 2654282"/>
              <a:gd name="connsiteX23-539" fmla="*/ 2117356 w 3217557"/>
              <a:gd name="connsiteY23-540" fmla="*/ 2282925 h 2654282"/>
              <a:gd name="connsiteX24-541" fmla="*/ 2418395 w 3217557"/>
              <a:gd name="connsiteY24-542" fmla="*/ 2087951 h 2654282"/>
              <a:gd name="connsiteX25-543" fmla="*/ 1830857 w 3217557"/>
              <a:gd name="connsiteY25-544" fmla="*/ 1799347 h 2654282"/>
              <a:gd name="connsiteX26-545" fmla="*/ 1008030 w 3217557"/>
              <a:gd name="connsiteY26-546" fmla="*/ 1799347 h 2654282"/>
              <a:gd name="connsiteX27-547" fmla="*/ 677114 w 3217557"/>
              <a:gd name="connsiteY27-548" fmla="*/ 1468431 h 2654282"/>
              <a:gd name="connsiteX28-549" fmla="*/ 677114 w 3217557"/>
              <a:gd name="connsiteY28-550" fmla="*/ 569491 h 2654282"/>
              <a:gd name="connsiteX29-551" fmla="*/ 2886641 w 3217557"/>
              <a:gd name="connsiteY29-552" fmla="*/ 0 h 2654282"/>
              <a:gd name="connsiteX30-553" fmla="*/ 1100201 w 3217557"/>
              <a:gd name="connsiteY30-554" fmla="*/ 0 h 2654282"/>
              <a:gd name="connsiteX31-555" fmla="*/ 769285 w 3217557"/>
              <a:gd name="connsiteY31-556" fmla="*/ 330916 h 2654282"/>
              <a:gd name="connsiteX32-557" fmla="*/ 769285 w 3217557"/>
              <a:gd name="connsiteY32-558" fmla="*/ 1382518 h 2654282"/>
              <a:gd name="connsiteX33-559" fmla="*/ 1100201 w 3217557"/>
              <a:gd name="connsiteY33-560" fmla="*/ 1713434 h 2654282"/>
              <a:gd name="connsiteX34-561" fmla="*/ 1923028 w 3217557"/>
              <a:gd name="connsiteY34-562" fmla="*/ 1713434 h 2654282"/>
              <a:gd name="connsiteX35-563" fmla="*/ 3078958 w 3217557"/>
              <a:gd name="connsiteY35-564" fmla="*/ 2077967 h 2654282"/>
              <a:gd name="connsiteX36-565" fmla="*/ 2505887 w 3217557"/>
              <a:gd name="connsiteY36-566" fmla="*/ 1713434 h 2654282"/>
              <a:gd name="connsiteX37-567" fmla="*/ 2886641 w 3217557"/>
              <a:gd name="connsiteY37-568" fmla="*/ 1713434 h 2654282"/>
              <a:gd name="connsiteX38-569" fmla="*/ 3217557 w 3217557"/>
              <a:gd name="connsiteY38-570" fmla="*/ 1382518 h 2654282"/>
              <a:gd name="connsiteX39-571" fmla="*/ 3217557 w 3217557"/>
              <a:gd name="connsiteY39-572" fmla="*/ 330916 h 2654282"/>
              <a:gd name="connsiteX40-573" fmla="*/ 2886641 w 3217557"/>
              <a:gd name="connsiteY40-574" fmla="*/ 0 h 2654282"/>
              <a:gd name="connsiteX0-575" fmla="*/ 1384251 w 3217557"/>
              <a:gd name="connsiteY0-576" fmla="*/ 661544 h 2654282"/>
              <a:gd name="connsiteX1-577" fmla="*/ 1574067 w 3217557"/>
              <a:gd name="connsiteY1-578" fmla="*/ 851360 h 2654282"/>
              <a:gd name="connsiteX2-579" fmla="*/ 1384251 w 3217557"/>
              <a:gd name="connsiteY2-580" fmla="*/ 1041176 h 2654282"/>
              <a:gd name="connsiteX3-581" fmla="*/ 1194435 w 3217557"/>
              <a:gd name="connsiteY3-582" fmla="*/ 851360 h 2654282"/>
              <a:gd name="connsiteX4-583" fmla="*/ 1384251 w 3217557"/>
              <a:gd name="connsiteY4-584" fmla="*/ 661544 h 2654282"/>
              <a:gd name="connsiteX5-585" fmla="*/ 1993421 w 3217557"/>
              <a:gd name="connsiteY5-586" fmla="*/ 661544 h 2654282"/>
              <a:gd name="connsiteX6-587" fmla="*/ 2183237 w 3217557"/>
              <a:gd name="connsiteY6-588" fmla="*/ 851360 h 2654282"/>
              <a:gd name="connsiteX7-589" fmla="*/ 1993421 w 3217557"/>
              <a:gd name="connsiteY7-590" fmla="*/ 1041176 h 2654282"/>
              <a:gd name="connsiteX8-591" fmla="*/ 1803605 w 3217557"/>
              <a:gd name="connsiteY8-592" fmla="*/ 851360 h 2654282"/>
              <a:gd name="connsiteX9-593" fmla="*/ 1993421 w 3217557"/>
              <a:gd name="connsiteY9-594" fmla="*/ 661544 h 2654282"/>
              <a:gd name="connsiteX10-595" fmla="*/ 2602591 w 3217557"/>
              <a:gd name="connsiteY10-596" fmla="*/ 661544 h 2654282"/>
              <a:gd name="connsiteX11-597" fmla="*/ 2792407 w 3217557"/>
              <a:gd name="connsiteY11-598" fmla="*/ 851360 h 2654282"/>
              <a:gd name="connsiteX12-599" fmla="*/ 2602591 w 3217557"/>
              <a:gd name="connsiteY12-600" fmla="*/ 1041176 h 2654282"/>
              <a:gd name="connsiteX13-601" fmla="*/ 2412775 w 3217557"/>
              <a:gd name="connsiteY13-602" fmla="*/ 851360 h 2654282"/>
              <a:gd name="connsiteX14-603" fmla="*/ 2602591 w 3217557"/>
              <a:gd name="connsiteY14-604" fmla="*/ 661544 h 2654282"/>
              <a:gd name="connsiteX15-605" fmla="*/ 677114 w 3217557"/>
              <a:gd name="connsiteY15-606" fmla="*/ 569491 h 2654282"/>
              <a:gd name="connsiteX16-607" fmla="*/ 330916 w 3217557"/>
              <a:gd name="connsiteY16-608" fmla="*/ 569491 h 2654282"/>
              <a:gd name="connsiteX17-609" fmla="*/ 0 w 3217557"/>
              <a:gd name="connsiteY17-610" fmla="*/ 900407 h 2654282"/>
              <a:gd name="connsiteX18-611" fmla="*/ 0 w 3217557"/>
              <a:gd name="connsiteY18-612" fmla="*/ 1952009 h 2654282"/>
              <a:gd name="connsiteX19-613" fmla="*/ 330916 w 3217557"/>
              <a:gd name="connsiteY19-614" fmla="*/ 2282925 h 2654282"/>
              <a:gd name="connsiteX20-615" fmla="*/ 711670 w 3217557"/>
              <a:gd name="connsiteY20-616" fmla="*/ 2282925 h 2654282"/>
              <a:gd name="connsiteX21-617" fmla="*/ 275077 w 3217557"/>
              <a:gd name="connsiteY21-618" fmla="*/ 2654282 h 2654282"/>
              <a:gd name="connsiteX22-619" fmla="*/ 1294529 w 3217557"/>
              <a:gd name="connsiteY22-620" fmla="*/ 2282925 h 2654282"/>
              <a:gd name="connsiteX23-621" fmla="*/ 2117356 w 3217557"/>
              <a:gd name="connsiteY23-622" fmla="*/ 2282925 h 2654282"/>
              <a:gd name="connsiteX24-623" fmla="*/ 2418395 w 3217557"/>
              <a:gd name="connsiteY24-624" fmla="*/ 2087951 h 2654282"/>
              <a:gd name="connsiteX25-625" fmla="*/ 1830857 w 3217557"/>
              <a:gd name="connsiteY25-626" fmla="*/ 1799347 h 2654282"/>
              <a:gd name="connsiteX26-627" fmla="*/ 1008030 w 3217557"/>
              <a:gd name="connsiteY26-628" fmla="*/ 1799347 h 2654282"/>
              <a:gd name="connsiteX27-629" fmla="*/ 677114 w 3217557"/>
              <a:gd name="connsiteY27-630" fmla="*/ 1468431 h 2654282"/>
              <a:gd name="connsiteX28-631" fmla="*/ 677114 w 3217557"/>
              <a:gd name="connsiteY28-632" fmla="*/ 569491 h 2654282"/>
              <a:gd name="connsiteX29-633" fmla="*/ 2886641 w 3217557"/>
              <a:gd name="connsiteY29-634" fmla="*/ 0 h 2654282"/>
              <a:gd name="connsiteX30-635" fmla="*/ 1100201 w 3217557"/>
              <a:gd name="connsiteY30-636" fmla="*/ 0 h 2654282"/>
              <a:gd name="connsiteX31-637" fmla="*/ 769285 w 3217557"/>
              <a:gd name="connsiteY31-638" fmla="*/ 330916 h 2654282"/>
              <a:gd name="connsiteX32-639" fmla="*/ 769285 w 3217557"/>
              <a:gd name="connsiteY32-640" fmla="*/ 1382518 h 2654282"/>
              <a:gd name="connsiteX33-641" fmla="*/ 1100201 w 3217557"/>
              <a:gd name="connsiteY33-642" fmla="*/ 1713434 h 2654282"/>
              <a:gd name="connsiteX34-643" fmla="*/ 1923028 w 3217557"/>
              <a:gd name="connsiteY34-644" fmla="*/ 1713434 h 2654282"/>
              <a:gd name="connsiteX35-645" fmla="*/ 3078958 w 3217557"/>
              <a:gd name="connsiteY35-646" fmla="*/ 2077967 h 2654282"/>
              <a:gd name="connsiteX36-647" fmla="*/ 2505887 w 3217557"/>
              <a:gd name="connsiteY36-648" fmla="*/ 1713434 h 2654282"/>
              <a:gd name="connsiteX37-649" fmla="*/ 2886641 w 3217557"/>
              <a:gd name="connsiteY37-650" fmla="*/ 1713434 h 2654282"/>
              <a:gd name="connsiteX38-651" fmla="*/ 3217557 w 3217557"/>
              <a:gd name="connsiteY38-652" fmla="*/ 1382518 h 2654282"/>
              <a:gd name="connsiteX39-653" fmla="*/ 3217557 w 3217557"/>
              <a:gd name="connsiteY39-654" fmla="*/ 330916 h 2654282"/>
              <a:gd name="connsiteX40-655" fmla="*/ 2886641 w 3217557"/>
              <a:gd name="connsiteY40-656" fmla="*/ 0 h 2654282"/>
              <a:gd name="connsiteX0-657" fmla="*/ 1384251 w 3217557"/>
              <a:gd name="connsiteY0-658" fmla="*/ 661544 h 2654282"/>
              <a:gd name="connsiteX1-659" fmla="*/ 1574067 w 3217557"/>
              <a:gd name="connsiteY1-660" fmla="*/ 851360 h 2654282"/>
              <a:gd name="connsiteX2-661" fmla="*/ 1384251 w 3217557"/>
              <a:gd name="connsiteY2-662" fmla="*/ 1041176 h 2654282"/>
              <a:gd name="connsiteX3-663" fmla="*/ 1194435 w 3217557"/>
              <a:gd name="connsiteY3-664" fmla="*/ 851360 h 2654282"/>
              <a:gd name="connsiteX4-665" fmla="*/ 1384251 w 3217557"/>
              <a:gd name="connsiteY4-666" fmla="*/ 661544 h 2654282"/>
              <a:gd name="connsiteX5-667" fmla="*/ 1993421 w 3217557"/>
              <a:gd name="connsiteY5-668" fmla="*/ 661544 h 2654282"/>
              <a:gd name="connsiteX6-669" fmla="*/ 2183237 w 3217557"/>
              <a:gd name="connsiteY6-670" fmla="*/ 851360 h 2654282"/>
              <a:gd name="connsiteX7-671" fmla="*/ 1993421 w 3217557"/>
              <a:gd name="connsiteY7-672" fmla="*/ 1041176 h 2654282"/>
              <a:gd name="connsiteX8-673" fmla="*/ 1803605 w 3217557"/>
              <a:gd name="connsiteY8-674" fmla="*/ 851360 h 2654282"/>
              <a:gd name="connsiteX9-675" fmla="*/ 1993421 w 3217557"/>
              <a:gd name="connsiteY9-676" fmla="*/ 661544 h 2654282"/>
              <a:gd name="connsiteX10-677" fmla="*/ 2602591 w 3217557"/>
              <a:gd name="connsiteY10-678" fmla="*/ 661544 h 2654282"/>
              <a:gd name="connsiteX11-679" fmla="*/ 2792407 w 3217557"/>
              <a:gd name="connsiteY11-680" fmla="*/ 851360 h 2654282"/>
              <a:gd name="connsiteX12-681" fmla="*/ 2602591 w 3217557"/>
              <a:gd name="connsiteY12-682" fmla="*/ 1041176 h 2654282"/>
              <a:gd name="connsiteX13-683" fmla="*/ 2412775 w 3217557"/>
              <a:gd name="connsiteY13-684" fmla="*/ 851360 h 2654282"/>
              <a:gd name="connsiteX14-685" fmla="*/ 2602591 w 3217557"/>
              <a:gd name="connsiteY14-686" fmla="*/ 661544 h 2654282"/>
              <a:gd name="connsiteX15-687" fmla="*/ 677114 w 3217557"/>
              <a:gd name="connsiteY15-688" fmla="*/ 569491 h 2654282"/>
              <a:gd name="connsiteX16-689" fmla="*/ 330916 w 3217557"/>
              <a:gd name="connsiteY16-690" fmla="*/ 569491 h 2654282"/>
              <a:gd name="connsiteX17-691" fmla="*/ 0 w 3217557"/>
              <a:gd name="connsiteY17-692" fmla="*/ 900407 h 2654282"/>
              <a:gd name="connsiteX18-693" fmla="*/ 0 w 3217557"/>
              <a:gd name="connsiteY18-694" fmla="*/ 1952009 h 2654282"/>
              <a:gd name="connsiteX19-695" fmla="*/ 330916 w 3217557"/>
              <a:gd name="connsiteY19-696" fmla="*/ 2282925 h 2654282"/>
              <a:gd name="connsiteX20-697" fmla="*/ 711670 w 3217557"/>
              <a:gd name="connsiteY20-698" fmla="*/ 2282925 h 2654282"/>
              <a:gd name="connsiteX21-699" fmla="*/ 275077 w 3217557"/>
              <a:gd name="connsiteY21-700" fmla="*/ 2654282 h 2654282"/>
              <a:gd name="connsiteX22-701" fmla="*/ 1294529 w 3217557"/>
              <a:gd name="connsiteY22-702" fmla="*/ 2282925 h 2654282"/>
              <a:gd name="connsiteX23-703" fmla="*/ 2117356 w 3217557"/>
              <a:gd name="connsiteY23-704" fmla="*/ 2282925 h 2654282"/>
              <a:gd name="connsiteX24-705" fmla="*/ 2418395 w 3217557"/>
              <a:gd name="connsiteY24-706" fmla="*/ 2087951 h 2654282"/>
              <a:gd name="connsiteX25-707" fmla="*/ 1830857 w 3217557"/>
              <a:gd name="connsiteY25-708" fmla="*/ 1799347 h 2654282"/>
              <a:gd name="connsiteX26-709" fmla="*/ 1008030 w 3217557"/>
              <a:gd name="connsiteY26-710" fmla="*/ 1799347 h 2654282"/>
              <a:gd name="connsiteX27-711" fmla="*/ 677114 w 3217557"/>
              <a:gd name="connsiteY27-712" fmla="*/ 1468431 h 2654282"/>
              <a:gd name="connsiteX28-713" fmla="*/ 677114 w 3217557"/>
              <a:gd name="connsiteY28-714" fmla="*/ 569491 h 2654282"/>
              <a:gd name="connsiteX29-715" fmla="*/ 2886641 w 3217557"/>
              <a:gd name="connsiteY29-716" fmla="*/ 0 h 2654282"/>
              <a:gd name="connsiteX30-717" fmla="*/ 1100201 w 3217557"/>
              <a:gd name="connsiteY30-718" fmla="*/ 0 h 2654282"/>
              <a:gd name="connsiteX31-719" fmla="*/ 769285 w 3217557"/>
              <a:gd name="connsiteY31-720" fmla="*/ 330916 h 2654282"/>
              <a:gd name="connsiteX32-721" fmla="*/ 769285 w 3217557"/>
              <a:gd name="connsiteY32-722" fmla="*/ 1382518 h 2654282"/>
              <a:gd name="connsiteX33-723" fmla="*/ 1100201 w 3217557"/>
              <a:gd name="connsiteY33-724" fmla="*/ 1713434 h 2654282"/>
              <a:gd name="connsiteX34-725" fmla="*/ 1923028 w 3217557"/>
              <a:gd name="connsiteY34-726" fmla="*/ 1713434 h 2654282"/>
              <a:gd name="connsiteX35-727" fmla="*/ 3078958 w 3217557"/>
              <a:gd name="connsiteY35-728" fmla="*/ 2077967 h 2654282"/>
              <a:gd name="connsiteX36-729" fmla="*/ 2505887 w 3217557"/>
              <a:gd name="connsiteY36-730" fmla="*/ 1713434 h 2654282"/>
              <a:gd name="connsiteX37-731" fmla="*/ 2886641 w 3217557"/>
              <a:gd name="connsiteY37-732" fmla="*/ 1713434 h 2654282"/>
              <a:gd name="connsiteX38-733" fmla="*/ 3217557 w 3217557"/>
              <a:gd name="connsiteY38-734" fmla="*/ 1382518 h 2654282"/>
              <a:gd name="connsiteX39-735" fmla="*/ 3217557 w 3217557"/>
              <a:gd name="connsiteY39-736" fmla="*/ 330916 h 2654282"/>
              <a:gd name="connsiteX40-737" fmla="*/ 2886641 w 3217557"/>
              <a:gd name="connsiteY40-738" fmla="*/ 0 h 265428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  <a:cxn ang="0">
                <a:pos x="connsiteX30-61" y="connsiteY30-62"/>
              </a:cxn>
              <a:cxn ang="0">
                <a:pos x="connsiteX31-63" y="connsiteY31-64"/>
              </a:cxn>
              <a:cxn ang="0">
                <a:pos x="connsiteX32-65" y="connsiteY32-66"/>
              </a:cxn>
              <a:cxn ang="0">
                <a:pos x="connsiteX33-67" y="connsiteY33-68"/>
              </a:cxn>
              <a:cxn ang="0">
                <a:pos x="connsiteX34-69" y="connsiteY34-70"/>
              </a:cxn>
              <a:cxn ang="0">
                <a:pos x="connsiteX35-71" y="connsiteY35-72"/>
              </a:cxn>
              <a:cxn ang="0">
                <a:pos x="connsiteX36-73" y="connsiteY36-74"/>
              </a:cxn>
              <a:cxn ang="0">
                <a:pos x="connsiteX37-75" y="connsiteY37-76"/>
              </a:cxn>
              <a:cxn ang="0">
                <a:pos x="connsiteX38-77" y="connsiteY38-78"/>
              </a:cxn>
              <a:cxn ang="0">
                <a:pos x="connsiteX39-79" y="connsiteY39-80"/>
              </a:cxn>
              <a:cxn ang="0">
                <a:pos x="connsiteX40-81" y="connsiteY40-82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0" name="Notched Right Arrow 39"/>
          <p:cNvSpPr/>
          <p:nvPr/>
        </p:nvSpPr>
        <p:spPr>
          <a:xfrm rot="1980000">
            <a:off x="2950210" y="2834640"/>
            <a:ext cx="788670" cy="251460"/>
          </a:xfrm>
          <a:prstGeom prst="notched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SimSun" pitchFamily="2" charset="-122"/>
            </a:endParaRPr>
          </a:p>
        </p:txBody>
      </p:sp>
      <p:sp>
        <p:nvSpPr>
          <p:cNvPr id="41" name="Notched Right Arrow 40"/>
          <p:cNvSpPr/>
          <p:nvPr/>
        </p:nvSpPr>
        <p:spPr>
          <a:xfrm rot="1200000">
            <a:off x="7623810" y="3228340"/>
            <a:ext cx="1113155" cy="299720"/>
          </a:xfrm>
          <a:prstGeom prst="notched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SimSun" pitchFamily="2" charset="-122"/>
            </a:endParaRPr>
          </a:p>
        </p:txBody>
      </p:sp>
      <p:sp>
        <p:nvSpPr>
          <p:cNvPr id="42" name="Notched Right Arrow 41"/>
          <p:cNvSpPr/>
          <p:nvPr/>
        </p:nvSpPr>
        <p:spPr>
          <a:xfrm rot="8040000">
            <a:off x="2919095" y="3916680"/>
            <a:ext cx="887095" cy="263525"/>
          </a:xfrm>
          <a:prstGeom prst="notched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SimSun" pitchFamily="2" charset="-122"/>
            </a:endParaRPr>
          </a:p>
        </p:txBody>
      </p:sp>
      <p:sp>
        <p:nvSpPr>
          <p:cNvPr id="43" name="Notched Right Arrow 42"/>
          <p:cNvSpPr/>
          <p:nvPr/>
        </p:nvSpPr>
        <p:spPr>
          <a:xfrm rot="8040000">
            <a:off x="7935595" y="4241165"/>
            <a:ext cx="970915" cy="278130"/>
          </a:xfrm>
          <a:prstGeom prst="notched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SimSun" pitchFamily="2" charset="-122"/>
            </a:endParaRPr>
          </a:p>
        </p:txBody>
      </p:sp>
      <p:sp>
        <p:nvSpPr>
          <p:cNvPr id="46" name="Text Box 45"/>
          <p:cNvSpPr txBox="1"/>
          <p:nvPr/>
        </p:nvSpPr>
        <p:spPr>
          <a:xfrm rot="10800000">
            <a:off x="807085" y="2357120"/>
            <a:ext cx="459740" cy="225361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REGISTRATION</a:t>
            </a:r>
            <a:endParaRPr lang="en-US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47" name="Text Box 46"/>
          <p:cNvSpPr txBox="1"/>
          <p:nvPr/>
        </p:nvSpPr>
        <p:spPr>
          <a:xfrm rot="10800000">
            <a:off x="6169660" y="2505710"/>
            <a:ext cx="459740" cy="191833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LOG-IN</a:t>
            </a:r>
            <a:endParaRPr lang="en-US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8" name="TextBox 13"/>
          <p:cNvSpPr txBox="1"/>
          <p:nvPr/>
        </p:nvSpPr>
        <p:spPr>
          <a:xfrm>
            <a:off x="3281460" y="2411048"/>
            <a:ext cx="3139660" cy="30670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p>
            <a:r>
              <a:rPr lang="en-US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80604020202020204" pitchFamily="34" charset="0"/>
              </a:rPr>
              <a:t>Database</a:t>
            </a:r>
            <a:endParaRPr lang="en-US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80604020202020204" pitchFamily="34" charset="0"/>
            </a:endParaRPr>
          </a:p>
        </p:txBody>
      </p:sp>
    </p:spTree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 descr="userrequest"/>
          <p:cNvPicPr>
            <a:picLocks noChangeAspect="1"/>
          </p:cNvPicPr>
          <p:nvPr>
            <p:ph type="pic" sz="quarter" idx="10"/>
          </p:nvPr>
        </p:nvPicPr>
        <p:blipFill>
          <a:blip r:embed="rId1"/>
          <a:stretch>
            <a:fillRect/>
          </a:stretch>
        </p:blipFill>
        <p:spPr>
          <a:xfrm rot="21420000">
            <a:off x="1857375" y="1174750"/>
            <a:ext cx="4086860" cy="4953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167880" y="4149090"/>
            <a:ext cx="437642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sym typeface="+mn-ea"/>
              </a:rPr>
              <a:t>User Verification Email</a:t>
            </a:r>
            <a:endParaRPr lang="en-US" altLang="ko-KR" sz="2000" dirty="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  <a:p>
            <a:endParaRPr lang="en-US" altLang="ko-KR" sz="2000" dirty="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cs typeface="Arial" panose="0208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988175" y="1634808"/>
            <a:ext cx="5046980" cy="1107440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360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User Verification Email</a:t>
            </a:r>
            <a:endParaRPr lang="en-US" altLang="ko-KR" sz="3600" dirty="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33" name="Text Box 32"/>
          <p:cNvSpPr txBox="1"/>
          <p:nvPr/>
        </p:nvSpPr>
        <p:spPr>
          <a:xfrm>
            <a:off x="2114550" y="172085"/>
            <a:ext cx="8567420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en-US" altLang="ko-KR" sz="3200" i="1" dirty="0">
                <a:ln/>
                <a:solidFill>
                  <a:schemeClr val="accent4"/>
                </a:solidFill>
                <a:effectLst/>
                <a:sym typeface="+mn-ea"/>
              </a:rPr>
              <a:t>User Verification Email</a:t>
            </a:r>
            <a:endParaRPr lang="en-US" altLang="ko-KR" sz="3200" i="1" dirty="0">
              <a:ln/>
              <a:solidFill>
                <a:schemeClr val="accent4"/>
              </a:solidFill>
              <a:effectLst/>
              <a:sym typeface="+mn-ea"/>
            </a:endParaRPr>
          </a:p>
        </p:txBody>
      </p:sp>
    </p:spTree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1"/>
          <p:cNvSpPr/>
          <p:nvPr/>
        </p:nvSpPr>
        <p:spPr>
          <a:xfrm>
            <a:off x="928195" y="5005202"/>
            <a:ext cx="3408363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User can Perform All Task Associated With </a:t>
            </a:r>
            <a:endParaRPr lang="en-US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Crime Report System</a:t>
            </a:r>
            <a:endParaRPr lang="en-US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직사각형 5"/>
          <p:cNvSpPr/>
          <p:nvPr/>
        </p:nvSpPr>
        <p:spPr>
          <a:xfrm>
            <a:off x="928194" y="4634495"/>
            <a:ext cx="1304925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User Section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4667794" y="3013583"/>
            <a:ext cx="45719" cy="34205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27"/>
          <p:cNvSpPr txBox="1"/>
          <p:nvPr/>
        </p:nvSpPr>
        <p:spPr>
          <a:xfrm>
            <a:off x="5904315" y="3402592"/>
            <a:ext cx="5719452" cy="43204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OverView</a:t>
            </a:r>
            <a:endParaRPr lang="en-US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5074912" y="3282880"/>
            <a:ext cx="696686" cy="69668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5"/>
          <p:cNvSpPr/>
          <p:nvPr/>
        </p:nvSpPr>
        <p:spPr>
          <a:xfrm flipH="1">
            <a:off x="5227414" y="3487690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-1" fmla="*/ 1384251 w 3217557"/>
              <a:gd name="connsiteY0-2" fmla="*/ 661544 h 2702049"/>
              <a:gd name="connsiteX1-3" fmla="*/ 1574067 w 3217557"/>
              <a:gd name="connsiteY1-4" fmla="*/ 851360 h 2702049"/>
              <a:gd name="connsiteX2-5" fmla="*/ 1384251 w 3217557"/>
              <a:gd name="connsiteY2-6" fmla="*/ 1041176 h 2702049"/>
              <a:gd name="connsiteX3-7" fmla="*/ 1194435 w 3217557"/>
              <a:gd name="connsiteY3-8" fmla="*/ 851360 h 2702049"/>
              <a:gd name="connsiteX4-9" fmla="*/ 1384251 w 3217557"/>
              <a:gd name="connsiteY4-10" fmla="*/ 661544 h 2702049"/>
              <a:gd name="connsiteX5-11" fmla="*/ 1993421 w 3217557"/>
              <a:gd name="connsiteY5-12" fmla="*/ 661544 h 2702049"/>
              <a:gd name="connsiteX6-13" fmla="*/ 2183237 w 3217557"/>
              <a:gd name="connsiteY6-14" fmla="*/ 851360 h 2702049"/>
              <a:gd name="connsiteX7-15" fmla="*/ 1993421 w 3217557"/>
              <a:gd name="connsiteY7-16" fmla="*/ 1041176 h 2702049"/>
              <a:gd name="connsiteX8-17" fmla="*/ 1803605 w 3217557"/>
              <a:gd name="connsiteY8-18" fmla="*/ 851360 h 2702049"/>
              <a:gd name="connsiteX9-19" fmla="*/ 1993421 w 3217557"/>
              <a:gd name="connsiteY9-20" fmla="*/ 661544 h 2702049"/>
              <a:gd name="connsiteX10-21" fmla="*/ 2602591 w 3217557"/>
              <a:gd name="connsiteY10-22" fmla="*/ 661544 h 2702049"/>
              <a:gd name="connsiteX11-23" fmla="*/ 2792407 w 3217557"/>
              <a:gd name="connsiteY11-24" fmla="*/ 851360 h 2702049"/>
              <a:gd name="connsiteX12-25" fmla="*/ 2602591 w 3217557"/>
              <a:gd name="connsiteY12-26" fmla="*/ 1041176 h 2702049"/>
              <a:gd name="connsiteX13-27" fmla="*/ 2412775 w 3217557"/>
              <a:gd name="connsiteY13-28" fmla="*/ 851360 h 2702049"/>
              <a:gd name="connsiteX14-29" fmla="*/ 2602591 w 3217557"/>
              <a:gd name="connsiteY14-30" fmla="*/ 661544 h 2702049"/>
              <a:gd name="connsiteX15-31" fmla="*/ 677114 w 3217557"/>
              <a:gd name="connsiteY15-32" fmla="*/ 569491 h 2702049"/>
              <a:gd name="connsiteX16-33" fmla="*/ 330916 w 3217557"/>
              <a:gd name="connsiteY16-34" fmla="*/ 569491 h 2702049"/>
              <a:gd name="connsiteX17-35" fmla="*/ 0 w 3217557"/>
              <a:gd name="connsiteY17-36" fmla="*/ 900407 h 2702049"/>
              <a:gd name="connsiteX18-37" fmla="*/ 0 w 3217557"/>
              <a:gd name="connsiteY18-38" fmla="*/ 1952009 h 2702049"/>
              <a:gd name="connsiteX19-39" fmla="*/ 330916 w 3217557"/>
              <a:gd name="connsiteY19-40" fmla="*/ 2282925 h 2702049"/>
              <a:gd name="connsiteX20-41" fmla="*/ 711670 w 3217557"/>
              <a:gd name="connsiteY20-42" fmla="*/ 2282925 h 2702049"/>
              <a:gd name="connsiteX21-43" fmla="*/ 15770 w 3217557"/>
              <a:gd name="connsiteY21-44" fmla="*/ 2702049 h 2702049"/>
              <a:gd name="connsiteX22-45" fmla="*/ 1294529 w 3217557"/>
              <a:gd name="connsiteY22-46" fmla="*/ 2282925 h 2702049"/>
              <a:gd name="connsiteX23-47" fmla="*/ 2117356 w 3217557"/>
              <a:gd name="connsiteY23-48" fmla="*/ 2282925 h 2702049"/>
              <a:gd name="connsiteX24-49" fmla="*/ 2418395 w 3217557"/>
              <a:gd name="connsiteY24-50" fmla="*/ 2087951 h 2702049"/>
              <a:gd name="connsiteX25-51" fmla="*/ 1830857 w 3217557"/>
              <a:gd name="connsiteY25-52" fmla="*/ 1799347 h 2702049"/>
              <a:gd name="connsiteX26-53" fmla="*/ 1008030 w 3217557"/>
              <a:gd name="connsiteY26-54" fmla="*/ 1799347 h 2702049"/>
              <a:gd name="connsiteX27-55" fmla="*/ 677114 w 3217557"/>
              <a:gd name="connsiteY27-56" fmla="*/ 1468431 h 2702049"/>
              <a:gd name="connsiteX28-57" fmla="*/ 677114 w 3217557"/>
              <a:gd name="connsiteY28-58" fmla="*/ 569491 h 2702049"/>
              <a:gd name="connsiteX29-59" fmla="*/ 2886641 w 3217557"/>
              <a:gd name="connsiteY29-60" fmla="*/ 0 h 2702049"/>
              <a:gd name="connsiteX30-61" fmla="*/ 1100201 w 3217557"/>
              <a:gd name="connsiteY30-62" fmla="*/ 0 h 2702049"/>
              <a:gd name="connsiteX31-63" fmla="*/ 769285 w 3217557"/>
              <a:gd name="connsiteY31-64" fmla="*/ 330916 h 2702049"/>
              <a:gd name="connsiteX32-65" fmla="*/ 769285 w 3217557"/>
              <a:gd name="connsiteY32-66" fmla="*/ 1382518 h 2702049"/>
              <a:gd name="connsiteX33-67" fmla="*/ 1100201 w 3217557"/>
              <a:gd name="connsiteY33-68" fmla="*/ 1713434 h 2702049"/>
              <a:gd name="connsiteX34-69" fmla="*/ 1923028 w 3217557"/>
              <a:gd name="connsiteY34-70" fmla="*/ 1713434 h 2702049"/>
              <a:gd name="connsiteX35-71" fmla="*/ 3078958 w 3217557"/>
              <a:gd name="connsiteY35-72" fmla="*/ 2077967 h 2702049"/>
              <a:gd name="connsiteX36-73" fmla="*/ 2505887 w 3217557"/>
              <a:gd name="connsiteY36-74" fmla="*/ 1713434 h 2702049"/>
              <a:gd name="connsiteX37-75" fmla="*/ 2886641 w 3217557"/>
              <a:gd name="connsiteY37-76" fmla="*/ 1713434 h 2702049"/>
              <a:gd name="connsiteX38-77" fmla="*/ 3217557 w 3217557"/>
              <a:gd name="connsiteY38-78" fmla="*/ 1382518 h 2702049"/>
              <a:gd name="connsiteX39-79" fmla="*/ 3217557 w 3217557"/>
              <a:gd name="connsiteY39-80" fmla="*/ 330916 h 2702049"/>
              <a:gd name="connsiteX40-81" fmla="*/ 2886641 w 3217557"/>
              <a:gd name="connsiteY40-82" fmla="*/ 0 h 2702049"/>
              <a:gd name="connsiteX0-83" fmla="*/ 1384251 w 3217557"/>
              <a:gd name="connsiteY0-84" fmla="*/ 661544 h 2633810"/>
              <a:gd name="connsiteX1-85" fmla="*/ 1574067 w 3217557"/>
              <a:gd name="connsiteY1-86" fmla="*/ 851360 h 2633810"/>
              <a:gd name="connsiteX2-87" fmla="*/ 1384251 w 3217557"/>
              <a:gd name="connsiteY2-88" fmla="*/ 1041176 h 2633810"/>
              <a:gd name="connsiteX3-89" fmla="*/ 1194435 w 3217557"/>
              <a:gd name="connsiteY3-90" fmla="*/ 851360 h 2633810"/>
              <a:gd name="connsiteX4-91" fmla="*/ 1384251 w 3217557"/>
              <a:gd name="connsiteY4-92" fmla="*/ 661544 h 2633810"/>
              <a:gd name="connsiteX5-93" fmla="*/ 1993421 w 3217557"/>
              <a:gd name="connsiteY5-94" fmla="*/ 661544 h 2633810"/>
              <a:gd name="connsiteX6-95" fmla="*/ 2183237 w 3217557"/>
              <a:gd name="connsiteY6-96" fmla="*/ 851360 h 2633810"/>
              <a:gd name="connsiteX7-97" fmla="*/ 1993421 w 3217557"/>
              <a:gd name="connsiteY7-98" fmla="*/ 1041176 h 2633810"/>
              <a:gd name="connsiteX8-99" fmla="*/ 1803605 w 3217557"/>
              <a:gd name="connsiteY8-100" fmla="*/ 851360 h 2633810"/>
              <a:gd name="connsiteX9-101" fmla="*/ 1993421 w 3217557"/>
              <a:gd name="connsiteY9-102" fmla="*/ 661544 h 2633810"/>
              <a:gd name="connsiteX10-103" fmla="*/ 2602591 w 3217557"/>
              <a:gd name="connsiteY10-104" fmla="*/ 661544 h 2633810"/>
              <a:gd name="connsiteX11-105" fmla="*/ 2792407 w 3217557"/>
              <a:gd name="connsiteY11-106" fmla="*/ 851360 h 2633810"/>
              <a:gd name="connsiteX12-107" fmla="*/ 2602591 w 3217557"/>
              <a:gd name="connsiteY12-108" fmla="*/ 1041176 h 2633810"/>
              <a:gd name="connsiteX13-109" fmla="*/ 2412775 w 3217557"/>
              <a:gd name="connsiteY13-110" fmla="*/ 851360 h 2633810"/>
              <a:gd name="connsiteX14-111" fmla="*/ 2602591 w 3217557"/>
              <a:gd name="connsiteY14-112" fmla="*/ 661544 h 2633810"/>
              <a:gd name="connsiteX15-113" fmla="*/ 677114 w 3217557"/>
              <a:gd name="connsiteY15-114" fmla="*/ 569491 h 2633810"/>
              <a:gd name="connsiteX16-115" fmla="*/ 330916 w 3217557"/>
              <a:gd name="connsiteY16-116" fmla="*/ 569491 h 2633810"/>
              <a:gd name="connsiteX17-117" fmla="*/ 0 w 3217557"/>
              <a:gd name="connsiteY17-118" fmla="*/ 900407 h 2633810"/>
              <a:gd name="connsiteX18-119" fmla="*/ 0 w 3217557"/>
              <a:gd name="connsiteY18-120" fmla="*/ 1952009 h 2633810"/>
              <a:gd name="connsiteX19-121" fmla="*/ 330916 w 3217557"/>
              <a:gd name="connsiteY19-122" fmla="*/ 2282925 h 2633810"/>
              <a:gd name="connsiteX20-123" fmla="*/ 711670 w 3217557"/>
              <a:gd name="connsiteY20-124" fmla="*/ 2282925 h 2633810"/>
              <a:gd name="connsiteX21-125" fmla="*/ 165895 w 3217557"/>
              <a:gd name="connsiteY21-126" fmla="*/ 2633810 h 2633810"/>
              <a:gd name="connsiteX22-127" fmla="*/ 1294529 w 3217557"/>
              <a:gd name="connsiteY22-128" fmla="*/ 2282925 h 2633810"/>
              <a:gd name="connsiteX23-129" fmla="*/ 2117356 w 3217557"/>
              <a:gd name="connsiteY23-130" fmla="*/ 2282925 h 2633810"/>
              <a:gd name="connsiteX24-131" fmla="*/ 2418395 w 3217557"/>
              <a:gd name="connsiteY24-132" fmla="*/ 2087951 h 2633810"/>
              <a:gd name="connsiteX25-133" fmla="*/ 1830857 w 3217557"/>
              <a:gd name="connsiteY25-134" fmla="*/ 1799347 h 2633810"/>
              <a:gd name="connsiteX26-135" fmla="*/ 1008030 w 3217557"/>
              <a:gd name="connsiteY26-136" fmla="*/ 1799347 h 2633810"/>
              <a:gd name="connsiteX27-137" fmla="*/ 677114 w 3217557"/>
              <a:gd name="connsiteY27-138" fmla="*/ 1468431 h 2633810"/>
              <a:gd name="connsiteX28-139" fmla="*/ 677114 w 3217557"/>
              <a:gd name="connsiteY28-140" fmla="*/ 569491 h 2633810"/>
              <a:gd name="connsiteX29-141" fmla="*/ 2886641 w 3217557"/>
              <a:gd name="connsiteY29-142" fmla="*/ 0 h 2633810"/>
              <a:gd name="connsiteX30-143" fmla="*/ 1100201 w 3217557"/>
              <a:gd name="connsiteY30-144" fmla="*/ 0 h 2633810"/>
              <a:gd name="connsiteX31-145" fmla="*/ 769285 w 3217557"/>
              <a:gd name="connsiteY31-146" fmla="*/ 330916 h 2633810"/>
              <a:gd name="connsiteX32-147" fmla="*/ 769285 w 3217557"/>
              <a:gd name="connsiteY32-148" fmla="*/ 1382518 h 2633810"/>
              <a:gd name="connsiteX33-149" fmla="*/ 1100201 w 3217557"/>
              <a:gd name="connsiteY33-150" fmla="*/ 1713434 h 2633810"/>
              <a:gd name="connsiteX34-151" fmla="*/ 1923028 w 3217557"/>
              <a:gd name="connsiteY34-152" fmla="*/ 1713434 h 2633810"/>
              <a:gd name="connsiteX35-153" fmla="*/ 3078958 w 3217557"/>
              <a:gd name="connsiteY35-154" fmla="*/ 2077967 h 2633810"/>
              <a:gd name="connsiteX36-155" fmla="*/ 2505887 w 3217557"/>
              <a:gd name="connsiteY36-156" fmla="*/ 1713434 h 2633810"/>
              <a:gd name="connsiteX37-157" fmla="*/ 2886641 w 3217557"/>
              <a:gd name="connsiteY37-158" fmla="*/ 1713434 h 2633810"/>
              <a:gd name="connsiteX38-159" fmla="*/ 3217557 w 3217557"/>
              <a:gd name="connsiteY38-160" fmla="*/ 1382518 h 2633810"/>
              <a:gd name="connsiteX39-161" fmla="*/ 3217557 w 3217557"/>
              <a:gd name="connsiteY39-162" fmla="*/ 330916 h 2633810"/>
              <a:gd name="connsiteX40-163" fmla="*/ 2886641 w 3217557"/>
              <a:gd name="connsiteY40-164" fmla="*/ 0 h 2633810"/>
              <a:gd name="connsiteX0-165" fmla="*/ 1384251 w 3217557"/>
              <a:gd name="connsiteY0-166" fmla="*/ 661544 h 2633810"/>
              <a:gd name="connsiteX1-167" fmla="*/ 1574067 w 3217557"/>
              <a:gd name="connsiteY1-168" fmla="*/ 851360 h 2633810"/>
              <a:gd name="connsiteX2-169" fmla="*/ 1384251 w 3217557"/>
              <a:gd name="connsiteY2-170" fmla="*/ 1041176 h 2633810"/>
              <a:gd name="connsiteX3-171" fmla="*/ 1194435 w 3217557"/>
              <a:gd name="connsiteY3-172" fmla="*/ 851360 h 2633810"/>
              <a:gd name="connsiteX4-173" fmla="*/ 1384251 w 3217557"/>
              <a:gd name="connsiteY4-174" fmla="*/ 661544 h 2633810"/>
              <a:gd name="connsiteX5-175" fmla="*/ 1993421 w 3217557"/>
              <a:gd name="connsiteY5-176" fmla="*/ 661544 h 2633810"/>
              <a:gd name="connsiteX6-177" fmla="*/ 2183237 w 3217557"/>
              <a:gd name="connsiteY6-178" fmla="*/ 851360 h 2633810"/>
              <a:gd name="connsiteX7-179" fmla="*/ 1993421 w 3217557"/>
              <a:gd name="connsiteY7-180" fmla="*/ 1041176 h 2633810"/>
              <a:gd name="connsiteX8-181" fmla="*/ 1803605 w 3217557"/>
              <a:gd name="connsiteY8-182" fmla="*/ 851360 h 2633810"/>
              <a:gd name="connsiteX9-183" fmla="*/ 1993421 w 3217557"/>
              <a:gd name="connsiteY9-184" fmla="*/ 661544 h 2633810"/>
              <a:gd name="connsiteX10-185" fmla="*/ 2602591 w 3217557"/>
              <a:gd name="connsiteY10-186" fmla="*/ 661544 h 2633810"/>
              <a:gd name="connsiteX11-187" fmla="*/ 2792407 w 3217557"/>
              <a:gd name="connsiteY11-188" fmla="*/ 851360 h 2633810"/>
              <a:gd name="connsiteX12-189" fmla="*/ 2602591 w 3217557"/>
              <a:gd name="connsiteY12-190" fmla="*/ 1041176 h 2633810"/>
              <a:gd name="connsiteX13-191" fmla="*/ 2412775 w 3217557"/>
              <a:gd name="connsiteY13-192" fmla="*/ 851360 h 2633810"/>
              <a:gd name="connsiteX14-193" fmla="*/ 2602591 w 3217557"/>
              <a:gd name="connsiteY14-194" fmla="*/ 661544 h 2633810"/>
              <a:gd name="connsiteX15-195" fmla="*/ 677114 w 3217557"/>
              <a:gd name="connsiteY15-196" fmla="*/ 569491 h 2633810"/>
              <a:gd name="connsiteX16-197" fmla="*/ 330916 w 3217557"/>
              <a:gd name="connsiteY16-198" fmla="*/ 569491 h 2633810"/>
              <a:gd name="connsiteX17-199" fmla="*/ 0 w 3217557"/>
              <a:gd name="connsiteY17-200" fmla="*/ 900407 h 2633810"/>
              <a:gd name="connsiteX18-201" fmla="*/ 0 w 3217557"/>
              <a:gd name="connsiteY18-202" fmla="*/ 1952009 h 2633810"/>
              <a:gd name="connsiteX19-203" fmla="*/ 330916 w 3217557"/>
              <a:gd name="connsiteY19-204" fmla="*/ 2282925 h 2633810"/>
              <a:gd name="connsiteX20-205" fmla="*/ 711670 w 3217557"/>
              <a:gd name="connsiteY20-206" fmla="*/ 2282925 h 2633810"/>
              <a:gd name="connsiteX21-207" fmla="*/ 165895 w 3217557"/>
              <a:gd name="connsiteY21-208" fmla="*/ 2633810 h 2633810"/>
              <a:gd name="connsiteX22-209" fmla="*/ 1294529 w 3217557"/>
              <a:gd name="connsiteY22-210" fmla="*/ 2282925 h 2633810"/>
              <a:gd name="connsiteX23-211" fmla="*/ 2117356 w 3217557"/>
              <a:gd name="connsiteY23-212" fmla="*/ 2282925 h 2633810"/>
              <a:gd name="connsiteX24-213" fmla="*/ 2418395 w 3217557"/>
              <a:gd name="connsiteY24-214" fmla="*/ 2087951 h 2633810"/>
              <a:gd name="connsiteX25-215" fmla="*/ 1830857 w 3217557"/>
              <a:gd name="connsiteY25-216" fmla="*/ 1799347 h 2633810"/>
              <a:gd name="connsiteX26-217" fmla="*/ 1008030 w 3217557"/>
              <a:gd name="connsiteY26-218" fmla="*/ 1799347 h 2633810"/>
              <a:gd name="connsiteX27-219" fmla="*/ 677114 w 3217557"/>
              <a:gd name="connsiteY27-220" fmla="*/ 1468431 h 2633810"/>
              <a:gd name="connsiteX28-221" fmla="*/ 677114 w 3217557"/>
              <a:gd name="connsiteY28-222" fmla="*/ 569491 h 2633810"/>
              <a:gd name="connsiteX29-223" fmla="*/ 2886641 w 3217557"/>
              <a:gd name="connsiteY29-224" fmla="*/ 0 h 2633810"/>
              <a:gd name="connsiteX30-225" fmla="*/ 1100201 w 3217557"/>
              <a:gd name="connsiteY30-226" fmla="*/ 0 h 2633810"/>
              <a:gd name="connsiteX31-227" fmla="*/ 769285 w 3217557"/>
              <a:gd name="connsiteY31-228" fmla="*/ 330916 h 2633810"/>
              <a:gd name="connsiteX32-229" fmla="*/ 769285 w 3217557"/>
              <a:gd name="connsiteY32-230" fmla="*/ 1382518 h 2633810"/>
              <a:gd name="connsiteX33-231" fmla="*/ 1100201 w 3217557"/>
              <a:gd name="connsiteY33-232" fmla="*/ 1713434 h 2633810"/>
              <a:gd name="connsiteX34-233" fmla="*/ 1923028 w 3217557"/>
              <a:gd name="connsiteY34-234" fmla="*/ 1713434 h 2633810"/>
              <a:gd name="connsiteX35-235" fmla="*/ 3078958 w 3217557"/>
              <a:gd name="connsiteY35-236" fmla="*/ 2077967 h 2633810"/>
              <a:gd name="connsiteX36-237" fmla="*/ 2505887 w 3217557"/>
              <a:gd name="connsiteY36-238" fmla="*/ 1713434 h 2633810"/>
              <a:gd name="connsiteX37-239" fmla="*/ 2886641 w 3217557"/>
              <a:gd name="connsiteY37-240" fmla="*/ 1713434 h 2633810"/>
              <a:gd name="connsiteX38-241" fmla="*/ 3217557 w 3217557"/>
              <a:gd name="connsiteY38-242" fmla="*/ 1382518 h 2633810"/>
              <a:gd name="connsiteX39-243" fmla="*/ 3217557 w 3217557"/>
              <a:gd name="connsiteY39-244" fmla="*/ 330916 h 2633810"/>
              <a:gd name="connsiteX40-245" fmla="*/ 2886641 w 3217557"/>
              <a:gd name="connsiteY40-246" fmla="*/ 0 h 2633810"/>
              <a:gd name="connsiteX0-247" fmla="*/ 1384251 w 3217557"/>
              <a:gd name="connsiteY0-248" fmla="*/ 661544 h 2633810"/>
              <a:gd name="connsiteX1-249" fmla="*/ 1574067 w 3217557"/>
              <a:gd name="connsiteY1-250" fmla="*/ 851360 h 2633810"/>
              <a:gd name="connsiteX2-251" fmla="*/ 1384251 w 3217557"/>
              <a:gd name="connsiteY2-252" fmla="*/ 1041176 h 2633810"/>
              <a:gd name="connsiteX3-253" fmla="*/ 1194435 w 3217557"/>
              <a:gd name="connsiteY3-254" fmla="*/ 851360 h 2633810"/>
              <a:gd name="connsiteX4-255" fmla="*/ 1384251 w 3217557"/>
              <a:gd name="connsiteY4-256" fmla="*/ 661544 h 2633810"/>
              <a:gd name="connsiteX5-257" fmla="*/ 1993421 w 3217557"/>
              <a:gd name="connsiteY5-258" fmla="*/ 661544 h 2633810"/>
              <a:gd name="connsiteX6-259" fmla="*/ 2183237 w 3217557"/>
              <a:gd name="connsiteY6-260" fmla="*/ 851360 h 2633810"/>
              <a:gd name="connsiteX7-261" fmla="*/ 1993421 w 3217557"/>
              <a:gd name="connsiteY7-262" fmla="*/ 1041176 h 2633810"/>
              <a:gd name="connsiteX8-263" fmla="*/ 1803605 w 3217557"/>
              <a:gd name="connsiteY8-264" fmla="*/ 851360 h 2633810"/>
              <a:gd name="connsiteX9-265" fmla="*/ 1993421 w 3217557"/>
              <a:gd name="connsiteY9-266" fmla="*/ 661544 h 2633810"/>
              <a:gd name="connsiteX10-267" fmla="*/ 2602591 w 3217557"/>
              <a:gd name="connsiteY10-268" fmla="*/ 661544 h 2633810"/>
              <a:gd name="connsiteX11-269" fmla="*/ 2792407 w 3217557"/>
              <a:gd name="connsiteY11-270" fmla="*/ 851360 h 2633810"/>
              <a:gd name="connsiteX12-271" fmla="*/ 2602591 w 3217557"/>
              <a:gd name="connsiteY12-272" fmla="*/ 1041176 h 2633810"/>
              <a:gd name="connsiteX13-273" fmla="*/ 2412775 w 3217557"/>
              <a:gd name="connsiteY13-274" fmla="*/ 851360 h 2633810"/>
              <a:gd name="connsiteX14-275" fmla="*/ 2602591 w 3217557"/>
              <a:gd name="connsiteY14-276" fmla="*/ 661544 h 2633810"/>
              <a:gd name="connsiteX15-277" fmla="*/ 677114 w 3217557"/>
              <a:gd name="connsiteY15-278" fmla="*/ 569491 h 2633810"/>
              <a:gd name="connsiteX16-279" fmla="*/ 330916 w 3217557"/>
              <a:gd name="connsiteY16-280" fmla="*/ 569491 h 2633810"/>
              <a:gd name="connsiteX17-281" fmla="*/ 0 w 3217557"/>
              <a:gd name="connsiteY17-282" fmla="*/ 900407 h 2633810"/>
              <a:gd name="connsiteX18-283" fmla="*/ 0 w 3217557"/>
              <a:gd name="connsiteY18-284" fmla="*/ 1952009 h 2633810"/>
              <a:gd name="connsiteX19-285" fmla="*/ 330916 w 3217557"/>
              <a:gd name="connsiteY19-286" fmla="*/ 2282925 h 2633810"/>
              <a:gd name="connsiteX20-287" fmla="*/ 711670 w 3217557"/>
              <a:gd name="connsiteY20-288" fmla="*/ 2282925 h 2633810"/>
              <a:gd name="connsiteX21-289" fmla="*/ 165895 w 3217557"/>
              <a:gd name="connsiteY21-290" fmla="*/ 2633810 h 2633810"/>
              <a:gd name="connsiteX22-291" fmla="*/ 1294529 w 3217557"/>
              <a:gd name="connsiteY22-292" fmla="*/ 2282925 h 2633810"/>
              <a:gd name="connsiteX23-293" fmla="*/ 2117356 w 3217557"/>
              <a:gd name="connsiteY23-294" fmla="*/ 2282925 h 2633810"/>
              <a:gd name="connsiteX24-295" fmla="*/ 2418395 w 3217557"/>
              <a:gd name="connsiteY24-296" fmla="*/ 2087951 h 2633810"/>
              <a:gd name="connsiteX25-297" fmla="*/ 1830857 w 3217557"/>
              <a:gd name="connsiteY25-298" fmla="*/ 1799347 h 2633810"/>
              <a:gd name="connsiteX26-299" fmla="*/ 1008030 w 3217557"/>
              <a:gd name="connsiteY26-300" fmla="*/ 1799347 h 2633810"/>
              <a:gd name="connsiteX27-301" fmla="*/ 677114 w 3217557"/>
              <a:gd name="connsiteY27-302" fmla="*/ 1468431 h 2633810"/>
              <a:gd name="connsiteX28-303" fmla="*/ 677114 w 3217557"/>
              <a:gd name="connsiteY28-304" fmla="*/ 569491 h 2633810"/>
              <a:gd name="connsiteX29-305" fmla="*/ 2886641 w 3217557"/>
              <a:gd name="connsiteY29-306" fmla="*/ 0 h 2633810"/>
              <a:gd name="connsiteX30-307" fmla="*/ 1100201 w 3217557"/>
              <a:gd name="connsiteY30-308" fmla="*/ 0 h 2633810"/>
              <a:gd name="connsiteX31-309" fmla="*/ 769285 w 3217557"/>
              <a:gd name="connsiteY31-310" fmla="*/ 330916 h 2633810"/>
              <a:gd name="connsiteX32-311" fmla="*/ 769285 w 3217557"/>
              <a:gd name="connsiteY32-312" fmla="*/ 1382518 h 2633810"/>
              <a:gd name="connsiteX33-313" fmla="*/ 1100201 w 3217557"/>
              <a:gd name="connsiteY33-314" fmla="*/ 1713434 h 2633810"/>
              <a:gd name="connsiteX34-315" fmla="*/ 1923028 w 3217557"/>
              <a:gd name="connsiteY34-316" fmla="*/ 1713434 h 2633810"/>
              <a:gd name="connsiteX35-317" fmla="*/ 3078958 w 3217557"/>
              <a:gd name="connsiteY35-318" fmla="*/ 2077967 h 2633810"/>
              <a:gd name="connsiteX36-319" fmla="*/ 2505887 w 3217557"/>
              <a:gd name="connsiteY36-320" fmla="*/ 1713434 h 2633810"/>
              <a:gd name="connsiteX37-321" fmla="*/ 2886641 w 3217557"/>
              <a:gd name="connsiteY37-322" fmla="*/ 1713434 h 2633810"/>
              <a:gd name="connsiteX38-323" fmla="*/ 3217557 w 3217557"/>
              <a:gd name="connsiteY38-324" fmla="*/ 1382518 h 2633810"/>
              <a:gd name="connsiteX39-325" fmla="*/ 3217557 w 3217557"/>
              <a:gd name="connsiteY39-326" fmla="*/ 330916 h 2633810"/>
              <a:gd name="connsiteX40-327" fmla="*/ 2886641 w 3217557"/>
              <a:gd name="connsiteY40-328" fmla="*/ 0 h 2633810"/>
              <a:gd name="connsiteX0-329" fmla="*/ 1384251 w 3217557"/>
              <a:gd name="connsiteY0-330" fmla="*/ 661544 h 2654282"/>
              <a:gd name="connsiteX1-331" fmla="*/ 1574067 w 3217557"/>
              <a:gd name="connsiteY1-332" fmla="*/ 851360 h 2654282"/>
              <a:gd name="connsiteX2-333" fmla="*/ 1384251 w 3217557"/>
              <a:gd name="connsiteY2-334" fmla="*/ 1041176 h 2654282"/>
              <a:gd name="connsiteX3-335" fmla="*/ 1194435 w 3217557"/>
              <a:gd name="connsiteY3-336" fmla="*/ 851360 h 2654282"/>
              <a:gd name="connsiteX4-337" fmla="*/ 1384251 w 3217557"/>
              <a:gd name="connsiteY4-338" fmla="*/ 661544 h 2654282"/>
              <a:gd name="connsiteX5-339" fmla="*/ 1993421 w 3217557"/>
              <a:gd name="connsiteY5-340" fmla="*/ 661544 h 2654282"/>
              <a:gd name="connsiteX6-341" fmla="*/ 2183237 w 3217557"/>
              <a:gd name="connsiteY6-342" fmla="*/ 851360 h 2654282"/>
              <a:gd name="connsiteX7-343" fmla="*/ 1993421 w 3217557"/>
              <a:gd name="connsiteY7-344" fmla="*/ 1041176 h 2654282"/>
              <a:gd name="connsiteX8-345" fmla="*/ 1803605 w 3217557"/>
              <a:gd name="connsiteY8-346" fmla="*/ 851360 h 2654282"/>
              <a:gd name="connsiteX9-347" fmla="*/ 1993421 w 3217557"/>
              <a:gd name="connsiteY9-348" fmla="*/ 661544 h 2654282"/>
              <a:gd name="connsiteX10-349" fmla="*/ 2602591 w 3217557"/>
              <a:gd name="connsiteY10-350" fmla="*/ 661544 h 2654282"/>
              <a:gd name="connsiteX11-351" fmla="*/ 2792407 w 3217557"/>
              <a:gd name="connsiteY11-352" fmla="*/ 851360 h 2654282"/>
              <a:gd name="connsiteX12-353" fmla="*/ 2602591 w 3217557"/>
              <a:gd name="connsiteY12-354" fmla="*/ 1041176 h 2654282"/>
              <a:gd name="connsiteX13-355" fmla="*/ 2412775 w 3217557"/>
              <a:gd name="connsiteY13-356" fmla="*/ 851360 h 2654282"/>
              <a:gd name="connsiteX14-357" fmla="*/ 2602591 w 3217557"/>
              <a:gd name="connsiteY14-358" fmla="*/ 661544 h 2654282"/>
              <a:gd name="connsiteX15-359" fmla="*/ 677114 w 3217557"/>
              <a:gd name="connsiteY15-360" fmla="*/ 569491 h 2654282"/>
              <a:gd name="connsiteX16-361" fmla="*/ 330916 w 3217557"/>
              <a:gd name="connsiteY16-362" fmla="*/ 569491 h 2654282"/>
              <a:gd name="connsiteX17-363" fmla="*/ 0 w 3217557"/>
              <a:gd name="connsiteY17-364" fmla="*/ 900407 h 2654282"/>
              <a:gd name="connsiteX18-365" fmla="*/ 0 w 3217557"/>
              <a:gd name="connsiteY18-366" fmla="*/ 1952009 h 2654282"/>
              <a:gd name="connsiteX19-367" fmla="*/ 330916 w 3217557"/>
              <a:gd name="connsiteY19-368" fmla="*/ 2282925 h 2654282"/>
              <a:gd name="connsiteX20-369" fmla="*/ 711670 w 3217557"/>
              <a:gd name="connsiteY20-370" fmla="*/ 2282925 h 2654282"/>
              <a:gd name="connsiteX21-371" fmla="*/ 275077 w 3217557"/>
              <a:gd name="connsiteY21-372" fmla="*/ 2654282 h 2654282"/>
              <a:gd name="connsiteX22-373" fmla="*/ 1294529 w 3217557"/>
              <a:gd name="connsiteY22-374" fmla="*/ 2282925 h 2654282"/>
              <a:gd name="connsiteX23-375" fmla="*/ 2117356 w 3217557"/>
              <a:gd name="connsiteY23-376" fmla="*/ 2282925 h 2654282"/>
              <a:gd name="connsiteX24-377" fmla="*/ 2418395 w 3217557"/>
              <a:gd name="connsiteY24-378" fmla="*/ 2087951 h 2654282"/>
              <a:gd name="connsiteX25-379" fmla="*/ 1830857 w 3217557"/>
              <a:gd name="connsiteY25-380" fmla="*/ 1799347 h 2654282"/>
              <a:gd name="connsiteX26-381" fmla="*/ 1008030 w 3217557"/>
              <a:gd name="connsiteY26-382" fmla="*/ 1799347 h 2654282"/>
              <a:gd name="connsiteX27-383" fmla="*/ 677114 w 3217557"/>
              <a:gd name="connsiteY27-384" fmla="*/ 1468431 h 2654282"/>
              <a:gd name="connsiteX28-385" fmla="*/ 677114 w 3217557"/>
              <a:gd name="connsiteY28-386" fmla="*/ 569491 h 2654282"/>
              <a:gd name="connsiteX29-387" fmla="*/ 2886641 w 3217557"/>
              <a:gd name="connsiteY29-388" fmla="*/ 0 h 2654282"/>
              <a:gd name="connsiteX30-389" fmla="*/ 1100201 w 3217557"/>
              <a:gd name="connsiteY30-390" fmla="*/ 0 h 2654282"/>
              <a:gd name="connsiteX31-391" fmla="*/ 769285 w 3217557"/>
              <a:gd name="connsiteY31-392" fmla="*/ 330916 h 2654282"/>
              <a:gd name="connsiteX32-393" fmla="*/ 769285 w 3217557"/>
              <a:gd name="connsiteY32-394" fmla="*/ 1382518 h 2654282"/>
              <a:gd name="connsiteX33-395" fmla="*/ 1100201 w 3217557"/>
              <a:gd name="connsiteY33-396" fmla="*/ 1713434 h 2654282"/>
              <a:gd name="connsiteX34-397" fmla="*/ 1923028 w 3217557"/>
              <a:gd name="connsiteY34-398" fmla="*/ 1713434 h 2654282"/>
              <a:gd name="connsiteX35-399" fmla="*/ 3078958 w 3217557"/>
              <a:gd name="connsiteY35-400" fmla="*/ 2077967 h 2654282"/>
              <a:gd name="connsiteX36-401" fmla="*/ 2505887 w 3217557"/>
              <a:gd name="connsiteY36-402" fmla="*/ 1713434 h 2654282"/>
              <a:gd name="connsiteX37-403" fmla="*/ 2886641 w 3217557"/>
              <a:gd name="connsiteY37-404" fmla="*/ 1713434 h 2654282"/>
              <a:gd name="connsiteX38-405" fmla="*/ 3217557 w 3217557"/>
              <a:gd name="connsiteY38-406" fmla="*/ 1382518 h 2654282"/>
              <a:gd name="connsiteX39-407" fmla="*/ 3217557 w 3217557"/>
              <a:gd name="connsiteY39-408" fmla="*/ 330916 h 2654282"/>
              <a:gd name="connsiteX40-409" fmla="*/ 2886641 w 3217557"/>
              <a:gd name="connsiteY40-410" fmla="*/ 0 h 2654282"/>
              <a:gd name="connsiteX0-411" fmla="*/ 1384251 w 3217557"/>
              <a:gd name="connsiteY0-412" fmla="*/ 661544 h 2654282"/>
              <a:gd name="connsiteX1-413" fmla="*/ 1574067 w 3217557"/>
              <a:gd name="connsiteY1-414" fmla="*/ 851360 h 2654282"/>
              <a:gd name="connsiteX2-415" fmla="*/ 1384251 w 3217557"/>
              <a:gd name="connsiteY2-416" fmla="*/ 1041176 h 2654282"/>
              <a:gd name="connsiteX3-417" fmla="*/ 1194435 w 3217557"/>
              <a:gd name="connsiteY3-418" fmla="*/ 851360 h 2654282"/>
              <a:gd name="connsiteX4-419" fmla="*/ 1384251 w 3217557"/>
              <a:gd name="connsiteY4-420" fmla="*/ 661544 h 2654282"/>
              <a:gd name="connsiteX5-421" fmla="*/ 1993421 w 3217557"/>
              <a:gd name="connsiteY5-422" fmla="*/ 661544 h 2654282"/>
              <a:gd name="connsiteX6-423" fmla="*/ 2183237 w 3217557"/>
              <a:gd name="connsiteY6-424" fmla="*/ 851360 h 2654282"/>
              <a:gd name="connsiteX7-425" fmla="*/ 1993421 w 3217557"/>
              <a:gd name="connsiteY7-426" fmla="*/ 1041176 h 2654282"/>
              <a:gd name="connsiteX8-427" fmla="*/ 1803605 w 3217557"/>
              <a:gd name="connsiteY8-428" fmla="*/ 851360 h 2654282"/>
              <a:gd name="connsiteX9-429" fmla="*/ 1993421 w 3217557"/>
              <a:gd name="connsiteY9-430" fmla="*/ 661544 h 2654282"/>
              <a:gd name="connsiteX10-431" fmla="*/ 2602591 w 3217557"/>
              <a:gd name="connsiteY10-432" fmla="*/ 661544 h 2654282"/>
              <a:gd name="connsiteX11-433" fmla="*/ 2792407 w 3217557"/>
              <a:gd name="connsiteY11-434" fmla="*/ 851360 h 2654282"/>
              <a:gd name="connsiteX12-435" fmla="*/ 2602591 w 3217557"/>
              <a:gd name="connsiteY12-436" fmla="*/ 1041176 h 2654282"/>
              <a:gd name="connsiteX13-437" fmla="*/ 2412775 w 3217557"/>
              <a:gd name="connsiteY13-438" fmla="*/ 851360 h 2654282"/>
              <a:gd name="connsiteX14-439" fmla="*/ 2602591 w 3217557"/>
              <a:gd name="connsiteY14-440" fmla="*/ 661544 h 2654282"/>
              <a:gd name="connsiteX15-441" fmla="*/ 677114 w 3217557"/>
              <a:gd name="connsiteY15-442" fmla="*/ 569491 h 2654282"/>
              <a:gd name="connsiteX16-443" fmla="*/ 330916 w 3217557"/>
              <a:gd name="connsiteY16-444" fmla="*/ 569491 h 2654282"/>
              <a:gd name="connsiteX17-445" fmla="*/ 0 w 3217557"/>
              <a:gd name="connsiteY17-446" fmla="*/ 900407 h 2654282"/>
              <a:gd name="connsiteX18-447" fmla="*/ 0 w 3217557"/>
              <a:gd name="connsiteY18-448" fmla="*/ 1952009 h 2654282"/>
              <a:gd name="connsiteX19-449" fmla="*/ 330916 w 3217557"/>
              <a:gd name="connsiteY19-450" fmla="*/ 2282925 h 2654282"/>
              <a:gd name="connsiteX20-451" fmla="*/ 711670 w 3217557"/>
              <a:gd name="connsiteY20-452" fmla="*/ 2282925 h 2654282"/>
              <a:gd name="connsiteX21-453" fmla="*/ 275077 w 3217557"/>
              <a:gd name="connsiteY21-454" fmla="*/ 2654282 h 2654282"/>
              <a:gd name="connsiteX22-455" fmla="*/ 1294529 w 3217557"/>
              <a:gd name="connsiteY22-456" fmla="*/ 2282925 h 2654282"/>
              <a:gd name="connsiteX23-457" fmla="*/ 2117356 w 3217557"/>
              <a:gd name="connsiteY23-458" fmla="*/ 2282925 h 2654282"/>
              <a:gd name="connsiteX24-459" fmla="*/ 2418395 w 3217557"/>
              <a:gd name="connsiteY24-460" fmla="*/ 2087951 h 2654282"/>
              <a:gd name="connsiteX25-461" fmla="*/ 1830857 w 3217557"/>
              <a:gd name="connsiteY25-462" fmla="*/ 1799347 h 2654282"/>
              <a:gd name="connsiteX26-463" fmla="*/ 1008030 w 3217557"/>
              <a:gd name="connsiteY26-464" fmla="*/ 1799347 h 2654282"/>
              <a:gd name="connsiteX27-465" fmla="*/ 677114 w 3217557"/>
              <a:gd name="connsiteY27-466" fmla="*/ 1468431 h 2654282"/>
              <a:gd name="connsiteX28-467" fmla="*/ 677114 w 3217557"/>
              <a:gd name="connsiteY28-468" fmla="*/ 569491 h 2654282"/>
              <a:gd name="connsiteX29-469" fmla="*/ 2886641 w 3217557"/>
              <a:gd name="connsiteY29-470" fmla="*/ 0 h 2654282"/>
              <a:gd name="connsiteX30-471" fmla="*/ 1100201 w 3217557"/>
              <a:gd name="connsiteY30-472" fmla="*/ 0 h 2654282"/>
              <a:gd name="connsiteX31-473" fmla="*/ 769285 w 3217557"/>
              <a:gd name="connsiteY31-474" fmla="*/ 330916 h 2654282"/>
              <a:gd name="connsiteX32-475" fmla="*/ 769285 w 3217557"/>
              <a:gd name="connsiteY32-476" fmla="*/ 1382518 h 2654282"/>
              <a:gd name="connsiteX33-477" fmla="*/ 1100201 w 3217557"/>
              <a:gd name="connsiteY33-478" fmla="*/ 1713434 h 2654282"/>
              <a:gd name="connsiteX34-479" fmla="*/ 1923028 w 3217557"/>
              <a:gd name="connsiteY34-480" fmla="*/ 1713434 h 2654282"/>
              <a:gd name="connsiteX35-481" fmla="*/ 3078958 w 3217557"/>
              <a:gd name="connsiteY35-482" fmla="*/ 2077967 h 2654282"/>
              <a:gd name="connsiteX36-483" fmla="*/ 2505887 w 3217557"/>
              <a:gd name="connsiteY36-484" fmla="*/ 1713434 h 2654282"/>
              <a:gd name="connsiteX37-485" fmla="*/ 2886641 w 3217557"/>
              <a:gd name="connsiteY37-486" fmla="*/ 1713434 h 2654282"/>
              <a:gd name="connsiteX38-487" fmla="*/ 3217557 w 3217557"/>
              <a:gd name="connsiteY38-488" fmla="*/ 1382518 h 2654282"/>
              <a:gd name="connsiteX39-489" fmla="*/ 3217557 w 3217557"/>
              <a:gd name="connsiteY39-490" fmla="*/ 330916 h 2654282"/>
              <a:gd name="connsiteX40-491" fmla="*/ 2886641 w 3217557"/>
              <a:gd name="connsiteY40-492" fmla="*/ 0 h 2654282"/>
              <a:gd name="connsiteX0-493" fmla="*/ 1384251 w 3217557"/>
              <a:gd name="connsiteY0-494" fmla="*/ 661544 h 2654282"/>
              <a:gd name="connsiteX1-495" fmla="*/ 1574067 w 3217557"/>
              <a:gd name="connsiteY1-496" fmla="*/ 851360 h 2654282"/>
              <a:gd name="connsiteX2-497" fmla="*/ 1384251 w 3217557"/>
              <a:gd name="connsiteY2-498" fmla="*/ 1041176 h 2654282"/>
              <a:gd name="connsiteX3-499" fmla="*/ 1194435 w 3217557"/>
              <a:gd name="connsiteY3-500" fmla="*/ 851360 h 2654282"/>
              <a:gd name="connsiteX4-501" fmla="*/ 1384251 w 3217557"/>
              <a:gd name="connsiteY4-502" fmla="*/ 661544 h 2654282"/>
              <a:gd name="connsiteX5-503" fmla="*/ 1993421 w 3217557"/>
              <a:gd name="connsiteY5-504" fmla="*/ 661544 h 2654282"/>
              <a:gd name="connsiteX6-505" fmla="*/ 2183237 w 3217557"/>
              <a:gd name="connsiteY6-506" fmla="*/ 851360 h 2654282"/>
              <a:gd name="connsiteX7-507" fmla="*/ 1993421 w 3217557"/>
              <a:gd name="connsiteY7-508" fmla="*/ 1041176 h 2654282"/>
              <a:gd name="connsiteX8-509" fmla="*/ 1803605 w 3217557"/>
              <a:gd name="connsiteY8-510" fmla="*/ 851360 h 2654282"/>
              <a:gd name="connsiteX9-511" fmla="*/ 1993421 w 3217557"/>
              <a:gd name="connsiteY9-512" fmla="*/ 661544 h 2654282"/>
              <a:gd name="connsiteX10-513" fmla="*/ 2602591 w 3217557"/>
              <a:gd name="connsiteY10-514" fmla="*/ 661544 h 2654282"/>
              <a:gd name="connsiteX11-515" fmla="*/ 2792407 w 3217557"/>
              <a:gd name="connsiteY11-516" fmla="*/ 851360 h 2654282"/>
              <a:gd name="connsiteX12-517" fmla="*/ 2602591 w 3217557"/>
              <a:gd name="connsiteY12-518" fmla="*/ 1041176 h 2654282"/>
              <a:gd name="connsiteX13-519" fmla="*/ 2412775 w 3217557"/>
              <a:gd name="connsiteY13-520" fmla="*/ 851360 h 2654282"/>
              <a:gd name="connsiteX14-521" fmla="*/ 2602591 w 3217557"/>
              <a:gd name="connsiteY14-522" fmla="*/ 661544 h 2654282"/>
              <a:gd name="connsiteX15-523" fmla="*/ 677114 w 3217557"/>
              <a:gd name="connsiteY15-524" fmla="*/ 569491 h 2654282"/>
              <a:gd name="connsiteX16-525" fmla="*/ 330916 w 3217557"/>
              <a:gd name="connsiteY16-526" fmla="*/ 569491 h 2654282"/>
              <a:gd name="connsiteX17-527" fmla="*/ 0 w 3217557"/>
              <a:gd name="connsiteY17-528" fmla="*/ 900407 h 2654282"/>
              <a:gd name="connsiteX18-529" fmla="*/ 0 w 3217557"/>
              <a:gd name="connsiteY18-530" fmla="*/ 1952009 h 2654282"/>
              <a:gd name="connsiteX19-531" fmla="*/ 330916 w 3217557"/>
              <a:gd name="connsiteY19-532" fmla="*/ 2282925 h 2654282"/>
              <a:gd name="connsiteX20-533" fmla="*/ 711670 w 3217557"/>
              <a:gd name="connsiteY20-534" fmla="*/ 2282925 h 2654282"/>
              <a:gd name="connsiteX21-535" fmla="*/ 275077 w 3217557"/>
              <a:gd name="connsiteY21-536" fmla="*/ 2654282 h 2654282"/>
              <a:gd name="connsiteX22-537" fmla="*/ 1294529 w 3217557"/>
              <a:gd name="connsiteY22-538" fmla="*/ 2282925 h 2654282"/>
              <a:gd name="connsiteX23-539" fmla="*/ 2117356 w 3217557"/>
              <a:gd name="connsiteY23-540" fmla="*/ 2282925 h 2654282"/>
              <a:gd name="connsiteX24-541" fmla="*/ 2418395 w 3217557"/>
              <a:gd name="connsiteY24-542" fmla="*/ 2087951 h 2654282"/>
              <a:gd name="connsiteX25-543" fmla="*/ 1830857 w 3217557"/>
              <a:gd name="connsiteY25-544" fmla="*/ 1799347 h 2654282"/>
              <a:gd name="connsiteX26-545" fmla="*/ 1008030 w 3217557"/>
              <a:gd name="connsiteY26-546" fmla="*/ 1799347 h 2654282"/>
              <a:gd name="connsiteX27-547" fmla="*/ 677114 w 3217557"/>
              <a:gd name="connsiteY27-548" fmla="*/ 1468431 h 2654282"/>
              <a:gd name="connsiteX28-549" fmla="*/ 677114 w 3217557"/>
              <a:gd name="connsiteY28-550" fmla="*/ 569491 h 2654282"/>
              <a:gd name="connsiteX29-551" fmla="*/ 2886641 w 3217557"/>
              <a:gd name="connsiteY29-552" fmla="*/ 0 h 2654282"/>
              <a:gd name="connsiteX30-553" fmla="*/ 1100201 w 3217557"/>
              <a:gd name="connsiteY30-554" fmla="*/ 0 h 2654282"/>
              <a:gd name="connsiteX31-555" fmla="*/ 769285 w 3217557"/>
              <a:gd name="connsiteY31-556" fmla="*/ 330916 h 2654282"/>
              <a:gd name="connsiteX32-557" fmla="*/ 769285 w 3217557"/>
              <a:gd name="connsiteY32-558" fmla="*/ 1382518 h 2654282"/>
              <a:gd name="connsiteX33-559" fmla="*/ 1100201 w 3217557"/>
              <a:gd name="connsiteY33-560" fmla="*/ 1713434 h 2654282"/>
              <a:gd name="connsiteX34-561" fmla="*/ 1923028 w 3217557"/>
              <a:gd name="connsiteY34-562" fmla="*/ 1713434 h 2654282"/>
              <a:gd name="connsiteX35-563" fmla="*/ 3078958 w 3217557"/>
              <a:gd name="connsiteY35-564" fmla="*/ 2077967 h 2654282"/>
              <a:gd name="connsiteX36-565" fmla="*/ 2505887 w 3217557"/>
              <a:gd name="connsiteY36-566" fmla="*/ 1713434 h 2654282"/>
              <a:gd name="connsiteX37-567" fmla="*/ 2886641 w 3217557"/>
              <a:gd name="connsiteY37-568" fmla="*/ 1713434 h 2654282"/>
              <a:gd name="connsiteX38-569" fmla="*/ 3217557 w 3217557"/>
              <a:gd name="connsiteY38-570" fmla="*/ 1382518 h 2654282"/>
              <a:gd name="connsiteX39-571" fmla="*/ 3217557 w 3217557"/>
              <a:gd name="connsiteY39-572" fmla="*/ 330916 h 2654282"/>
              <a:gd name="connsiteX40-573" fmla="*/ 2886641 w 3217557"/>
              <a:gd name="connsiteY40-574" fmla="*/ 0 h 2654282"/>
              <a:gd name="connsiteX0-575" fmla="*/ 1384251 w 3217557"/>
              <a:gd name="connsiteY0-576" fmla="*/ 661544 h 2654282"/>
              <a:gd name="connsiteX1-577" fmla="*/ 1574067 w 3217557"/>
              <a:gd name="connsiteY1-578" fmla="*/ 851360 h 2654282"/>
              <a:gd name="connsiteX2-579" fmla="*/ 1384251 w 3217557"/>
              <a:gd name="connsiteY2-580" fmla="*/ 1041176 h 2654282"/>
              <a:gd name="connsiteX3-581" fmla="*/ 1194435 w 3217557"/>
              <a:gd name="connsiteY3-582" fmla="*/ 851360 h 2654282"/>
              <a:gd name="connsiteX4-583" fmla="*/ 1384251 w 3217557"/>
              <a:gd name="connsiteY4-584" fmla="*/ 661544 h 2654282"/>
              <a:gd name="connsiteX5-585" fmla="*/ 1993421 w 3217557"/>
              <a:gd name="connsiteY5-586" fmla="*/ 661544 h 2654282"/>
              <a:gd name="connsiteX6-587" fmla="*/ 2183237 w 3217557"/>
              <a:gd name="connsiteY6-588" fmla="*/ 851360 h 2654282"/>
              <a:gd name="connsiteX7-589" fmla="*/ 1993421 w 3217557"/>
              <a:gd name="connsiteY7-590" fmla="*/ 1041176 h 2654282"/>
              <a:gd name="connsiteX8-591" fmla="*/ 1803605 w 3217557"/>
              <a:gd name="connsiteY8-592" fmla="*/ 851360 h 2654282"/>
              <a:gd name="connsiteX9-593" fmla="*/ 1993421 w 3217557"/>
              <a:gd name="connsiteY9-594" fmla="*/ 661544 h 2654282"/>
              <a:gd name="connsiteX10-595" fmla="*/ 2602591 w 3217557"/>
              <a:gd name="connsiteY10-596" fmla="*/ 661544 h 2654282"/>
              <a:gd name="connsiteX11-597" fmla="*/ 2792407 w 3217557"/>
              <a:gd name="connsiteY11-598" fmla="*/ 851360 h 2654282"/>
              <a:gd name="connsiteX12-599" fmla="*/ 2602591 w 3217557"/>
              <a:gd name="connsiteY12-600" fmla="*/ 1041176 h 2654282"/>
              <a:gd name="connsiteX13-601" fmla="*/ 2412775 w 3217557"/>
              <a:gd name="connsiteY13-602" fmla="*/ 851360 h 2654282"/>
              <a:gd name="connsiteX14-603" fmla="*/ 2602591 w 3217557"/>
              <a:gd name="connsiteY14-604" fmla="*/ 661544 h 2654282"/>
              <a:gd name="connsiteX15-605" fmla="*/ 677114 w 3217557"/>
              <a:gd name="connsiteY15-606" fmla="*/ 569491 h 2654282"/>
              <a:gd name="connsiteX16-607" fmla="*/ 330916 w 3217557"/>
              <a:gd name="connsiteY16-608" fmla="*/ 569491 h 2654282"/>
              <a:gd name="connsiteX17-609" fmla="*/ 0 w 3217557"/>
              <a:gd name="connsiteY17-610" fmla="*/ 900407 h 2654282"/>
              <a:gd name="connsiteX18-611" fmla="*/ 0 w 3217557"/>
              <a:gd name="connsiteY18-612" fmla="*/ 1952009 h 2654282"/>
              <a:gd name="connsiteX19-613" fmla="*/ 330916 w 3217557"/>
              <a:gd name="connsiteY19-614" fmla="*/ 2282925 h 2654282"/>
              <a:gd name="connsiteX20-615" fmla="*/ 711670 w 3217557"/>
              <a:gd name="connsiteY20-616" fmla="*/ 2282925 h 2654282"/>
              <a:gd name="connsiteX21-617" fmla="*/ 275077 w 3217557"/>
              <a:gd name="connsiteY21-618" fmla="*/ 2654282 h 2654282"/>
              <a:gd name="connsiteX22-619" fmla="*/ 1294529 w 3217557"/>
              <a:gd name="connsiteY22-620" fmla="*/ 2282925 h 2654282"/>
              <a:gd name="connsiteX23-621" fmla="*/ 2117356 w 3217557"/>
              <a:gd name="connsiteY23-622" fmla="*/ 2282925 h 2654282"/>
              <a:gd name="connsiteX24-623" fmla="*/ 2418395 w 3217557"/>
              <a:gd name="connsiteY24-624" fmla="*/ 2087951 h 2654282"/>
              <a:gd name="connsiteX25-625" fmla="*/ 1830857 w 3217557"/>
              <a:gd name="connsiteY25-626" fmla="*/ 1799347 h 2654282"/>
              <a:gd name="connsiteX26-627" fmla="*/ 1008030 w 3217557"/>
              <a:gd name="connsiteY26-628" fmla="*/ 1799347 h 2654282"/>
              <a:gd name="connsiteX27-629" fmla="*/ 677114 w 3217557"/>
              <a:gd name="connsiteY27-630" fmla="*/ 1468431 h 2654282"/>
              <a:gd name="connsiteX28-631" fmla="*/ 677114 w 3217557"/>
              <a:gd name="connsiteY28-632" fmla="*/ 569491 h 2654282"/>
              <a:gd name="connsiteX29-633" fmla="*/ 2886641 w 3217557"/>
              <a:gd name="connsiteY29-634" fmla="*/ 0 h 2654282"/>
              <a:gd name="connsiteX30-635" fmla="*/ 1100201 w 3217557"/>
              <a:gd name="connsiteY30-636" fmla="*/ 0 h 2654282"/>
              <a:gd name="connsiteX31-637" fmla="*/ 769285 w 3217557"/>
              <a:gd name="connsiteY31-638" fmla="*/ 330916 h 2654282"/>
              <a:gd name="connsiteX32-639" fmla="*/ 769285 w 3217557"/>
              <a:gd name="connsiteY32-640" fmla="*/ 1382518 h 2654282"/>
              <a:gd name="connsiteX33-641" fmla="*/ 1100201 w 3217557"/>
              <a:gd name="connsiteY33-642" fmla="*/ 1713434 h 2654282"/>
              <a:gd name="connsiteX34-643" fmla="*/ 1923028 w 3217557"/>
              <a:gd name="connsiteY34-644" fmla="*/ 1713434 h 2654282"/>
              <a:gd name="connsiteX35-645" fmla="*/ 3078958 w 3217557"/>
              <a:gd name="connsiteY35-646" fmla="*/ 2077967 h 2654282"/>
              <a:gd name="connsiteX36-647" fmla="*/ 2505887 w 3217557"/>
              <a:gd name="connsiteY36-648" fmla="*/ 1713434 h 2654282"/>
              <a:gd name="connsiteX37-649" fmla="*/ 2886641 w 3217557"/>
              <a:gd name="connsiteY37-650" fmla="*/ 1713434 h 2654282"/>
              <a:gd name="connsiteX38-651" fmla="*/ 3217557 w 3217557"/>
              <a:gd name="connsiteY38-652" fmla="*/ 1382518 h 2654282"/>
              <a:gd name="connsiteX39-653" fmla="*/ 3217557 w 3217557"/>
              <a:gd name="connsiteY39-654" fmla="*/ 330916 h 2654282"/>
              <a:gd name="connsiteX40-655" fmla="*/ 2886641 w 3217557"/>
              <a:gd name="connsiteY40-656" fmla="*/ 0 h 2654282"/>
              <a:gd name="connsiteX0-657" fmla="*/ 1384251 w 3217557"/>
              <a:gd name="connsiteY0-658" fmla="*/ 661544 h 2654282"/>
              <a:gd name="connsiteX1-659" fmla="*/ 1574067 w 3217557"/>
              <a:gd name="connsiteY1-660" fmla="*/ 851360 h 2654282"/>
              <a:gd name="connsiteX2-661" fmla="*/ 1384251 w 3217557"/>
              <a:gd name="connsiteY2-662" fmla="*/ 1041176 h 2654282"/>
              <a:gd name="connsiteX3-663" fmla="*/ 1194435 w 3217557"/>
              <a:gd name="connsiteY3-664" fmla="*/ 851360 h 2654282"/>
              <a:gd name="connsiteX4-665" fmla="*/ 1384251 w 3217557"/>
              <a:gd name="connsiteY4-666" fmla="*/ 661544 h 2654282"/>
              <a:gd name="connsiteX5-667" fmla="*/ 1993421 w 3217557"/>
              <a:gd name="connsiteY5-668" fmla="*/ 661544 h 2654282"/>
              <a:gd name="connsiteX6-669" fmla="*/ 2183237 w 3217557"/>
              <a:gd name="connsiteY6-670" fmla="*/ 851360 h 2654282"/>
              <a:gd name="connsiteX7-671" fmla="*/ 1993421 w 3217557"/>
              <a:gd name="connsiteY7-672" fmla="*/ 1041176 h 2654282"/>
              <a:gd name="connsiteX8-673" fmla="*/ 1803605 w 3217557"/>
              <a:gd name="connsiteY8-674" fmla="*/ 851360 h 2654282"/>
              <a:gd name="connsiteX9-675" fmla="*/ 1993421 w 3217557"/>
              <a:gd name="connsiteY9-676" fmla="*/ 661544 h 2654282"/>
              <a:gd name="connsiteX10-677" fmla="*/ 2602591 w 3217557"/>
              <a:gd name="connsiteY10-678" fmla="*/ 661544 h 2654282"/>
              <a:gd name="connsiteX11-679" fmla="*/ 2792407 w 3217557"/>
              <a:gd name="connsiteY11-680" fmla="*/ 851360 h 2654282"/>
              <a:gd name="connsiteX12-681" fmla="*/ 2602591 w 3217557"/>
              <a:gd name="connsiteY12-682" fmla="*/ 1041176 h 2654282"/>
              <a:gd name="connsiteX13-683" fmla="*/ 2412775 w 3217557"/>
              <a:gd name="connsiteY13-684" fmla="*/ 851360 h 2654282"/>
              <a:gd name="connsiteX14-685" fmla="*/ 2602591 w 3217557"/>
              <a:gd name="connsiteY14-686" fmla="*/ 661544 h 2654282"/>
              <a:gd name="connsiteX15-687" fmla="*/ 677114 w 3217557"/>
              <a:gd name="connsiteY15-688" fmla="*/ 569491 h 2654282"/>
              <a:gd name="connsiteX16-689" fmla="*/ 330916 w 3217557"/>
              <a:gd name="connsiteY16-690" fmla="*/ 569491 h 2654282"/>
              <a:gd name="connsiteX17-691" fmla="*/ 0 w 3217557"/>
              <a:gd name="connsiteY17-692" fmla="*/ 900407 h 2654282"/>
              <a:gd name="connsiteX18-693" fmla="*/ 0 w 3217557"/>
              <a:gd name="connsiteY18-694" fmla="*/ 1952009 h 2654282"/>
              <a:gd name="connsiteX19-695" fmla="*/ 330916 w 3217557"/>
              <a:gd name="connsiteY19-696" fmla="*/ 2282925 h 2654282"/>
              <a:gd name="connsiteX20-697" fmla="*/ 711670 w 3217557"/>
              <a:gd name="connsiteY20-698" fmla="*/ 2282925 h 2654282"/>
              <a:gd name="connsiteX21-699" fmla="*/ 275077 w 3217557"/>
              <a:gd name="connsiteY21-700" fmla="*/ 2654282 h 2654282"/>
              <a:gd name="connsiteX22-701" fmla="*/ 1294529 w 3217557"/>
              <a:gd name="connsiteY22-702" fmla="*/ 2282925 h 2654282"/>
              <a:gd name="connsiteX23-703" fmla="*/ 2117356 w 3217557"/>
              <a:gd name="connsiteY23-704" fmla="*/ 2282925 h 2654282"/>
              <a:gd name="connsiteX24-705" fmla="*/ 2418395 w 3217557"/>
              <a:gd name="connsiteY24-706" fmla="*/ 2087951 h 2654282"/>
              <a:gd name="connsiteX25-707" fmla="*/ 1830857 w 3217557"/>
              <a:gd name="connsiteY25-708" fmla="*/ 1799347 h 2654282"/>
              <a:gd name="connsiteX26-709" fmla="*/ 1008030 w 3217557"/>
              <a:gd name="connsiteY26-710" fmla="*/ 1799347 h 2654282"/>
              <a:gd name="connsiteX27-711" fmla="*/ 677114 w 3217557"/>
              <a:gd name="connsiteY27-712" fmla="*/ 1468431 h 2654282"/>
              <a:gd name="connsiteX28-713" fmla="*/ 677114 w 3217557"/>
              <a:gd name="connsiteY28-714" fmla="*/ 569491 h 2654282"/>
              <a:gd name="connsiteX29-715" fmla="*/ 2886641 w 3217557"/>
              <a:gd name="connsiteY29-716" fmla="*/ 0 h 2654282"/>
              <a:gd name="connsiteX30-717" fmla="*/ 1100201 w 3217557"/>
              <a:gd name="connsiteY30-718" fmla="*/ 0 h 2654282"/>
              <a:gd name="connsiteX31-719" fmla="*/ 769285 w 3217557"/>
              <a:gd name="connsiteY31-720" fmla="*/ 330916 h 2654282"/>
              <a:gd name="connsiteX32-721" fmla="*/ 769285 w 3217557"/>
              <a:gd name="connsiteY32-722" fmla="*/ 1382518 h 2654282"/>
              <a:gd name="connsiteX33-723" fmla="*/ 1100201 w 3217557"/>
              <a:gd name="connsiteY33-724" fmla="*/ 1713434 h 2654282"/>
              <a:gd name="connsiteX34-725" fmla="*/ 1923028 w 3217557"/>
              <a:gd name="connsiteY34-726" fmla="*/ 1713434 h 2654282"/>
              <a:gd name="connsiteX35-727" fmla="*/ 3078958 w 3217557"/>
              <a:gd name="connsiteY35-728" fmla="*/ 2077967 h 2654282"/>
              <a:gd name="connsiteX36-729" fmla="*/ 2505887 w 3217557"/>
              <a:gd name="connsiteY36-730" fmla="*/ 1713434 h 2654282"/>
              <a:gd name="connsiteX37-731" fmla="*/ 2886641 w 3217557"/>
              <a:gd name="connsiteY37-732" fmla="*/ 1713434 h 2654282"/>
              <a:gd name="connsiteX38-733" fmla="*/ 3217557 w 3217557"/>
              <a:gd name="connsiteY38-734" fmla="*/ 1382518 h 2654282"/>
              <a:gd name="connsiteX39-735" fmla="*/ 3217557 w 3217557"/>
              <a:gd name="connsiteY39-736" fmla="*/ 330916 h 2654282"/>
              <a:gd name="connsiteX40-737" fmla="*/ 2886641 w 3217557"/>
              <a:gd name="connsiteY40-738" fmla="*/ 0 h 265428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  <a:cxn ang="0">
                <a:pos x="connsiteX30-61" y="connsiteY30-62"/>
              </a:cxn>
              <a:cxn ang="0">
                <a:pos x="connsiteX31-63" y="connsiteY31-64"/>
              </a:cxn>
              <a:cxn ang="0">
                <a:pos x="connsiteX32-65" y="connsiteY32-66"/>
              </a:cxn>
              <a:cxn ang="0">
                <a:pos x="connsiteX33-67" y="connsiteY33-68"/>
              </a:cxn>
              <a:cxn ang="0">
                <a:pos x="connsiteX34-69" y="connsiteY34-70"/>
              </a:cxn>
              <a:cxn ang="0">
                <a:pos x="connsiteX35-71" y="connsiteY35-72"/>
              </a:cxn>
              <a:cxn ang="0">
                <a:pos x="connsiteX36-73" y="connsiteY36-74"/>
              </a:cxn>
              <a:cxn ang="0">
                <a:pos x="connsiteX37-75" y="connsiteY37-76"/>
              </a:cxn>
              <a:cxn ang="0">
                <a:pos x="connsiteX38-77" y="connsiteY38-78"/>
              </a:cxn>
              <a:cxn ang="0">
                <a:pos x="connsiteX39-79" y="connsiteY39-80"/>
              </a:cxn>
              <a:cxn ang="0">
                <a:pos x="connsiteX40-81" y="connsiteY40-82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954165" y="144360"/>
            <a:ext cx="6191673" cy="583565"/>
          </a:xfrm>
          <a:prstGeom prst="rect">
            <a:avLst/>
          </a:prstGeom>
          <a:noFill/>
        </p:spPr>
        <p:txBody>
          <a:bodyPr wrap="square" rtlCol="0" anchor="ctr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altLang="ko-KR" sz="3200" i="1" dirty="0">
                <a:ln/>
                <a:solidFill>
                  <a:schemeClr val="accent4"/>
                </a:solidFill>
                <a:effectLst/>
                <a:cs typeface="Arial" panose="02080604020202020204" pitchFamily="34" charset="0"/>
              </a:rPr>
              <a:t>User Section</a:t>
            </a:r>
            <a:endParaRPr lang="en-US" altLang="ko-KR" sz="3200" i="1" dirty="0">
              <a:ln/>
              <a:solidFill>
                <a:schemeClr val="accent4"/>
              </a:solidFill>
              <a:effectLst/>
              <a:cs typeface="Arial" panose="02080604020202020204" pitchFamily="34" charset="0"/>
            </a:endParaRPr>
          </a:p>
        </p:txBody>
      </p:sp>
      <p:pic>
        <p:nvPicPr>
          <p:cNvPr id="2" name="Picture Placeholder 1" descr="policelogo"/>
          <p:cNvPicPr>
            <a:picLocks noChangeAspect="1"/>
          </p:cNvPicPr>
          <p:nvPr>
            <p:ph type="pic" sz="quarter" idx="42"/>
          </p:nvPr>
        </p:nvPicPr>
        <p:blipFill>
          <a:blip r:embed="rId1"/>
          <a:stretch>
            <a:fillRect/>
          </a:stretch>
        </p:blipFill>
        <p:spPr>
          <a:xfrm>
            <a:off x="1032510" y="2068195"/>
            <a:ext cx="2444115" cy="228346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그룹 2"/>
          <p:cNvGrpSpPr/>
          <p:nvPr/>
        </p:nvGrpSpPr>
        <p:grpSpPr>
          <a:xfrm>
            <a:off x="891038" y="3288463"/>
            <a:ext cx="10384574" cy="936104"/>
            <a:chOff x="891037" y="3385183"/>
            <a:chExt cx="10384574" cy="936104"/>
          </a:xfrm>
          <a:solidFill>
            <a:schemeClr val="accent1"/>
          </a:solidFill>
        </p:grpSpPr>
        <p:sp>
          <p:nvSpPr>
            <p:cNvPr id="64" name="Oval 11"/>
            <p:cNvSpPr/>
            <p:nvPr/>
          </p:nvSpPr>
          <p:spPr>
            <a:xfrm>
              <a:off x="891037" y="3474607"/>
              <a:ext cx="2484289" cy="736452"/>
            </a:xfrm>
            <a:custGeom>
              <a:avLst/>
              <a:gdLst/>
              <a:ahLst/>
              <a:cxnLst/>
              <a:rect l="l" t="t" r="r" b="b"/>
              <a:pathLst>
                <a:path w="2484289" h="736452">
                  <a:moveTo>
                    <a:pt x="2116063" y="0"/>
                  </a:moveTo>
                  <a:cubicBezTo>
                    <a:pt x="2319429" y="0"/>
                    <a:pt x="2484289" y="164860"/>
                    <a:pt x="2484289" y="368226"/>
                  </a:cubicBezTo>
                  <a:cubicBezTo>
                    <a:pt x="2484289" y="571592"/>
                    <a:pt x="2319429" y="736452"/>
                    <a:pt x="2116063" y="736452"/>
                  </a:cubicBezTo>
                  <a:cubicBezTo>
                    <a:pt x="1936555" y="736452"/>
                    <a:pt x="1787048" y="608005"/>
                    <a:pt x="1754863" y="437925"/>
                  </a:cubicBezTo>
                  <a:lnTo>
                    <a:pt x="346009" y="437925"/>
                  </a:lnTo>
                  <a:cubicBezTo>
                    <a:pt x="318800" y="502742"/>
                    <a:pt x="254724" y="548245"/>
                    <a:pt x="180020" y="548245"/>
                  </a:cubicBezTo>
                  <a:cubicBezTo>
                    <a:pt x="80598" y="548245"/>
                    <a:pt x="0" y="467647"/>
                    <a:pt x="0" y="368225"/>
                  </a:cubicBezTo>
                  <a:cubicBezTo>
                    <a:pt x="0" y="268803"/>
                    <a:pt x="80598" y="188205"/>
                    <a:pt x="180020" y="188205"/>
                  </a:cubicBezTo>
                  <a:cubicBezTo>
                    <a:pt x="254724" y="188205"/>
                    <a:pt x="318801" y="233709"/>
                    <a:pt x="346009" y="298526"/>
                  </a:cubicBezTo>
                  <a:lnTo>
                    <a:pt x="1754863" y="298526"/>
                  </a:lnTo>
                  <a:cubicBezTo>
                    <a:pt x="1787049" y="128447"/>
                    <a:pt x="1936556" y="0"/>
                    <a:pt x="2116063" y="0"/>
                  </a:cubicBezTo>
                  <a:close/>
                </a:path>
              </a:pathLst>
            </a:custGeom>
            <a:grp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65" name="Oval 11"/>
            <p:cNvSpPr/>
            <p:nvPr/>
          </p:nvSpPr>
          <p:spPr>
            <a:xfrm>
              <a:off x="2839789" y="3485009"/>
              <a:ext cx="2484289" cy="736452"/>
            </a:xfrm>
            <a:custGeom>
              <a:avLst/>
              <a:gdLst/>
              <a:ahLst/>
              <a:cxnLst/>
              <a:rect l="l" t="t" r="r" b="b"/>
              <a:pathLst>
                <a:path w="2484289" h="736452">
                  <a:moveTo>
                    <a:pt x="2116063" y="0"/>
                  </a:moveTo>
                  <a:cubicBezTo>
                    <a:pt x="2319429" y="0"/>
                    <a:pt x="2484289" y="164860"/>
                    <a:pt x="2484289" y="368226"/>
                  </a:cubicBezTo>
                  <a:cubicBezTo>
                    <a:pt x="2484289" y="571592"/>
                    <a:pt x="2319429" y="736452"/>
                    <a:pt x="2116063" y="736452"/>
                  </a:cubicBezTo>
                  <a:cubicBezTo>
                    <a:pt x="1936555" y="736452"/>
                    <a:pt x="1787048" y="608005"/>
                    <a:pt x="1754863" y="437925"/>
                  </a:cubicBezTo>
                  <a:lnTo>
                    <a:pt x="346009" y="437925"/>
                  </a:lnTo>
                  <a:cubicBezTo>
                    <a:pt x="318800" y="502742"/>
                    <a:pt x="254724" y="548245"/>
                    <a:pt x="180020" y="548245"/>
                  </a:cubicBezTo>
                  <a:cubicBezTo>
                    <a:pt x="80598" y="548245"/>
                    <a:pt x="0" y="467647"/>
                    <a:pt x="0" y="368225"/>
                  </a:cubicBezTo>
                  <a:cubicBezTo>
                    <a:pt x="0" y="268803"/>
                    <a:pt x="80598" y="188205"/>
                    <a:pt x="180020" y="188205"/>
                  </a:cubicBezTo>
                  <a:cubicBezTo>
                    <a:pt x="254724" y="188205"/>
                    <a:pt x="318801" y="233709"/>
                    <a:pt x="346009" y="298526"/>
                  </a:cubicBezTo>
                  <a:lnTo>
                    <a:pt x="1754863" y="298526"/>
                  </a:lnTo>
                  <a:cubicBezTo>
                    <a:pt x="1787049" y="128447"/>
                    <a:pt x="1936556" y="0"/>
                    <a:pt x="2116063" y="0"/>
                  </a:cubicBezTo>
                  <a:close/>
                </a:path>
              </a:pathLst>
            </a:custGeom>
            <a:grp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66" name="Oval 11"/>
            <p:cNvSpPr/>
            <p:nvPr/>
          </p:nvSpPr>
          <p:spPr>
            <a:xfrm>
              <a:off x="4788541" y="3485009"/>
              <a:ext cx="2484289" cy="736452"/>
            </a:xfrm>
            <a:custGeom>
              <a:avLst/>
              <a:gdLst/>
              <a:ahLst/>
              <a:cxnLst/>
              <a:rect l="l" t="t" r="r" b="b"/>
              <a:pathLst>
                <a:path w="2484289" h="736452">
                  <a:moveTo>
                    <a:pt x="2116063" y="0"/>
                  </a:moveTo>
                  <a:cubicBezTo>
                    <a:pt x="2319429" y="0"/>
                    <a:pt x="2484289" y="164860"/>
                    <a:pt x="2484289" y="368226"/>
                  </a:cubicBezTo>
                  <a:cubicBezTo>
                    <a:pt x="2484289" y="571592"/>
                    <a:pt x="2319429" y="736452"/>
                    <a:pt x="2116063" y="736452"/>
                  </a:cubicBezTo>
                  <a:cubicBezTo>
                    <a:pt x="1936555" y="736452"/>
                    <a:pt x="1787048" y="608005"/>
                    <a:pt x="1754863" y="437925"/>
                  </a:cubicBezTo>
                  <a:lnTo>
                    <a:pt x="346009" y="437925"/>
                  </a:lnTo>
                  <a:cubicBezTo>
                    <a:pt x="318800" y="502742"/>
                    <a:pt x="254724" y="548245"/>
                    <a:pt x="180020" y="548245"/>
                  </a:cubicBezTo>
                  <a:cubicBezTo>
                    <a:pt x="80598" y="548245"/>
                    <a:pt x="0" y="467647"/>
                    <a:pt x="0" y="368225"/>
                  </a:cubicBezTo>
                  <a:cubicBezTo>
                    <a:pt x="0" y="268803"/>
                    <a:pt x="80598" y="188205"/>
                    <a:pt x="180020" y="188205"/>
                  </a:cubicBezTo>
                  <a:cubicBezTo>
                    <a:pt x="254724" y="188205"/>
                    <a:pt x="318801" y="233709"/>
                    <a:pt x="346009" y="298526"/>
                  </a:cubicBezTo>
                  <a:lnTo>
                    <a:pt x="1754863" y="298526"/>
                  </a:lnTo>
                  <a:cubicBezTo>
                    <a:pt x="1787049" y="128447"/>
                    <a:pt x="1936556" y="0"/>
                    <a:pt x="2116063" y="0"/>
                  </a:cubicBezTo>
                  <a:close/>
                </a:path>
              </a:pathLst>
            </a:custGeom>
            <a:grp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67" name="Oval 11"/>
            <p:cNvSpPr/>
            <p:nvPr/>
          </p:nvSpPr>
          <p:spPr>
            <a:xfrm>
              <a:off x="6737293" y="3485009"/>
              <a:ext cx="2484289" cy="736452"/>
            </a:xfrm>
            <a:custGeom>
              <a:avLst/>
              <a:gdLst/>
              <a:ahLst/>
              <a:cxnLst/>
              <a:rect l="l" t="t" r="r" b="b"/>
              <a:pathLst>
                <a:path w="2484289" h="736452">
                  <a:moveTo>
                    <a:pt x="2116063" y="0"/>
                  </a:moveTo>
                  <a:cubicBezTo>
                    <a:pt x="2319429" y="0"/>
                    <a:pt x="2484289" y="164860"/>
                    <a:pt x="2484289" y="368226"/>
                  </a:cubicBezTo>
                  <a:cubicBezTo>
                    <a:pt x="2484289" y="571592"/>
                    <a:pt x="2319429" y="736452"/>
                    <a:pt x="2116063" y="736452"/>
                  </a:cubicBezTo>
                  <a:cubicBezTo>
                    <a:pt x="1936555" y="736452"/>
                    <a:pt x="1787048" y="608005"/>
                    <a:pt x="1754863" y="437925"/>
                  </a:cubicBezTo>
                  <a:lnTo>
                    <a:pt x="346009" y="437925"/>
                  </a:lnTo>
                  <a:cubicBezTo>
                    <a:pt x="318800" y="502742"/>
                    <a:pt x="254724" y="548245"/>
                    <a:pt x="180020" y="548245"/>
                  </a:cubicBezTo>
                  <a:cubicBezTo>
                    <a:pt x="80598" y="548245"/>
                    <a:pt x="0" y="467647"/>
                    <a:pt x="0" y="368225"/>
                  </a:cubicBezTo>
                  <a:cubicBezTo>
                    <a:pt x="0" y="268803"/>
                    <a:pt x="80598" y="188205"/>
                    <a:pt x="180020" y="188205"/>
                  </a:cubicBezTo>
                  <a:cubicBezTo>
                    <a:pt x="254724" y="188205"/>
                    <a:pt x="318801" y="233709"/>
                    <a:pt x="346009" y="298526"/>
                  </a:cubicBezTo>
                  <a:lnTo>
                    <a:pt x="1754863" y="298526"/>
                  </a:lnTo>
                  <a:cubicBezTo>
                    <a:pt x="1787049" y="128447"/>
                    <a:pt x="1936556" y="0"/>
                    <a:pt x="2116063" y="0"/>
                  </a:cubicBezTo>
                  <a:close/>
                </a:path>
              </a:pathLst>
            </a:custGeom>
            <a:grp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68" name="Oval 11"/>
            <p:cNvSpPr/>
            <p:nvPr/>
          </p:nvSpPr>
          <p:spPr>
            <a:xfrm>
              <a:off x="8686045" y="3485009"/>
              <a:ext cx="2484289" cy="736452"/>
            </a:xfrm>
            <a:custGeom>
              <a:avLst/>
              <a:gdLst/>
              <a:ahLst/>
              <a:cxnLst/>
              <a:rect l="l" t="t" r="r" b="b"/>
              <a:pathLst>
                <a:path w="2484289" h="736452">
                  <a:moveTo>
                    <a:pt x="2116063" y="0"/>
                  </a:moveTo>
                  <a:cubicBezTo>
                    <a:pt x="2319429" y="0"/>
                    <a:pt x="2484289" y="164860"/>
                    <a:pt x="2484289" y="368226"/>
                  </a:cubicBezTo>
                  <a:cubicBezTo>
                    <a:pt x="2484289" y="571592"/>
                    <a:pt x="2319429" y="736452"/>
                    <a:pt x="2116063" y="736452"/>
                  </a:cubicBezTo>
                  <a:cubicBezTo>
                    <a:pt x="1936555" y="736452"/>
                    <a:pt x="1787048" y="608005"/>
                    <a:pt x="1754863" y="437925"/>
                  </a:cubicBezTo>
                  <a:lnTo>
                    <a:pt x="346009" y="437925"/>
                  </a:lnTo>
                  <a:cubicBezTo>
                    <a:pt x="318800" y="502742"/>
                    <a:pt x="254724" y="548245"/>
                    <a:pt x="180020" y="548245"/>
                  </a:cubicBezTo>
                  <a:cubicBezTo>
                    <a:pt x="80598" y="548245"/>
                    <a:pt x="0" y="467647"/>
                    <a:pt x="0" y="368225"/>
                  </a:cubicBezTo>
                  <a:cubicBezTo>
                    <a:pt x="0" y="268803"/>
                    <a:pt x="80598" y="188205"/>
                    <a:pt x="180020" y="188205"/>
                  </a:cubicBezTo>
                  <a:cubicBezTo>
                    <a:pt x="254724" y="188205"/>
                    <a:pt x="318801" y="233709"/>
                    <a:pt x="346009" y="298526"/>
                  </a:cubicBezTo>
                  <a:lnTo>
                    <a:pt x="1754863" y="298526"/>
                  </a:lnTo>
                  <a:cubicBezTo>
                    <a:pt x="1787049" y="128447"/>
                    <a:pt x="1936556" y="0"/>
                    <a:pt x="2116063" y="0"/>
                  </a:cubicBezTo>
                  <a:close/>
                </a:path>
              </a:pathLst>
            </a:custGeom>
            <a:solidFill>
              <a:schemeClr val="accent4"/>
            </a:solidFill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69" name="Oval 68"/>
            <p:cNvSpPr/>
            <p:nvPr/>
          </p:nvSpPr>
          <p:spPr>
            <a:xfrm>
              <a:off x="10339507" y="3385183"/>
              <a:ext cx="936104" cy="936104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70" name="Oval 69"/>
            <p:cNvSpPr/>
            <p:nvPr/>
          </p:nvSpPr>
          <p:spPr>
            <a:xfrm>
              <a:off x="10637064" y="3682740"/>
              <a:ext cx="340990" cy="340990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74" name="TextBox 73"/>
          <p:cNvSpPr txBox="1"/>
          <p:nvPr/>
        </p:nvSpPr>
        <p:spPr>
          <a:xfrm>
            <a:off x="-33655" y="2185670"/>
            <a:ext cx="1990725" cy="492125"/>
          </a:xfrm>
          <a:prstGeom prst="rect">
            <a:avLst/>
          </a:prstGeom>
          <a:noFill/>
        </p:spPr>
        <p:txBody>
          <a:bodyPr wrap="square" lIns="108000" tIns="0" rIns="0" bIns="0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1"/>
                </a:solidFill>
                <a:cs typeface="Arial" panose="02080604020202020204" pitchFamily="34" charset="0"/>
              </a:rPr>
              <a:t>Home</a:t>
            </a:r>
            <a:endParaRPr lang="en-US" altLang="ko-KR" sz="3200" b="1" dirty="0">
              <a:solidFill>
                <a:schemeClr val="accent1"/>
              </a:solidFill>
              <a:cs typeface="Arial" panose="02080604020202020204" pitchFamily="34" charset="0"/>
            </a:endParaRPr>
          </a:p>
        </p:txBody>
      </p:sp>
      <p:sp>
        <p:nvSpPr>
          <p:cNvPr id="4" name="TextBox 89"/>
          <p:cNvSpPr txBox="1"/>
          <p:nvPr/>
        </p:nvSpPr>
        <p:spPr>
          <a:xfrm>
            <a:off x="1614170" y="4596765"/>
            <a:ext cx="2468880" cy="492125"/>
          </a:xfrm>
          <a:prstGeom prst="rect">
            <a:avLst/>
          </a:prstGeom>
          <a:noFill/>
        </p:spPr>
        <p:txBody>
          <a:bodyPr wrap="square" lIns="108000" tIns="0" rIns="0" bIns="0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en-US" altLang="ko-KR" sz="3200" b="1" dirty="0">
                <a:solidFill>
                  <a:schemeClr val="accent4"/>
                </a:solidFill>
                <a:effectLst/>
                <a:cs typeface="Arial" panose="02080604020202020204" pitchFamily="34" charset="0"/>
              </a:rPr>
              <a:t>Fir Report</a:t>
            </a:r>
            <a:endParaRPr lang="en-US" altLang="ko-KR" sz="3200" b="1" dirty="0">
              <a:solidFill>
                <a:schemeClr val="accent4"/>
              </a:solidFill>
              <a:effectLst/>
              <a:cs typeface="Arial" panose="02080604020202020204" pitchFamily="34" charset="0"/>
            </a:endParaRPr>
          </a:p>
        </p:txBody>
      </p:sp>
      <p:sp>
        <p:nvSpPr>
          <p:cNvPr id="5" name="TextBox 89"/>
          <p:cNvSpPr txBox="1"/>
          <p:nvPr/>
        </p:nvSpPr>
        <p:spPr>
          <a:xfrm>
            <a:off x="3889375" y="1839595"/>
            <a:ext cx="2583815" cy="492125"/>
          </a:xfrm>
          <a:prstGeom prst="rect">
            <a:avLst/>
          </a:prstGeom>
          <a:noFill/>
        </p:spPr>
        <p:txBody>
          <a:bodyPr wrap="square" lIns="108000" tIns="0" rIns="0" bIns="0" rtlCol="0">
            <a:spAutoFit/>
          </a:bodyPr>
          <a:lstStyle/>
          <a:p>
            <a:r>
              <a:rPr lang="en-US" altLang="ko-KR" sz="3200" b="1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cs typeface="Arial" panose="02080604020202020204" pitchFamily="34" charset="0"/>
              </a:rPr>
              <a:t>Fir </a:t>
            </a:r>
            <a:r>
              <a:rPr lang="en-US" altLang="ko-KR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cs typeface="Arial" panose="02080604020202020204" pitchFamily="34" charset="0"/>
              </a:rPr>
              <a:t>Status</a:t>
            </a:r>
            <a:endParaRPr lang="en-US" altLang="ko-KR" sz="32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cs typeface="Arial" panose="02080604020202020204" pitchFamily="34" charset="0"/>
            </a:endParaRPr>
          </a:p>
        </p:txBody>
      </p:sp>
      <p:sp>
        <p:nvSpPr>
          <p:cNvPr id="6" name="TextBox 89"/>
          <p:cNvSpPr txBox="1"/>
          <p:nvPr/>
        </p:nvSpPr>
        <p:spPr>
          <a:xfrm>
            <a:off x="5594350" y="5080635"/>
            <a:ext cx="3386455" cy="492125"/>
          </a:xfrm>
          <a:prstGeom prst="rect">
            <a:avLst/>
          </a:prstGeom>
          <a:noFill/>
        </p:spPr>
        <p:txBody>
          <a:bodyPr wrap="square" lIns="108000" tIns="0" rIns="0" bIns="0" rtlCol="0">
            <a:spAutoFit/>
          </a:bodyPr>
          <a:lstStyle/>
          <a:p>
            <a:r>
              <a:rPr lang="en-US" altLang="ko-KR" sz="3200" b="1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cs typeface="Arial" panose="02080604020202020204" pitchFamily="34" charset="0"/>
              </a:rPr>
              <a:t>Police Station</a:t>
            </a:r>
            <a:endParaRPr lang="en-US" altLang="ko-KR" sz="3200" b="1" dirty="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cs typeface="Arial" panose="02080604020202020204" pitchFamily="34" charset="0"/>
            </a:endParaRPr>
          </a:p>
        </p:txBody>
      </p:sp>
      <p:sp>
        <p:nvSpPr>
          <p:cNvPr id="10" name="TextBox 89"/>
          <p:cNvSpPr txBox="1"/>
          <p:nvPr/>
        </p:nvSpPr>
        <p:spPr>
          <a:xfrm>
            <a:off x="7830185" y="2214245"/>
            <a:ext cx="2583815" cy="492125"/>
          </a:xfrm>
          <a:prstGeom prst="rect">
            <a:avLst/>
          </a:prstGeom>
          <a:noFill/>
        </p:spPr>
        <p:txBody>
          <a:bodyPr wrap="square" lIns="108000" tIns="0" rIns="0" bIns="0" rtlCol="0">
            <a:spAutoFit/>
          </a:bodyPr>
          <a:p>
            <a:r>
              <a:rPr lang="en-US" altLang="en-US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cs typeface="Arial" panose="02080604020202020204" pitchFamily="34" charset="0"/>
              </a:rPr>
              <a:t>Contact </a:t>
            </a:r>
            <a:endParaRPr lang="en-US" altLang="en-US" sz="3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cs typeface="Arial" panose="02080604020202020204" pitchFamily="34" charset="0"/>
            </a:endParaRPr>
          </a:p>
        </p:txBody>
      </p:sp>
      <p:sp>
        <p:nvSpPr>
          <p:cNvPr id="11" name="TextBox 89"/>
          <p:cNvSpPr txBox="1"/>
          <p:nvPr/>
        </p:nvSpPr>
        <p:spPr>
          <a:xfrm>
            <a:off x="9910445" y="4509135"/>
            <a:ext cx="2583815" cy="492125"/>
          </a:xfrm>
          <a:prstGeom prst="rect">
            <a:avLst/>
          </a:prstGeom>
          <a:noFill/>
        </p:spPr>
        <p:txBody>
          <a:bodyPr wrap="square" lIns="108000" tIns="0" rIns="0" bIns="0" rtlCol="0">
            <a:spAutoFit/>
          </a:bodyPr>
          <a:lstStyle/>
          <a:p>
            <a:r>
              <a:rPr lang="en-US" altLang="en-US" sz="3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panose="02080604020202020204" pitchFamily="34" charset="0"/>
              </a:rPr>
              <a:t>Profile</a:t>
            </a:r>
            <a:endParaRPr lang="en-US" altLang="en-US" sz="32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Arial" panose="02080604020202020204" pitchFamily="34" charset="0"/>
            </a:endParaRPr>
          </a:p>
        </p:txBody>
      </p:sp>
      <p:sp>
        <p:nvSpPr>
          <p:cNvPr id="13" name="TextBox 83"/>
          <p:cNvSpPr txBox="1"/>
          <p:nvPr/>
        </p:nvSpPr>
        <p:spPr>
          <a:xfrm>
            <a:off x="10064115" y="5137150"/>
            <a:ext cx="19799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80604020202020204" pitchFamily="34" charset="0"/>
              </a:rPr>
              <a:t>Manage Profile </a:t>
            </a:r>
            <a:endParaRPr lang="en-US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anose="02080604020202020204" pitchFamily="34" charset="0"/>
            </a:endParaRPr>
          </a:p>
          <a:p>
            <a:pPr algn="r"/>
            <a:r>
              <a:rPr lang="en-US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80604020202020204" pitchFamily="34" charset="0"/>
              </a:rPr>
              <a:t>Change Profile</a:t>
            </a:r>
            <a:endParaRPr lang="en-US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anose="02080604020202020204" pitchFamily="34" charset="0"/>
            </a:endParaRPr>
          </a:p>
        </p:txBody>
      </p:sp>
      <p:sp>
        <p:nvSpPr>
          <p:cNvPr id="15" name="Notched Right Arrow 14"/>
          <p:cNvSpPr/>
          <p:nvPr/>
        </p:nvSpPr>
        <p:spPr>
          <a:xfrm rot="16200000">
            <a:off x="654685" y="2927350"/>
            <a:ext cx="848995" cy="390525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Notched Right Arrow 16"/>
          <p:cNvSpPr/>
          <p:nvPr/>
        </p:nvSpPr>
        <p:spPr>
          <a:xfrm rot="5400000" flipV="1">
            <a:off x="2670810" y="4217035"/>
            <a:ext cx="561340" cy="390525"/>
          </a:xfrm>
          <a:prstGeom prst="notched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Notched Right Arrow 17"/>
          <p:cNvSpPr/>
          <p:nvPr/>
        </p:nvSpPr>
        <p:spPr>
          <a:xfrm rot="16200000">
            <a:off x="4410075" y="2654300"/>
            <a:ext cx="1068705" cy="390525"/>
          </a:xfrm>
          <a:prstGeom prst="notched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endParaRPr lang="en-US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9" name="Notched Right Arrow 18"/>
          <p:cNvSpPr/>
          <p:nvPr/>
        </p:nvSpPr>
        <p:spPr>
          <a:xfrm rot="16200000">
            <a:off x="8484235" y="2832100"/>
            <a:ext cx="635635" cy="390525"/>
          </a:xfrm>
          <a:prstGeom prst="notched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Notched Right Arrow 19"/>
          <p:cNvSpPr/>
          <p:nvPr/>
        </p:nvSpPr>
        <p:spPr>
          <a:xfrm rot="5400000">
            <a:off x="6501130" y="4448175"/>
            <a:ext cx="871855" cy="390525"/>
          </a:xfrm>
          <a:prstGeom prst="notched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endParaRPr lang="en-US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2065655" y="106045"/>
            <a:ext cx="7238365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en-US" altLang="en-US" sz="3200" dirty="0">
                <a:ln/>
                <a:solidFill>
                  <a:schemeClr val="accent4"/>
                </a:solidFill>
                <a:effectLst/>
                <a:sym typeface="+mn-ea"/>
              </a:rPr>
              <a:t>User Section Over-View</a:t>
            </a:r>
            <a:endParaRPr lang="en-US" altLang="en-US" sz="3200" dirty="0">
              <a:ln/>
              <a:solidFill>
                <a:schemeClr val="accent4"/>
              </a:solidFill>
              <a:effectLst/>
              <a:sym typeface="+mn-ea"/>
            </a:endParaRPr>
          </a:p>
        </p:txBody>
      </p:sp>
    </p:spTree>
  </p:cSld>
  <p:clrMapOvr>
    <a:masterClrMapping/>
  </p:clrMapOvr>
  <p:transition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sersecti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135" y="994410"/>
            <a:ext cx="12063730" cy="634619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2065655" y="106045"/>
            <a:ext cx="7238365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en-US" altLang="en-US" sz="3200" i="1" dirty="0">
                <a:ln/>
                <a:solidFill>
                  <a:schemeClr val="accent4"/>
                </a:solidFill>
                <a:effectLst/>
                <a:sym typeface="+mn-ea"/>
              </a:rPr>
              <a:t>User Section Over-View</a:t>
            </a:r>
            <a:endParaRPr lang="en-US" altLang="en-US" sz="3200" i="1" dirty="0">
              <a:ln/>
              <a:solidFill>
                <a:schemeClr val="accent4"/>
              </a:solidFill>
              <a:effectLst/>
              <a:sym typeface="+mn-ea"/>
            </a:endParaRPr>
          </a:p>
        </p:txBody>
      </p:sp>
    </p:spTree>
  </p:cSld>
  <p:clrMapOvr>
    <a:masterClrMapping/>
  </p:clrMapOvr>
  <p:transition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ounded Rectangle 96"/>
          <p:cNvSpPr/>
          <p:nvPr/>
        </p:nvSpPr>
        <p:spPr>
          <a:xfrm>
            <a:off x="5726635" y="1929229"/>
            <a:ext cx="1219926" cy="38365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Circle: Hollow 49"/>
          <p:cNvSpPr/>
          <p:nvPr/>
        </p:nvSpPr>
        <p:spPr>
          <a:xfrm>
            <a:off x="6205608" y="789658"/>
            <a:ext cx="1519599" cy="1519599"/>
          </a:xfrm>
          <a:prstGeom prst="donu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Rounded Rectangle 96"/>
          <p:cNvSpPr/>
          <p:nvPr/>
        </p:nvSpPr>
        <p:spPr>
          <a:xfrm>
            <a:off x="6984253" y="789658"/>
            <a:ext cx="5207747" cy="38365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Rounded Rectangle 96"/>
          <p:cNvSpPr/>
          <p:nvPr/>
        </p:nvSpPr>
        <p:spPr>
          <a:xfrm>
            <a:off x="4469016" y="3068800"/>
            <a:ext cx="1219926" cy="3836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Circle: Hollow 47"/>
          <p:cNvSpPr/>
          <p:nvPr/>
        </p:nvSpPr>
        <p:spPr>
          <a:xfrm>
            <a:off x="4947989" y="1929229"/>
            <a:ext cx="1519599" cy="1519599"/>
          </a:xfrm>
          <a:prstGeom prst="donu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Rounded Rectangle 96"/>
          <p:cNvSpPr/>
          <p:nvPr/>
        </p:nvSpPr>
        <p:spPr>
          <a:xfrm>
            <a:off x="3211397" y="4208371"/>
            <a:ext cx="1219926" cy="3836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Circle: Hollow 45"/>
          <p:cNvSpPr/>
          <p:nvPr/>
        </p:nvSpPr>
        <p:spPr>
          <a:xfrm>
            <a:off x="3690370" y="3068800"/>
            <a:ext cx="1519599" cy="1519599"/>
          </a:xfrm>
          <a:prstGeom prst="donu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2451895" y="4417178"/>
            <a:ext cx="1319030" cy="1319030"/>
          </a:xfrm>
          <a:prstGeom prst="ellipse">
            <a:avLst/>
          </a:prstGeom>
          <a:noFill/>
          <a:ln w="139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Rounded Rectangle 96"/>
          <p:cNvSpPr/>
          <p:nvPr/>
        </p:nvSpPr>
        <p:spPr>
          <a:xfrm>
            <a:off x="0" y="5344314"/>
            <a:ext cx="3188778" cy="3836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5574812" y="3879118"/>
            <a:ext cx="3680309" cy="523206"/>
            <a:chOff x="1199735" y="1275606"/>
            <a:chExt cx="1962585" cy="523206"/>
          </a:xfrm>
        </p:grpSpPr>
        <p:sp>
          <p:nvSpPr>
            <p:cNvPr id="27" name="TextBox 26"/>
            <p:cNvSpPr txBox="1"/>
            <p:nvPr/>
          </p:nvSpPr>
          <p:spPr>
            <a:xfrm>
              <a:off x="1199735" y="1275606"/>
              <a:ext cx="1962585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80604020202020204" pitchFamily="34" charset="0"/>
                </a:rPr>
                <a:t>Viewed By sub-Admin</a:t>
              </a:r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80604020202020204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99735" y="1523222"/>
              <a:ext cx="1962585" cy="275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80604020202020204" pitchFamily="34" charset="0"/>
                </a:rPr>
                <a:t>Confirm Wheather Fir is True ir Not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80604020202020204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8076949" y="1415310"/>
            <a:ext cx="2888511" cy="707991"/>
            <a:chOff x="1199735" y="1275606"/>
            <a:chExt cx="1962585" cy="707991"/>
          </a:xfrm>
        </p:grpSpPr>
        <p:sp>
          <p:nvSpPr>
            <p:cNvPr id="33" name="TextBox 32"/>
            <p:cNvSpPr txBox="1"/>
            <p:nvPr/>
          </p:nvSpPr>
          <p:spPr>
            <a:xfrm>
              <a:off x="1199735" y="1275606"/>
              <a:ext cx="1962585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80604020202020204" pitchFamily="34" charset="0"/>
                </a:rPr>
                <a:t>Fir Accepted case</a:t>
              </a:r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80604020202020204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99735" y="1523222"/>
              <a:ext cx="1962585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80604020202020204" pitchFamily="34" charset="0"/>
                </a:rPr>
                <a:t>Confirmation Message Send to User / Victum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80604020202020204" pitchFamily="34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4323743" y="5018689"/>
            <a:ext cx="3680309" cy="523206"/>
            <a:chOff x="1199735" y="1275606"/>
            <a:chExt cx="1962585" cy="523206"/>
          </a:xfrm>
        </p:grpSpPr>
        <p:sp>
          <p:nvSpPr>
            <p:cNvPr id="36" name="TextBox 35"/>
            <p:cNvSpPr txBox="1"/>
            <p:nvPr/>
          </p:nvSpPr>
          <p:spPr>
            <a:xfrm>
              <a:off x="1199735" y="1275606"/>
              <a:ext cx="1962585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80604020202020204" pitchFamily="34" charset="0"/>
                </a:rPr>
                <a:t>Fir Report Section</a:t>
              </a:r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80604020202020204" pitchFamily="34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199735" y="1523222"/>
              <a:ext cx="1962585" cy="275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80604020202020204" pitchFamily="34" charset="0"/>
                </a:rPr>
                <a:t>Report Fir From User Side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80604020202020204" pitchFamily="34" charset="0"/>
              </a:endParaRPr>
            </a:p>
          </p:txBody>
        </p:sp>
      </p:grpSp>
      <p:sp>
        <p:nvSpPr>
          <p:cNvPr id="39" name="Donut 8"/>
          <p:cNvSpPr/>
          <p:nvPr/>
        </p:nvSpPr>
        <p:spPr>
          <a:xfrm>
            <a:off x="5537081" y="2455480"/>
            <a:ext cx="341413" cy="408098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Donut 24"/>
          <p:cNvSpPr/>
          <p:nvPr/>
        </p:nvSpPr>
        <p:spPr>
          <a:xfrm>
            <a:off x="6767798" y="1342851"/>
            <a:ext cx="395217" cy="398434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Block Arc 25"/>
          <p:cNvSpPr>
            <a:spLocks noChangeAspect="1"/>
          </p:cNvSpPr>
          <p:nvPr/>
        </p:nvSpPr>
        <p:spPr>
          <a:xfrm>
            <a:off x="3069507" y="4737822"/>
            <a:ext cx="283779" cy="409976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자유형 151"/>
          <p:cNvSpPr/>
          <p:nvPr/>
        </p:nvSpPr>
        <p:spPr>
          <a:xfrm>
            <a:off x="4246777" y="3657678"/>
            <a:ext cx="369092" cy="387388"/>
          </a:xfrm>
          <a:custGeom>
            <a:avLst/>
            <a:gdLst>
              <a:gd name="connsiteX0" fmla="*/ 1460984 w 2921968"/>
              <a:gd name="connsiteY0" fmla="*/ 233294 h 3066808"/>
              <a:gd name="connsiteX1" fmla="*/ 1320049 w 2921968"/>
              <a:gd name="connsiteY1" fmla="*/ 374229 h 3066808"/>
              <a:gd name="connsiteX2" fmla="*/ 1460984 w 2921968"/>
              <a:gd name="connsiteY2" fmla="*/ 515164 h 3066808"/>
              <a:gd name="connsiteX3" fmla="*/ 1601919 w 2921968"/>
              <a:gd name="connsiteY3" fmla="*/ 374229 h 3066808"/>
              <a:gd name="connsiteX4" fmla="*/ 1460984 w 2921968"/>
              <a:gd name="connsiteY4" fmla="*/ 233294 h 3066808"/>
              <a:gd name="connsiteX5" fmla="*/ 1460984 w 2921968"/>
              <a:gd name="connsiteY5" fmla="*/ 0 h 3066808"/>
              <a:gd name="connsiteX6" fmla="*/ 1835213 w 2921968"/>
              <a:gd name="connsiteY6" fmla="*/ 374229 h 3066808"/>
              <a:gd name="connsiteX7" fmla="*/ 1670219 w 2921968"/>
              <a:gd name="connsiteY7" fmla="*/ 684545 h 3066808"/>
              <a:gd name="connsiteX8" fmla="*/ 1626866 w 2921968"/>
              <a:gd name="connsiteY8" fmla="*/ 708077 h 3066808"/>
              <a:gd name="connsiteX9" fmla="*/ 1646248 w 2921968"/>
              <a:gd name="connsiteY9" fmla="*/ 873151 h 3066808"/>
              <a:gd name="connsiteX10" fmla="*/ 2235203 w 2921968"/>
              <a:gd name="connsiteY10" fmla="*/ 873151 h 3066808"/>
              <a:gd name="connsiteX11" fmla="*/ 2241832 w 2921968"/>
              <a:gd name="connsiteY11" fmla="*/ 851796 h 3066808"/>
              <a:gd name="connsiteX12" fmla="*/ 2430803 w 2921968"/>
              <a:gd name="connsiteY12" fmla="*/ 726537 h 3066808"/>
              <a:gd name="connsiteX13" fmla="*/ 2635891 w 2921968"/>
              <a:gd name="connsiteY13" fmla="*/ 931625 h 3066808"/>
              <a:gd name="connsiteX14" fmla="*/ 2430803 w 2921968"/>
              <a:gd name="connsiteY14" fmla="*/ 1136713 h 3066808"/>
              <a:gd name="connsiteX15" fmla="*/ 2241832 w 2921968"/>
              <a:gd name="connsiteY15" fmla="*/ 1011455 h 3066808"/>
              <a:gd name="connsiteX16" fmla="*/ 2233652 w 2921968"/>
              <a:gd name="connsiteY16" fmla="*/ 985105 h 3066808"/>
              <a:gd name="connsiteX17" fmla="*/ 1659393 w 2921968"/>
              <a:gd name="connsiteY17" fmla="*/ 985105 h 3066808"/>
              <a:gd name="connsiteX18" fmla="*/ 1835639 w 2921968"/>
              <a:gd name="connsiteY18" fmla="*/ 2486125 h 3066808"/>
              <a:gd name="connsiteX19" fmla="*/ 2605322 w 2921968"/>
              <a:gd name="connsiteY19" fmla="*/ 1804902 h 3066808"/>
              <a:gd name="connsiteX20" fmla="*/ 2437231 w 2921968"/>
              <a:gd name="connsiteY20" fmla="*/ 1828663 h 3066808"/>
              <a:gd name="connsiteX21" fmla="*/ 2679599 w 2921968"/>
              <a:gd name="connsiteY21" fmla="*/ 1472350 h 3066808"/>
              <a:gd name="connsiteX22" fmla="*/ 2921968 w 2921968"/>
              <a:gd name="connsiteY22" fmla="*/ 1828663 h 3066808"/>
              <a:gd name="connsiteX23" fmla="*/ 2749252 w 2921968"/>
              <a:gd name="connsiteY23" fmla="*/ 1804848 h 3066808"/>
              <a:gd name="connsiteX24" fmla="*/ 1665272 w 2921968"/>
              <a:gd name="connsiteY24" fmla="*/ 2905483 h 3066808"/>
              <a:gd name="connsiteX25" fmla="*/ 1462434 w 2921968"/>
              <a:gd name="connsiteY25" fmla="*/ 3066808 h 3066808"/>
              <a:gd name="connsiteX26" fmla="*/ 1265857 w 2921968"/>
              <a:gd name="connsiteY26" fmla="*/ 2910631 h 3066808"/>
              <a:gd name="connsiteX27" fmla="*/ 175466 w 2921968"/>
              <a:gd name="connsiteY27" fmla="*/ 1804523 h 3066808"/>
              <a:gd name="connsiteX28" fmla="*/ 0 w 2921968"/>
              <a:gd name="connsiteY28" fmla="*/ 1828663 h 3066808"/>
              <a:gd name="connsiteX29" fmla="*/ 242369 w 2921968"/>
              <a:gd name="connsiteY29" fmla="*/ 1472350 h 3066808"/>
              <a:gd name="connsiteX30" fmla="*/ 484739 w 2921968"/>
              <a:gd name="connsiteY30" fmla="*/ 1828663 h 3066808"/>
              <a:gd name="connsiteX31" fmla="*/ 319066 w 2921968"/>
              <a:gd name="connsiteY31" fmla="*/ 1805271 h 3066808"/>
              <a:gd name="connsiteX32" fmla="*/ 1095798 w 2921968"/>
              <a:gd name="connsiteY32" fmla="*/ 2488933 h 3066808"/>
              <a:gd name="connsiteX33" fmla="*/ 1266566 w 2921968"/>
              <a:gd name="connsiteY33" fmla="*/ 985105 h 3066808"/>
              <a:gd name="connsiteX34" fmla="*/ 728631 w 2921968"/>
              <a:gd name="connsiteY34" fmla="*/ 985105 h 3066808"/>
              <a:gd name="connsiteX35" fmla="*/ 727109 w 2921968"/>
              <a:gd name="connsiteY35" fmla="*/ 987221 h 3066808"/>
              <a:gd name="connsiteX36" fmla="*/ 719586 w 2921968"/>
              <a:gd name="connsiteY36" fmla="*/ 1011455 h 3066808"/>
              <a:gd name="connsiteX37" fmla="*/ 530615 w 2921968"/>
              <a:gd name="connsiteY37" fmla="*/ 1136713 h 3066808"/>
              <a:gd name="connsiteX38" fmla="*/ 325527 w 2921968"/>
              <a:gd name="connsiteY38" fmla="*/ 931625 h 3066808"/>
              <a:gd name="connsiteX39" fmla="*/ 530615 w 2921968"/>
              <a:gd name="connsiteY39" fmla="*/ 726537 h 3066808"/>
              <a:gd name="connsiteX40" fmla="*/ 719586 w 2921968"/>
              <a:gd name="connsiteY40" fmla="*/ 851796 h 3066808"/>
              <a:gd name="connsiteX41" fmla="*/ 724380 w 2921968"/>
              <a:gd name="connsiteY41" fmla="*/ 867240 h 3066808"/>
              <a:gd name="connsiteX42" fmla="*/ 728634 w 2921968"/>
              <a:gd name="connsiteY42" fmla="*/ 873151 h 3066808"/>
              <a:gd name="connsiteX43" fmla="*/ 1279279 w 2921968"/>
              <a:gd name="connsiteY43" fmla="*/ 873151 h 3066808"/>
              <a:gd name="connsiteX44" fmla="*/ 1297855 w 2921968"/>
              <a:gd name="connsiteY44" fmla="*/ 709571 h 3066808"/>
              <a:gd name="connsiteX45" fmla="*/ 1251749 w 2921968"/>
              <a:gd name="connsiteY45" fmla="*/ 684545 h 3066808"/>
              <a:gd name="connsiteX46" fmla="*/ 1086755 w 2921968"/>
              <a:gd name="connsiteY46" fmla="*/ 374229 h 3066808"/>
              <a:gd name="connsiteX47" fmla="*/ 1460984 w 2921968"/>
              <a:gd name="connsiteY47" fmla="*/ 0 h 3066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921968" h="3066808">
                <a:moveTo>
                  <a:pt x="1460984" y="233294"/>
                </a:moveTo>
                <a:cubicBezTo>
                  <a:pt x="1383148" y="233294"/>
                  <a:pt x="1320049" y="296393"/>
                  <a:pt x="1320049" y="374229"/>
                </a:cubicBezTo>
                <a:cubicBezTo>
                  <a:pt x="1320049" y="452065"/>
                  <a:pt x="1383148" y="515164"/>
                  <a:pt x="1460984" y="515164"/>
                </a:cubicBezTo>
                <a:cubicBezTo>
                  <a:pt x="1538820" y="515164"/>
                  <a:pt x="1601919" y="452065"/>
                  <a:pt x="1601919" y="374229"/>
                </a:cubicBezTo>
                <a:cubicBezTo>
                  <a:pt x="1601919" y="296393"/>
                  <a:pt x="1538820" y="233294"/>
                  <a:pt x="1460984" y="233294"/>
                </a:cubicBezTo>
                <a:close/>
                <a:moveTo>
                  <a:pt x="1460984" y="0"/>
                </a:moveTo>
                <a:cubicBezTo>
                  <a:pt x="1667665" y="0"/>
                  <a:pt x="1835213" y="167548"/>
                  <a:pt x="1835213" y="374229"/>
                </a:cubicBezTo>
                <a:cubicBezTo>
                  <a:pt x="1835213" y="503404"/>
                  <a:pt x="1769765" y="617294"/>
                  <a:pt x="1670219" y="684545"/>
                </a:cubicBezTo>
                <a:lnTo>
                  <a:pt x="1626866" y="708077"/>
                </a:lnTo>
                <a:lnTo>
                  <a:pt x="1646248" y="873151"/>
                </a:lnTo>
                <a:lnTo>
                  <a:pt x="2235203" y="873151"/>
                </a:lnTo>
                <a:lnTo>
                  <a:pt x="2241832" y="851796"/>
                </a:lnTo>
                <a:cubicBezTo>
                  <a:pt x="2272966" y="778187"/>
                  <a:pt x="2345853" y="726537"/>
                  <a:pt x="2430803" y="726537"/>
                </a:cubicBezTo>
                <a:cubicBezTo>
                  <a:pt x="2544070" y="726537"/>
                  <a:pt x="2635891" y="818358"/>
                  <a:pt x="2635891" y="931625"/>
                </a:cubicBezTo>
                <a:cubicBezTo>
                  <a:pt x="2635891" y="1044892"/>
                  <a:pt x="2544070" y="1136713"/>
                  <a:pt x="2430803" y="1136713"/>
                </a:cubicBezTo>
                <a:cubicBezTo>
                  <a:pt x="2345853" y="1136713"/>
                  <a:pt x="2272966" y="1085064"/>
                  <a:pt x="2241832" y="1011455"/>
                </a:cubicBezTo>
                <a:lnTo>
                  <a:pt x="2233652" y="985105"/>
                </a:lnTo>
                <a:lnTo>
                  <a:pt x="1659393" y="985105"/>
                </a:lnTo>
                <a:lnTo>
                  <a:pt x="1835639" y="2486125"/>
                </a:lnTo>
                <a:cubicBezTo>
                  <a:pt x="2257126" y="2356235"/>
                  <a:pt x="2582425" y="2203368"/>
                  <a:pt x="2605322" y="1804902"/>
                </a:cubicBezTo>
                <a:cubicBezTo>
                  <a:pt x="2547615" y="1806965"/>
                  <a:pt x="2490707" y="1815307"/>
                  <a:pt x="2437231" y="1828663"/>
                </a:cubicBezTo>
                <a:cubicBezTo>
                  <a:pt x="2542844" y="1722240"/>
                  <a:pt x="2642253" y="1622871"/>
                  <a:pt x="2679599" y="1472350"/>
                </a:cubicBezTo>
                <a:cubicBezTo>
                  <a:pt x="2719016" y="1621107"/>
                  <a:pt x="2816355" y="1715183"/>
                  <a:pt x="2921968" y="1828663"/>
                </a:cubicBezTo>
                <a:cubicBezTo>
                  <a:pt x="2868630" y="1815688"/>
                  <a:pt x="2809977" y="1807008"/>
                  <a:pt x="2749252" y="1804848"/>
                </a:cubicBezTo>
                <a:cubicBezTo>
                  <a:pt x="2719427" y="2342499"/>
                  <a:pt x="2353693" y="2860207"/>
                  <a:pt x="1665272" y="2905483"/>
                </a:cubicBezTo>
                <a:cubicBezTo>
                  <a:pt x="1561523" y="2978866"/>
                  <a:pt x="1523475" y="3013033"/>
                  <a:pt x="1462434" y="3066808"/>
                </a:cubicBezTo>
                <a:cubicBezTo>
                  <a:pt x="1404574" y="3011016"/>
                  <a:pt x="1369708" y="2980430"/>
                  <a:pt x="1265857" y="2910631"/>
                </a:cubicBezTo>
                <a:cubicBezTo>
                  <a:pt x="648092" y="2849018"/>
                  <a:pt x="205460" y="2343748"/>
                  <a:pt x="175466" y="1804523"/>
                </a:cubicBezTo>
                <a:cubicBezTo>
                  <a:pt x="115256" y="1806261"/>
                  <a:pt x="55763" y="1814736"/>
                  <a:pt x="0" y="1828663"/>
                </a:cubicBezTo>
                <a:cubicBezTo>
                  <a:pt x="105615" y="1722240"/>
                  <a:pt x="205022" y="1622871"/>
                  <a:pt x="242369" y="1472350"/>
                </a:cubicBezTo>
                <a:cubicBezTo>
                  <a:pt x="281785" y="1621107"/>
                  <a:pt x="379124" y="1715183"/>
                  <a:pt x="484739" y="1828663"/>
                </a:cubicBezTo>
                <a:cubicBezTo>
                  <a:pt x="433473" y="1816193"/>
                  <a:pt x="377298" y="1807690"/>
                  <a:pt x="319066" y="1805271"/>
                </a:cubicBezTo>
                <a:cubicBezTo>
                  <a:pt x="342774" y="2204526"/>
                  <a:pt x="675270" y="2359301"/>
                  <a:pt x="1095798" y="2488933"/>
                </a:cubicBezTo>
                <a:lnTo>
                  <a:pt x="1266566" y="985105"/>
                </a:lnTo>
                <a:lnTo>
                  <a:pt x="728631" y="985105"/>
                </a:lnTo>
                <a:lnTo>
                  <a:pt x="727109" y="987221"/>
                </a:lnTo>
                <a:lnTo>
                  <a:pt x="719586" y="1011455"/>
                </a:lnTo>
                <a:cubicBezTo>
                  <a:pt x="688452" y="1085064"/>
                  <a:pt x="615566" y="1136713"/>
                  <a:pt x="530615" y="1136713"/>
                </a:cubicBezTo>
                <a:cubicBezTo>
                  <a:pt x="417348" y="1136713"/>
                  <a:pt x="325527" y="1044892"/>
                  <a:pt x="325527" y="931625"/>
                </a:cubicBezTo>
                <a:cubicBezTo>
                  <a:pt x="325527" y="818358"/>
                  <a:pt x="417348" y="726537"/>
                  <a:pt x="530615" y="726537"/>
                </a:cubicBezTo>
                <a:cubicBezTo>
                  <a:pt x="615566" y="726537"/>
                  <a:pt x="688452" y="778187"/>
                  <a:pt x="719586" y="851796"/>
                </a:cubicBezTo>
                <a:lnTo>
                  <a:pt x="724380" y="867240"/>
                </a:lnTo>
                <a:lnTo>
                  <a:pt x="728634" y="873151"/>
                </a:lnTo>
                <a:lnTo>
                  <a:pt x="1279279" y="873151"/>
                </a:lnTo>
                <a:lnTo>
                  <a:pt x="1297855" y="709571"/>
                </a:lnTo>
                <a:lnTo>
                  <a:pt x="1251749" y="684545"/>
                </a:lnTo>
                <a:cubicBezTo>
                  <a:pt x="1152204" y="617294"/>
                  <a:pt x="1086755" y="503404"/>
                  <a:pt x="1086755" y="374229"/>
                </a:cubicBezTo>
                <a:cubicBezTo>
                  <a:pt x="1086755" y="167548"/>
                  <a:pt x="1254303" y="0"/>
                  <a:pt x="1460984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4" name="Circle: Hollow 43"/>
          <p:cNvSpPr/>
          <p:nvPr/>
        </p:nvSpPr>
        <p:spPr>
          <a:xfrm>
            <a:off x="2432751" y="4208371"/>
            <a:ext cx="1519599" cy="1519599"/>
          </a:xfrm>
          <a:prstGeom prst="donu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6825881" y="2739547"/>
            <a:ext cx="3680309" cy="523206"/>
            <a:chOff x="1199735" y="1275606"/>
            <a:chExt cx="1962585" cy="523206"/>
          </a:xfrm>
        </p:grpSpPr>
        <p:sp>
          <p:nvSpPr>
            <p:cNvPr id="55" name="TextBox 54"/>
            <p:cNvSpPr txBox="1"/>
            <p:nvPr/>
          </p:nvSpPr>
          <p:spPr>
            <a:xfrm>
              <a:off x="1199735" y="1275606"/>
              <a:ext cx="1962585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80604020202020204" pitchFamily="34" charset="0"/>
                </a:rPr>
                <a:t>Fir Response</a:t>
              </a:r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80604020202020204" pitchFamily="34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199735" y="1523222"/>
              <a:ext cx="1962585" cy="275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80604020202020204" pitchFamily="34" charset="0"/>
                </a:rPr>
                <a:t>Either Fir Accepted Or Rejected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80604020202020204" pitchFamily="34" charset="0"/>
              </a:endParaRPr>
            </a:p>
          </p:txBody>
        </p:sp>
      </p:grpSp>
      <p:sp>
        <p:nvSpPr>
          <p:cNvPr id="7" name="Text Box 6"/>
          <p:cNvSpPr txBox="1"/>
          <p:nvPr/>
        </p:nvSpPr>
        <p:spPr>
          <a:xfrm>
            <a:off x="2054225" y="106045"/>
            <a:ext cx="7238365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en-US" altLang="en-US" sz="3200" i="1" dirty="0">
                <a:ln/>
                <a:solidFill>
                  <a:schemeClr val="accent4"/>
                </a:solidFill>
                <a:effectLst/>
                <a:cs typeface="Arial" panose="02080604020202020204" pitchFamily="34" charset="0"/>
                <a:sym typeface="+mn-ea"/>
              </a:rPr>
              <a:t>User Fir Registration Process</a:t>
            </a:r>
            <a:endParaRPr lang="en-US" altLang="en-US" sz="3200" i="1" dirty="0">
              <a:ln/>
              <a:solidFill>
                <a:schemeClr val="accent4"/>
              </a:solidFill>
              <a:effectLst/>
              <a:cs typeface="Arial" panose="02080604020202020204" pitchFamily="34" charset="0"/>
              <a:sym typeface="+mn-ea"/>
            </a:endParaRPr>
          </a:p>
        </p:txBody>
      </p:sp>
      <p:sp>
        <p:nvSpPr>
          <p:cNvPr id="2" name="Notched Right Arrow 1"/>
          <p:cNvSpPr/>
          <p:nvPr/>
        </p:nvSpPr>
        <p:spPr>
          <a:xfrm rot="19140000">
            <a:off x="925830" y="4039870"/>
            <a:ext cx="3870960" cy="83820"/>
          </a:xfrm>
          <a:prstGeom prst="notchedRightArrow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SimSun" pitchFamily="2" charset="-122"/>
            </a:endParaRPr>
          </a:p>
        </p:txBody>
      </p:sp>
    </p:spTree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Cover and End Slide Master">
  <a:themeElements>
    <a:clrScheme name="AI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F77660"/>
      </a:accent3>
      <a:accent4>
        <a:srgbClr val="4C93DF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Artificial Intelligen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4C93DF"/>
      </a:accent3>
      <a:accent4>
        <a:srgbClr val="F77660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Artificial Intelligen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F77660"/>
      </a:accent3>
      <a:accent4>
        <a:srgbClr val="4C93DF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pitchFamily="34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pitchFamily="34" charset="0"/>
            <a:ea typeface="SimSun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_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pitchFamily="34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pitchFamily="34" charset="0"/>
            <a:ea typeface="SimSun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3696</Words>
  <Application>WPS Presentation</Application>
  <PresentationFormat>Widescreen</PresentationFormat>
  <Paragraphs>252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20</vt:i4>
      </vt:variant>
    </vt:vector>
  </HeadingPairs>
  <TitlesOfParts>
    <vt:vector size="34" baseType="lpstr">
      <vt:lpstr>Arial</vt:lpstr>
      <vt:lpstr>SimSun</vt:lpstr>
      <vt:lpstr>Wingdings</vt:lpstr>
      <vt:lpstr>Calibri</vt:lpstr>
      <vt:lpstr>DejaVu Sans</vt:lpstr>
      <vt:lpstr>Noto Sans Symbols2</vt:lpstr>
      <vt:lpstr>微软雅黑</vt:lpstr>
      <vt:lpstr>Droid Sans Fallback</vt:lpstr>
      <vt:lpstr>Arial Unicode MS</vt:lpstr>
      <vt:lpstr>Cover and End Slide Master</vt:lpstr>
      <vt:lpstr>Contents Slide Master</vt:lpstr>
      <vt:lpstr>Section Break Slide Master</vt:lpstr>
      <vt:lpstr>Blue Waves</vt:lpstr>
      <vt:lpstr>1_Blue Waves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deepak</cp:lastModifiedBy>
  <cp:revision>155</cp:revision>
  <dcterms:created xsi:type="dcterms:W3CDTF">2019-12-31T17:05:46Z</dcterms:created>
  <dcterms:modified xsi:type="dcterms:W3CDTF">2019-12-31T17:05:46Z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