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5" r:id="rId2"/>
    <p:sldMasterId id="2147483690" r:id="rId3"/>
    <p:sldMasterId id="2147483702" r:id="rId4"/>
  </p:sldMasterIdLst>
  <p:notesMasterIdLst>
    <p:notesMasterId r:id="rId15"/>
  </p:notesMasterIdLst>
  <p:sldIdLst>
    <p:sldId id="256" r:id="rId5"/>
    <p:sldId id="271" r:id="rId6"/>
    <p:sldId id="286" r:id="rId7"/>
    <p:sldId id="287" r:id="rId8"/>
    <p:sldId id="289" r:id="rId9"/>
    <p:sldId id="291" r:id="rId10"/>
    <p:sldId id="292" r:id="rId11"/>
    <p:sldId id="293" r:id="rId12"/>
    <p:sldId id="294" r:id="rId13"/>
    <p:sldId id="288" r:id="rId14"/>
  </p:sldIdLst>
  <p:sldSz cx="9144000" cy="6858000" type="screen4x3"/>
  <p:notesSz cx="6810375" cy="9942513"/>
  <p:defaultTextStyle>
    <a:defPPr>
      <a:defRPr lang="nl-NL"/>
    </a:defPPr>
    <a:lvl1pPr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1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1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1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1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1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1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1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98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91" d="100"/>
          <a:sy n="91" d="100"/>
        </p:scale>
        <p:origin x="1104" y="58"/>
      </p:cViewPr>
      <p:guideLst>
        <p:guide orient="horz" pos="2160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5D069-8EA5-485F-9B75-A5CE791CB3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770C5728-21A5-4DA9-B42B-2ABB2161F0BC}">
      <dgm:prSet phldrT="[Tekst]"/>
      <dgm:spPr/>
      <dgm:t>
        <a:bodyPr/>
        <a:lstStyle/>
        <a:p>
          <a:r>
            <a:rPr lang="nl-NL" dirty="0" smtClean="0"/>
            <a:t>melding</a:t>
          </a:r>
          <a:endParaRPr lang="nl-NL" dirty="0"/>
        </a:p>
      </dgm:t>
    </dgm:pt>
    <dgm:pt modelId="{295BDAB8-046E-4A1F-A5F9-37DCBBF4BF42}" type="parTrans" cxnId="{DC9DA8B3-DE89-4D6F-A323-601A0891A41E}">
      <dgm:prSet/>
      <dgm:spPr/>
      <dgm:t>
        <a:bodyPr/>
        <a:lstStyle/>
        <a:p>
          <a:endParaRPr lang="nl-NL"/>
        </a:p>
      </dgm:t>
    </dgm:pt>
    <dgm:pt modelId="{3A8EAECC-3603-460C-AB91-6F6F81BB4A2A}" type="sibTrans" cxnId="{DC9DA8B3-DE89-4D6F-A323-601A0891A41E}">
      <dgm:prSet/>
      <dgm:spPr/>
      <dgm:t>
        <a:bodyPr/>
        <a:lstStyle/>
        <a:p>
          <a:endParaRPr lang="nl-NL"/>
        </a:p>
      </dgm:t>
    </dgm:pt>
    <dgm:pt modelId="{7B3F86FE-7576-4652-9CD0-55897218B0F9}">
      <dgm:prSet phldrT="[Tekst]"/>
      <dgm:spPr/>
      <dgm:t>
        <a:bodyPr/>
        <a:lstStyle/>
        <a:p>
          <a:r>
            <a:rPr lang="nl-NL" dirty="0" smtClean="0"/>
            <a:t>melding</a:t>
          </a:r>
          <a:endParaRPr lang="nl-NL" dirty="0"/>
        </a:p>
      </dgm:t>
    </dgm:pt>
    <dgm:pt modelId="{B0BE040D-FE7E-46A8-AED5-AAA5B13F4643}" type="parTrans" cxnId="{ED92482A-C404-4903-A2E2-61752021EB0E}">
      <dgm:prSet/>
      <dgm:spPr/>
      <dgm:t>
        <a:bodyPr/>
        <a:lstStyle/>
        <a:p>
          <a:endParaRPr lang="nl-NL"/>
        </a:p>
      </dgm:t>
    </dgm:pt>
    <dgm:pt modelId="{A6BFBEE5-E8F0-46B9-9E83-DE222AB644DC}" type="sibTrans" cxnId="{ED92482A-C404-4903-A2E2-61752021EB0E}">
      <dgm:prSet/>
      <dgm:spPr/>
      <dgm:t>
        <a:bodyPr/>
        <a:lstStyle/>
        <a:p>
          <a:endParaRPr lang="nl-NL"/>
        </a:p>
      </dgm:t>
    </dgm:pt>
    <dgm:pt modelId="{8201571D-5308-4C77-AAFB-8F5C9F104DE7}">
      <dgm:prSet phldrT="[Tekst]"/>
      <dgm:spPr/>
      <dgm:t>
        <a:bodyPr/>
        <a:lstStyle/>
        <a:p>
          <a:r>
            <a:rPr lang="nl-NL" dirty="0" smtClean="0"/>
            <a:t>melding</a:t>
          </a:r>
          <a:endParaRPr lang="nl-NL" dirty="0"/>
        </a:p>
      </dgm:t>
    </dgm:pt>
    <dgm:pt modelId="{6C0E077C-1886-4696-9996-82CF6DB02BF1}" type="parTrans" cxnId="{BFC025C1-7A51-444B-B414-884E4DAA41CC}">
      <dgm:prSet/>
      <dgm:spPr/>
      <dgm:t>
        <a:bodyPr/>
        <a:lstStyle/>
        <a:p>
          <a:endParaRPr lang="nl-NL"/>
        </a:p>
      </dgm:t>
    </dgm:pt>
    <dgm:pt modelId="{89A9ECDA-B3F7-498A-AE51-BE49BA946ABC}" type="sibTrans" cxnId="{BFC025C1-7A51-444B-B414-884E4DAA41CC}">
      <dgm:prSet/>
      <dgm:spPr/>
      <dgm:t>
        <a:bodyPr/>
        <a:lstStyle/>
        <a:p>
          <a:endParaRPr lang="nl-NL"/>
        </a:p>
      </dgm:t>
    </dgm:pt>
    <dgm:pt modelId="{C80D9684-B0E5-45CD-A734-DBA0851B013B}">
      <dgm:prSet phldrT="[Tekst]"/>
      <dgm:spPr/>
      <dgm:t>
        <a:bodyPr/>
        <a:lstStyle/>
        <a:p>
          <a:r>
            <a:rPr lang="nl-NL" dirty="0" smtClean="0"/>
            <a:t>melding</a:t>
          </a:r>
          <a:endParaRPr lang="nl-NL" dirty="0"/>
        </a:p>
      </dgm:t>
    </dgm:pt>
    <dgm:pt modelId="{EF34D536-A0FC-4AA6-9B49-982F665F0CD1}" type="parTrans" cxnId="{F46F2488-4737-4C7F-A6C8-9A8CF5C459D1}">
      <dgm:prSet/>
      <dgm:spPr/>
      <dgm:t>
        <a:bodyPr/>
        <a:lstStyle/>
        <a:p>
          <a:endParaRPr lang="nl-NL"/>
        </a:p>
      </dgm:t>
    </dgm:pt>
    <dgm:pt modelId="{E09E144F-03D4-45A9-912B-FB24C657D435}" type="sibTrans" cxnId="{F46F2488-4737-4C7F-A6C8-9A8CF5C459D1}">
      <dgm:prSet/>
      <dgm:spPr/>
      <dgm:t>
        <a:bodyPr/>
        <a:lstStyle/>
        <a:p>
          <a:endParaRPr lang="nl-NL"/>
        </a:p>
      </dgm:t>
    </dgm:pt>
    <dgm:pt modelId="{F59D6D24-C12B-4785-B9AB-BFCC174CFCBC}" type="pres">
      <dgm:prSet presAssocID="{2785D069-8EA5-485F-9B75-A5CE791CB3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E275D043-A40B-4206-ACF3-3AE4764BB37A}" type="pres">
      <dgm:prSet presAssocID="{770C5728-21A5-4DA9-B42B-2ABB2161F0BC}" presName="node" presStyleLbl="node1" presStyleIdx="0" presStyleCnt="4" custScaleY="34522" custLinFactNeighborX="-1422" custLinFactNeighborY="268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0EAD54F-4899-4C03-B4F2-C5FBC049CA32}" type="pres">
      <dgm:prSet presAssocID="{3A8EAECC-3603-460C-AB91-6F6F81BB4A2A}" presName="sibTrans" presStyleCnt="0"/>
      <dgm:spPr/>
    </dgm:pt>
    <dgm:pt modelId="{70B44602-87CC-4B92-9829-9563F34D11C4}" type="pres">
      <dgm:prSet presAssocID="{7B3F86FE-7576-4652-9CD0-55897218B0F9}" presName="node" presStyleLbl="node1" presStyleIdx="1" presStyleCnt="4" custScaleY="34522" custLinFactNeighborX="-1423" custLinFactNeighborY="-857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F421C19-A685-4D89-909E-42FD0629C637}" type="pres">
      <dgm:prSet presAssocID="{A6BFBEE5-E8F0-46B9-9E83-DE222AB644DC}" presName="sibTrans" presStyleCnt="0"/>
      <dgm:spPr/>
    </dgm:pt>
    <dgm:pt modelId="{1746BB7D-B9C4-46B1-83CC-47827864DCE6}" type="pres">
      <dgm:prSet presAssocID="{8201571D-5308-4C77-AAFB-8F5C9F104DE7}" presName="node" presStyleLbl="node1" presStyleIdx="2" presStyleCnt="4" custScaleY="34522" custLinFactNeighborX="-112" custLinFactNeighborY="-1934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797D3A6-8605-4055-A2E3-8A660AA7274C}" type="pres">
      <dgm:prSet presAssocID="{89A9ECDA-B3F7-498A-AE51-BE49BA946ABC}" presName="sibTrans" presStyleCnt="0"/>
      <dgm:spPr/>
    </dgm:pt>
    <dgm:pt modelId="{7FCD6A5A-9A26-4B2C-A5C4-693197BBE238}" type="pres">
      <dgm:prSet presAssocID="{C80D9684-B0E5-45CD-A734-DBA0851B013B}" presName="node" presStyleLbl="node1" presStyleIdx="3" presStyleCnt="4" custScaleY="34522" custLinFactNeighborX="953" custLinFactNeighborY="-2922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55892A4-3619-4406-94FD-98E950FE54C7}" type="presOf" srcId="{7B3F86FE-7576-4652-9CD0-55897218B0F9}" destId="{70B44602-87CC-4B92-9829-9563F34D11C4}" srcOrd="0" destOrd="0" presId="urn:microsoft.com/office/officeart/2005/8/layout/default"/>
    <dgm:cxn modelId="{EEFDAB2C-0559-4679-9696-B2EE4FAA60E1}" type="presOf" srcId="{770C5728-21A5-4DA9-B42B-2ABB2161F0BC}" destId="{E275D043-A40B-4206-ACF3-3AE4764BB37A}" srcOrd="0" destOrd="0" presId="urn:microsoft.com/office/officeart/2005/8/layout/default"/>
    <dgm:cxn modelId="{CA5127E4-6D18-4787-9D9A-0C242CAA7813}" type="presOf" srcId="{2785D069-8EA5-485F-9B75-A5CE791CB309}" destId="{F59D6D24-C12B-4785-B9AB-BFCC174CFCBC}" srcOrd="0" destOrd="0" presId="urn:microsoft.com/office/officeart/2005/8/layout/default"/>
    <dgm:cxn modelId="{DC9DA8B3-DE89-4D6F-A323-601A0891A41E}" srcId="{2785D069-8EA5-485F-9B75-A5CE791CB309}" destId="{770C5728-21A5-4DA9-B42B-2ABB2161F0BC}" srcOrd="0" destOrd="0" parTransId="{295BDAB8-046E-4A1F-A5F9-37DCBBF4BF42}" sibTransId="{3A8EAECC-3603-460C-AB91-6F6F81BB4A2A}"/>
    <dgm:cxn modelId="{ED92482A-C404-4903-A2E2-61752021EB0E}" srcId="{2785D069-8EA5-485F-9B75-A5CE791CB309}" destId="{7B3F86FE-7576-4652-9CD0-55897218B0F9}" srcOrd="1" destOrd="0" parTransId="{B0BE040D-FE7E-46A8-AED5-AAA5B13F4643}" sibTransId="{A6BFBEE5-E8F0-46B9-9E83-DE222AB644DC}"/>
    <dgm:cxn modelId="{82080158-5358-4FAE-BC26-358D2E743AB2}" type="presOf" srcId="{8201571D-5308-4C77-AAFB-8F5C9F104DE7}" destId="{1746BB7D-B9C4-46B1-83CC-47827864DCE6}" srcOrd="0" destOrd="0" presId="urn:microsoft.com/office/officeart/2005/8/layout/default"/>
    <dgm:cxn modelId="{F46F2488-4737-4C7F-A6C8-9A8CF5C459D1}" srcId="{2785D069-8EA5-485F-9B75-A5CE791CB309}" destId="{C80D9684-B0E5-45CD-A734-DBA0851B013B}" srcOrd="3" destOrd="0" parTransId="{EF34D536-A0FC-4AA6-9B49-982F665F0CD1}" sibTransId="{E09E144F-03D4-45A9-912B-FB24C657D435}"/>
    <dgm:cxn modelId="{BFC025C1-7A51-444B-B414-884E4DAA41CC}" srcId="{2785D069-8EA5-485F-9B75-A5CE791CB309}" destId="{8201571D-5308-4C77-AAFB-8F5C9F104DE7}" srcOrd="2" destOrd="0" parTransId="{6C0E077C-1886-4696-9996-82CF6DB02BF1}" sibTransId="{89A9ECDA-B3F7-498A-AE51-BE49BA946ABC}"/>
    <dgm:cxn modelId="{8614E120-FDA9-43F8-A018-00CE66D8A9AB}" type="presOf" srcId="{C80D9684-B0E5-45CD-A734-DBA0851B013B}" destId="{7FCD6A5A-9A26-4B2C-A5C4-693197BBE238}" srcOrd="0" destOrd="0" presId="urn:microsoft.com/office/officeart/2005/8/layout/default"/>
    <dgm:cxn modelId="{7B8103C2-0C2D-4EBF-BB2B-86A90D5CC733}" type="presParOf" srcId="{F59D6D24-C12B-4785-B9AB-BFCC174CFCBC}" destId="{E275D043-A40B-4206-ACF3-3AE4764BB37A}" srcOrd="0" destOrd="0" presId="urn:microsoft.com/office/officeart/2005/8/layout/default"/>
    <dgm:cxn modelId="{E19B7F3F-A71B-4424-9C9F-03475B3E15D7}" type="presParOf" srcId="{F59D6D24-C12B-4785-B9AB-BFCC174CFCBC}" destId="{50EAD54F-4899-4C03-B4F2-C5FBC049CA32}" srcOrd="1" destOrd="0" presId="urn:microsoft.com/office/officeart/2005/8/layout/default"/>
    <dgm:cxn modelId="{4C3D10FC-6E17-4203-90C9-48680296247B}" type="presParOf" srcId="{F59D6D24-C12B-4785-B9AB-BFCC174CFCBC}" destId="{70B44602-87CC-4B92-9829-9563F34D11C4}" srcOrd="2" destOrd="0" presId="urn:microsoft.com/office/officeart/2005/8/layout/default"/>
    <dgm:cxn modelId="{1FB63914-9569-467C-8332-6C1D6578F7CF}" type="presParOf" srcId="{F59D6D24-C12B-4785-B9AB-BFCC174CFCBC}" destId="{2F421C19-A685-4D89-909E-42FD0629C637}" srcOrd="3" destOrd="0" presId="urn:microsoft.com/office/officeart/2005/8/layout/default"/>
    <dgm:cxn modelId="{E41EE167-284A-4D6C-8D8A-8CA1454C45B5}" type="presParOf" srcId="{F59D6D24-C12B-4785-B9AB-BFCC174CFCBC}" destId="{1746BB7D-B9C4-46B1-83CC-47827864DCE6}" srcOrd="4" destOrd="0" presId="urn:microsoft.com/office/officeart/2005/8/layout/default"/>
    <dgm:cxn modelId="{AD54E667-5D9E-49D9-B563-7621E459101A}" type="presParOf" srcId="{F59D6D24-C12B-4785-B9AB-BFCC174CFCBC}" destId="{9797D3A6-8605-4055-A2E3-8A660AA7274C}" srcOrd="5" destOrd="0" presId="urn:microsoft.com/office/officeart/2005/8/layout/default"/>
    <dgm:cxn modelId="{C0624F02-D0DE-410F-A9FB-01C052F1F42F}" type="presParOf" srcId="{F59D6D24-C12B-4785-B9AB-BFCC174CFCBC}" destId="{7FCD6A5A-9A26-4B2C-A5C4-693197BBE238}" srcOrd="6" destOrd="0" presId="urn:microsoft.com/office/officeart/2005/8/layout/default"/>
  </dgm:cxnLst>
  <dgm:bg/>
  <dgm:whole>
    <a:ln>
      <a:gradFill>
        <a:gsLst>
          <a:gs pos="55130">
            <a:srgbClr val="D8ECF7"/>
          </a:gs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5D069-8EA5-485F-9B75-A5CE791CB3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770C5728-21A5-4DA9-B42B-2ABB2161F0BC}">
      <dgm:prSet phldrT="[Tekst]"/>
      <dgm:spPr/>
      <dgm:t>
        <a:bodyPr/>
        <a:lstStyle/>
        <a:p>
          <a:r>
            <a:rPr lang="nl-NL" dirty="0" smtClean="0"/>
            <a:t>melding</a:t>
          </a:r>
          <a:endParaRPr lang="nl-NL" dirty="0"/>
        </a:p>
      </dgm:t>
    </dgm:pt>
    <dgm:pt modelId="{295BDAB8-046E-4A1F-A5F9-37DCBBF4BF42}" type="parTrans" cxnId="{DC9DA8B3-DE89-4D6F-A323-601A0891A41E}">
      <dgm:prSet/>
      <dgm:spPr/>
      <dgm:t>
        <a:bodyPr/>
        <a:lstStyle/>
        <a:p>
          <a:endParaRPr lang="nl-NL"/>
        </a:p>
      </dgm:t>
    </dgm:pt>
    <dgm:pt modelId="{3A8EAECC-3603-460C-AB91-6F6F81BB4A2A}" type="sibTrans" cxnId="{DC9DA8B3-DE89-4D6F-A323-601A0891A41E}">
      <dgm:prSet/>
      <dgm:spPr/>
      <dgm:t>
        <a:bodyPr/>
        <a:lstStyle/>
        <a:p>
          <a:endParaRPr lang="nl-NL"/>
        </a:p>
      </dgm:t>
    </dgm:pt>
    <dgm:pt modelId="{7B3F86FE-7576-4652-9CD0-55897218B0F9}">
      <dgm:prSet phldrT="[Tekst]"/>
      <dgm:spPr/>
      <dgm:t>
        <a:bodyPr/>
        <a:lstStyle/>
        <a:p>
          <a:r>
            <a:rPr lang="nl-NL" dirty="0" smtClean="0"/>
            <a:t>melding</a:t>
          </a:r>
          <a:endParaRPr lang="nl-NL" dirty="0"/>
        </a:p>
      </dgm:t>
    </dgm:pt>
    <dgm:pt modelId="{B0BE040D-FE7E-46A8-AED5-AAA5B13F4643}" type="parTrans" cxnId="{ED92482A-C404-4903-A2E2-61752021EB0E}">
      <dgm:prSet/>
      <dgm:spPr/>
      <dgm:t>
        <a:bodyPr/>
        <a:lstStyle/>
        <a:p>
          <a:endParaRPr lang="nl-NL"/>
        </a:p>
      </dgm:t>
    </dgm:pt>
    <dgm:pt modelId="{A6BFBEE5-E8F0-46B9-9E83-DE222AB644DC}" type="sibTrans" cxnId="{ED92482A-C404-4903-A2E2-61752021EB0E}">
      <dgm:prSet/>
      <dgm:spPr/>
      <dgm:t>
        <a:bodyPr/>
        <a:lstStyle/>
        <a:p>
          <a:endParaRPr lang="nl-NL"/>
        </a:p>
      </dgm:t>
    </dgm:pt>
    <dgm:pt modelId="{8201571D-5308-4C77-AAFB-8F5C9F104DE7}">
      <dgm:prSet phldrT="[Tekst]"/>
      <dgm:spPr/>
      <dgm:t>
        <a:bodyPr/>
        <a:lstStyle/>
        <a:p>
          <a:r>
            <a:rPr lang="nl-NL" dirty="0" smtClean="0"/>
            <a:t>melding</a:t>
          </a:r>
          <a:endParaRPr lang="nl-NL" dirty="0"/>
        </a:p>
      </dgm:t>
    </dgm:pt>
    <dgm:pt modelId="{6C0E077C-1886-4696-9996-82CF6DB02BF1}" type="parTrans" cxnId="{BFC025C1-7A51-444B-B414-884E4DAA41CC}">
      <dgm:prSet/>
      <dgm:spPr/>
      <dgm:t>
        <a:bodyPr/>
        <a:lstStyle/>
        <a:p>
          <a:endParaRPr lang="nl-NL"/>
        </a:p>
      </dgm:t>
    </dgm:pt>
    <dgm:pt modelId="{89A9ECDA-B3F7-498A-AE51-BE49BA946ABC}" type="sibTrans" cxnId="{BFC025C1-7A51-444B-B414-884E4DAA41CC}">
      <dgm:prSet/>
      <dgm:spPr/>
      <dgm:t>
        <a:bodyPr/>
        <a:lstStyle/>
        <a:p>
          <a:endParaRPr lang="nl-NL"/>
        </a:p>
      </dgm:t>
    </dgm:pt>
    <dgm:pt modelId="{C80D9684-B0E5-45CD-A734-DBA0851B013B}">
      <dgm:prSet phldrT="[Tekst]"/>
      <dgm:spPr/>
      <dgm:t>
        <a:bodyPr/>
        <a:lstStyle/>
        <a:p>
          <a:r>
            <a:rPr lang="nl-NL" dirty="0" smtClean="0"/>
            <a:t>melding</a:t>
          </a:r>
          <a:endParaRPr lang="nl-NL" dirty="0"/>
        </a:p>
      </dgm:t>
    </dgm:pt>
    <dgm:pt modelId="{EF34D536-A0FC-4AA6-9B49-982F665F0CD1}" type="parTrans" cxnId="{F46F2488-4737-4C7F-A6C8-9A8CF5C459D1}">
      <dgm:prSet/>
      <dgm:spPr/>
      <dgm:t>
        <a:bodyPr/>
        <a:lstStyle/>
        <a:p>
          <a:endParaRPr lang="nl-NL"/>
        </a:p>
      </dgm:t>
    </dgm:pt>
    <dgm:pt modelId="{E09E144F-03D4-45A9-912B-FB24C657D435}" type="sibTrans" cxnId="{F46F2488-4737-4C7F-A6C8-9A8CF5C459D1}">
      <dgm:prSet/>
      <dgm:spPr/>
      <dgm:t>
        <a:bodyPr/>
        <a:lstStyle/>
        <a:p>
          <a:endParaRPr lang="nl-NL"/>
        </a:p>
      </dgm:t>
    </dgm:pt>
    <dgm:pt modelId="{F59D6D24-C12B-4785-B9AB-BFCC174CFCBC}" type="pres">
      <dgm:prSet presAssocID="{2785D069-8EA5-485F-9B75-A5CE791CB3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E275D043-A40B-4206-ACF3-3AE4764BB37A}" type="pres">
      <dgm:prSet presAssocID="{770C5728-21A5-4DA9-B42B-2ABB2161F0BC}" presName="node" presStyleLbl="node1" presStyleIdx="0" presStyleCnt="4" custScaleY="34522" custLinFactNeighborX="-1422" custLinFactNeighborY="268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0EAD54F-4899-4C03-B4F2-C5FBC049CA32}" type="pres">
      <dgm:prSet presAssocID="{3A8EAECC-3603-460C-AB91-6F6F81BB4A2A}" presName="sibTrans" presStyleCnt="0"/>
      <dgm:spPr/>
    </dgm:pt>
    <dgm:pt modelId="{70B44602-87CC-4B92-9829-9563F34D11C4}" type="pres">
      <dgm:prSet presAssocID="{7B3F86FE-7576-4652-9CD0-55897218B0F9}" presName="node" presStyleLbl="node1" presStyleIdx="1" presStyleCnt="4" custScaleY="34522" custLinFactNeighborX="-1423" custLinFactNeighborY="-857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F421C19-A685-4D89-909E-42FD0629C637}" type="pres">
      <dgm:prSet presAssocID="{A6BFBEE5-E8F0-46B9-9E83-DE222AB644DC}" presName="sibTrans" presStyleCnt="0"/>
      <dgm:spPr/>
    </dgm:pt>
    <dgm:pt modelId="{1746BB7D-B9C4-46B1-83CC-47827864DCE6}" type="pres">
      <dgm:prSet presAssocID="{8201571D-5308-4C77-AAFB-8F5C9F104DE7}" presName="node" presStyleLbl="node1" presStyleIdx="2" presStyleCnt="4" custScaleY="34522" custLinFactNeighborX="-112" custLinFactNeighborY="-1934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797D3A6-8605-4055-A2E3-8A660AA7274C}" type="pres">
      <dgm:prSet presAssocID="{89A9ECDA-B3F7-498A-AE51-BE49BA946ABC}" presName="sibTrans" presStyleCnt="0"/>
      <dgm:spPr/>
    </dgm:pt>
    <dgm:pt modelId="{7FCD6A5A-9A26-4B2C-A5C4-693197BBE238}" type="pres">
      <dgm:prSet presAssocID="{C80D9684-B0E5-45CD-A734-DBA0851B013B}" presName="node" presStyleLbl="node1" presStyleIdx="3" presStyleCnt="4" custScaleY="34522" custLinFactNeighborX="953" custLinFactNeighborY="-2922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DE838B91-2B9E-4489-8980-B8065D345D8D}" type="presOf" srcId="{770C5728-21A5-4DA9-B42B-2ABB2161F0BC}" destId="{E275D043-A40B-4206-ACF3-3AE4764BB37A}" srcOrd="0" destOrd="0" presId="urn:microsoft.com/office/officeart/2005/8/layout/default"/>
    <dgm:cxn modelId="{87BAEFCB-EE58-46B4-A4CF-D601EB00508C}" type="presOf" srcId="{C80D9684-B0E5-45CD-A734-DBA0851B013B}" destId="{7FCD6A5A-9A26-4B2C-A5C4-693197BBE238}" srcOrd="0" destOrd="0" presId="urn:microsoft.com/office/officeart/2005/8/layout/default"/>
    <dgm:cxn modelId="{DC9DA8B3-DE89-4D6F-A323-601A0891A41E}" srcId="{2785D069-8EA5-485F-9B75-A5CE791CB309}" destId="{770C5728-21A5-4DA9-B42B-2ABB2161F0BC}" srcOrd="0" destOrd="0" parTransId="{295BDAB8-046E-4A1F-A5F9-37DCBBF4BF42}" sibTransId="{3A8EAECC-3603-460C-AB91-6F6F81BB4A2A}"/>
    <dgm:cxn modelId="{512D3F66-E1CE-4154-BF28-EEF4C7701C95}" type="presOf" srcId="{2785D069-8EA5-485F-9B75-A5CE791CB309}" destId="{F59D6D24-C12B-4785-B9AB-BFCC174CFCBC}" srcOrd="0" destOrd="0" presId="urn:microsoft.com/office/officeart/2005/8/layout/default"/>
    <dgm:cxn modelId="{ED92482A-C404-4903-A2E2-61752021EB0E}" srcId="{2785D069-8EA5-485F-9B75-A5CE791CB309}" destId="{7B3F86FE-7576-4652-9CD0-55897218B0F9}" srcOrd="1" destOrd="0" parTransId="{B0BE040D-FE7E-46A8-AED5-AAA5B13F4643}" sibTransId="{A6BFBEE5-E8F0-46B9-9E83-DE222AB644DC}"/>
    <dgm:cxn modelId="{F46F2488-4737-4C7F-A6C8-9A8CF5C459D1}" srcId="{2785D069-8EA5-485F-9B75-A5CE791CB309}" destId="{C80D9684-B0E5-45CD-A734-DBA0851B013B}" srcOrd="3" destOrd="0" parTransId="{EF34D536-A0FC-4AA6-9B49-982F665F0CD1}" sibTransId="{E09E144F-03D4-45A9-912B-FB24C657D435}"/>
    <dgm:cxn modelId="{BFC025C1-7A51-444B-B414-884E4DAA41CC}" srcId="{2785D069-8EA5-485F-9B75-A5CE791CB309}" destId="{8201571D-5308-4C77-AAFB-8F5C9F104DE7}" srcOrd="2" destOrd="0" parTransId="{6C0E077C-1886-4696-9996-82CF6DB02BF1}" sibTransId="{89A9ECDA-B3F7-498A-AE51-BE49BA946ABC}"/>
    <dgm:cxn modelId="{FE55B7C4-16A3-4443-AA6C-574BB0998385}" type="presOf" srcId="{7B3F86FE-7576-4652-9CD0-55897218B0F9}" destId="{70B44602-87CC-4B92-9829-9563F34D11C4}" srcOrd="0" destOrd="0" presId="urn:microsoft.com/office/officeart/2005/8/layout/default"/>
    <dgm:cxn modelId="{662A03E1-3DC2-4C55-B98C-0F35ED59829C}" type="presOf" srcId="{8201571D-5308-4C77-AAFB-8F5C9F104DE7}" destId="{1746BB7D-B9C4-46B1-83CC-47827864DCE6}" srcOrd="0" destOrd="0" presId="urn:microsoft.com/office/officeart/2005/8/layout/default"/>
    <dgm:cxn modelId="{4E338D61-521D-444E-89E4-BBF221D2FA8A}" type="presParOf" srcId="{F59D6D24-C12B-4785-B9AB-BFCC174CFCBC}" destId="{E275D043-A40B-4206-ACF3-3AE4764BB37A}" srcOrd="0" destOrd="0" presId="urn:microsoft.com/office/officeart/2005/8/layout/default"/>
    <dgm:cxn modelId="{9FCE4CDB-91E7-4B4C-A67A-0D7B92808E11}" type="presParOf" srcId="{F59D6D24-C12B-4785-B9AB-BFCC174CFCBC}" destId="{50EAD54F-4899-4C03-B4F2-C5FBC049CA32}" srcOrd="1" destOrd="0" presId="urn:microsoft.com/office/officeart/2005/8/layout/default"/>
    <dgm:cxn modelId="{F328E79A-A98D-4C66-B8E1-D93183B20944}" type="presParOf" srcId="{F59D6D24-C12B-4785-B9AB-BFCC174CFCBC}" destId="{70B44602-87CC-4B92-9829-9563F34D11C4}" srcOrd="2" destOrd="0" presId="urn:microsoft.com/office/officeart/2005/8/layout/default"/>
    <dgm:cxn modelId="{D7B2F111-FD44-49F2-BA56-7024E3DC9F9B}" type="presParOf" srcId="{F59D6D24-C12B-4785-B9AB-BFCC174CFCBC}" destId="{2F421C19-A685-4D89-909E-42FD0629C637}" srcOrd="3" destOrd="0" presId="urn:microsoft.com/office/officeart/2005/8/layout/default"/>
    <dgm:cxn modelId="{C5376FF6-3CD6-4151-926D-D86BC6BAC592}" type="presParOf" srcId="{F59D6D24-C12B-4785-B9AB-BFCC174CFCBC}" destId="{1746BB7D-B9C4-46B1-83CC-47827864DCE6}" srcOrd="4" destOrd="0" presId="urn:microsoft.com/office/officeart/2005/8/layout/default"/>
    <dgm:cxn modelId="{DD384A5B-EC61-4CC6-B9F0-9D07F33E0354}" type="presParOf" srcId="{F59D6D24-C12B-4785-B9AB-BFCC174CFCBC}" destId="{9797D3A6-8605-4055-A2E3-8A660AA7274C}" srcOrd="5" destOrd="0" presId="urn:microsoft.com/office/officeart/2005/8/layout/default"/>
    <dgm:cxn modelId="{EE3287AA-A77A-4E04-8E82-9E225B965F96}" type="presParOf" srcId="{F59D6D24-C12B-4785-B9AB-BFCC174CFCBC}" destId="{7FCD6A5A-9A26-4B2C-A5C4-693197BBE238}" srcOrd="6" destOrd="0" presId="urn:microsoft.com/office/officeart/2005/8/layout/default"/>
  </dgm:cxnLst>
  <dgm:bg/>
  <dgm:whole>
    <a:ln>
      <a:gradFill>
        <a:gsLst>
          <a:gs pos="55130">
            <a:srgbClr val="D8ECF7"/>
          </a:gs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</dgm:whole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5D043-A40B-4206-ACF3-3AE4764BB37A}">
      <dsp:nvSpPr>
        <dsp:cNvPr id="0" name=""/>
        <dsp:cNvSpPr/>
      </dsp:nvSpPr>
      <dsp:spPr>
        <a:xfrm>
          <a:off x="116935" y="12725"/>
          <a:ext cx="775872" cy="160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700" kern="1200" dirty="0" smtClean="0"/>
            <a:t>melding</a:t>
          </a:r>
          <a:endParaRPr lang="nl-NL" sz="700" kern="1200" dirty="0"/>
        </a:p>
      </dsp:txBody>
      <dsp:txXfrm>
        <a:off x="116935" y="12725"/>
        <a:ext cx="775872" cy="160707"/>
      </dsp:txXfrm>
    </dsp:sp>
    <dsp:sp modelId="{70B44602-87CC-4B92-9829-9563F34D11C4}">
      <dsp:nvSpPr>
        <dsp:cNvPr id="0" name=""/>
        <dsp:cNvSpPr/>
      </dsp:nvSpPr>
      <dsp:spPr>
        <a:xfrm>
          <a:off x="116927" y="198589"/>
          <a:ext cx="775872" cy="160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700" kern="1200" dirty="0" smtClean="0"/>
            <a:t>melding</a:t>
          </a:r>
          <a:endParaRPr lang="nl-NL" sz="700" kern="1200" dirty="0"/>
        </a:p>
      </dsp:txBody>
      <dsp:txXfrm>
        <a:off x="116927" y="198589"/>
        <a:ext cx="775872" cy="160707"/>
      </dsp:txXfrm>
    </dsp:sp>
    <dsp:sp modelId="{1746BB7D-B9C4-46B1-83CC-47827864DCE6}">
      <dsp:nvSpPr>
        <dsp:cNvPr id="0" name=""/>
        <dsp:cNvSpPr/>
      </dsp:nvSpPr>
      <dsp:spPr>
        <a:xfrm>
          <a:off x="127099" y="386751"/>
          <a:ext cx="775872" cy="160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700" kern="1200" dirty="0" smtClean="0"/>
            <a:t>melding</a:t>
          </a:r>
          <a:endParaRPr lang="nl-NL" sz="700" kern="1200" dirty="0"/>
        </a:p>
      </dsp:txBody>
      <dsp:txXfrm>
        <a:off x="127099" y="386751"/>
        <a:ext cx="775872" cy="160707"/>
      </dsp:txXfrm>
    </dsp:sp>
    <dsp:sp modelId="{7FCD6A5A-9A26-4B2C-A5C4-693197BBE238}">
      <dsp:nvSpPr>
        <dsp:cNvPr id="0" name=""/>
        <dsp:cNvSpPr/>
      </dsp:nvSpPr>
      <dsp:spPr>
        <a:xfrm>
          <a:off x="135362" y="579048"/>
          <a:ext cx="775872" cy="160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700" kern="1200" dirty="0" smtClean="0"/>
            <a:t>melding</a:t>
          </a:r>
          <a:endParaRPr lang="nl-NL" sz="700" kern="1200" dirty="0"/>
        </a:p>
      </dsp:txBody>
      <dsp:txXfrm>
        <a:off x="135362" y="579048"/>
        <a:ext cx="775872" cy="160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5D043-A40B-4206-ACF3-3AE4764BB37A}">
      <dsp:nvSpPr>
        <dsp:cNvPr id="0" name=""/>
        <dsp:cNvSpPr/>
      </dsp:nvSpPr>
      <dsp:spPr>
        <a:xfrm>
          <a:off x="11727" y="12851"/>
          <a:ext cx="768858" cy="159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700" kern="1200" dirty="0" smtClean="0"/>
            <a:t>melding</a:t>
          </a:r>
          <a:endParaRPr lang="nl-NL" sz="700" kern="1200" dirty="0"/>
        </a:p>
      </dsp:txBody>
      <dsp:txXfrm>
        <a:off x="11727" y="12851"/>
        <a:ext cx="768858" cy="159255"/>
      </dsp:txXfrm>
    </dsp:sp>
    <dsp:sp modelId="{70B44602-87CC-4B92-9829-9563F34D11C4}">
      <dsp:nvSpPr>
        <dsp:cNvPr id="0" name=""/>
        <dsp:cNvSpPr/>
      </dsp:nvSpPr>
      <dsp:spPr>
        <a:xfrm>
          <a:off x="11719" y="197034"/>
          <a:ext cx="768858" cy="159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700" kern="1200" dirty="0" smtClean="0"/>
            <a:t>melding</a:t>
          </a:r>
          <a:endParaRPr lang="nl-NL" sz="700" kern="1200" dirty="0"/>
        </a:p>
      </dsp:txBody>
      <dsp:txXfrm>
        <a:off x="11719" y="197034"/>
        <a:ext cx="768858" cy="159255"/>
      </dsp:txXfrm>
    </dsp:sp>
    <dsp:sp modelId="{1746BB7D-B9C4-46B1-83CC-47827864DCE6}">
      <dsp:nvSpPr>
        <dsp:cNvPr id="0" name=""/>
        <dsp:cNvSpPr/>
      </dsp:nvSpPr>
      <dsp:spPr>
        <a:xfrm>
          <a:off x="21799" y="383496"/>
          <a:ext cx="768858" cy="159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700" kern="1200" dirty="0" smtClean="0"/>
            <a:t>melding</a:t>
          </a:r>
          <a:endParaRPr lang="nl-NL" sz="700" kern="1200" dirty="0"/>
        </a:p>
      </dsp:txBody>
      <dsp:txXfrm>
        <a:off x="21799" y="383496"/>
        <a:ext cx="768858" cy="159255"/>
      </dsp:txXfrm>
    </dsp:sp>
    <dsp:sp modelId="{7FCD6A5A-9A26-4B2C-A5C4-693197BBE238}">
      <dsp:nvSpPr>
        <dsp:cNvPr id="0" name=""/>
        <dsp:cNvSpPr/>
      </dsp:nvSpPr>
      <dsp:spPr>
        <a:xfrm>
          <a:off x="29987" y="574054"/>
          <a:ext cx="768858" cy="159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700" kern="1200" dirty="0" smtClean="0"/>
            <a:t>melding</a:t>
          </a:r>
          <a:endParaRPr lang="nl-NL" sz="700" kern="1200" dirty="0"/>
        </a:p>
      </dsp:txBody>
      <dsp:txXfrm>
        <a:off x="29987" y="574054"/>
        <a:ext cx="768858" cy="15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2" y="0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694"/>
            <a:ext cx="4994275" cy="4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2" y="9445387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FB14B7-D654-4C0B-B943-B6F9C82CA75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436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6AD12DB1-3F8F-4FCF-B992-731F41E06C9D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2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133475"/>
            <a:ext cx="8421688" cy="5762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4645025" y="1798638"/>
            <a:ext cx="4135438" cy="4354512"/>
          </a:xfrm>
        </p:spPr>
        <p:txBody>
          <a:bodyPr/>
          <a:lstStyle/>
          <a:p>
            <a:r>
              <a:rPr lang="nl-NL" smtClean="0"/>
              <a:t>Klik op het pictogram als u een onlineafbeelding wilt toevoegen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483100" y="6542088"/>
            <a:ext cx="4156075" cy="284162"/>
          </a:xfrm>
        </p:spPr>
        <p:txBody>
          <a:bodyPr/>
          <a:lstStyle>
            <a:lvl1pPr>
              <a:defRPr/>
            </a:lvl1pPr>
          </a:lstStyle>
          <a:p>
            <a:fld id="{8F3CF781-CA72-45BA-9693-EF1A3C218166}" type="datetime4">
              <a:rPr lang="nl-NL" smtClean="0"/>
              <a:pPr/>
              <a:t>5 oktober 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476750" y="6369050"/>
            <a:ext cx="4164013" cy="284163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358775" y="6494463"/>
            <a:ext cx="719138" cy="360362"/>
          </a:xfrm>
        </p:spPr>
        <p:txBody>
          <a:bodyPr/>
          <a:lstStyle>
            <a:lvl1pPr>
              <a:defRPr/>
            </a:lvl1pPr>
          </a:lstStyle>
          <a:p>
            <a:fld id="{9F1F716F-FCA1-4939-915D-030AB435EEA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133475"/>
            <a:ext cx="8421688" cy="5762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grafiek 3"/>
          <p:cNvSpPr>
            <a:spLocks noGrp="1"/>
          </p:cNvSpPr>
          <p:nvPr>
            <p:ph type="chart" sz="half" idx="2"/>
          </p:nvPr>
        </p:nvSpPr>
        <p:spPr>
          <a:xfrm>
            <a:off x="4645025" y="1798638"/>
            <a:ext cx="4135438" cy="4354512"/>
          </a:xfrm>
        </p:spPr>
        <p:txBody>
          <a:bodyPr/>
          <a:lstStyle/>
          <a:p>
            <a:r>
              <a:rPr lang="nl-NL" smtClean="0"/>
              <a:t>Klik op het pictogram als u een grafiek wilt toevoegen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483100" y="6542088"/>
            <a:ext cx="4156075" cy="284162"/>
          </a:xfrm>
        </p:spPr>
        <p:txBody>
          <a:bodyPr/>
          <a:lstStyle>
            <a:lvl1pPr>
              <a:defRPr/>
            </a:lvl1pPr>
          </a:lstStyle>
          <a:p>
            <a:fld id="{15CCD06B-CBA9-41CF-ABEC-6DBE586B6DF0}" type="datetime4">
              <a:rPr lang="nl-NL" smtClean="0"/>
              <a:pPr/>
              <a:t>5 oktober 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476750" y="6369050"/>
            <a:ext cx="4164013" cy="284163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358775" y="6494463"/>
            <a:ext cx="719138" cy="360362"/>
          </a:xfrm>
        </p:spPr>
        <p:txBody>
          <a:bodyPr/>
          <a:lstStyle>
            <a:lvl1pPr>
              <a:defRPr/>
            </a:lvl1pPr>
          </a:lstStyle>
          <a:p>
            <a:fld id="{B36A958E-7783-4CFE-A0FE-EB77F0CC5A4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99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E379765E-CA4A-4CAF-94D5-1A1D029513BE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0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SHOP 96- PT3C22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9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E5899ED7-A509-48B4-9762-E0FEFB58E023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07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7" descr="3 - PT3C8299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BB127547-5149-449E-9254-1BDAF73981ED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64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D49BED67-3079-4586-BB7C-F7596D1B315D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sp>
        <p:nvSpPr>
          <p:cNvPr id="4" name="Tijdelijke aanduiding voor illustratie 3"/>
          <p:cNvSpPr>
            <a:spLocks noGrp="1"/>
          </p:cNvSpPr>
          <p:nvPr>
            <p:ph type="clipArt" sz="quarter" idx="10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nl-NL"/>
          </a:p>
        </p:txBody>
      </p: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44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FA5662D5-439E-4208-980D-7514E9137A91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71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D34880-65E6-46E2-82AA-52F88E0B7160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0606B-0C49-4BDB-BB65-4ED5D3EA9DE9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80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45025" y="1798638"/>
            <a:ext cx="4135438" cy="43545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6E1189-59FC-43FC-91B7-A75BB2CC6093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09D4-D05C-49D7-803B-A9BE18FD8676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14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07794E-7E28-4FC7-8895-041F22519621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6C47B-4C6B-44ED-BF71-B06FB5FC6FDD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4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SHOP 96- PT3C22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9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517780A4-C4A4-4048-A6B4-AC6DE8D6A113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3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61F32-FCFD-4171-B6BA-BC558713261A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02238-BBC0-4400-BF81-B5AC68E9B50F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260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133475"/>
            <a:ext cx="8421688" cy="5762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4645025" y="1798638"/>
            <a:ext cx="4135438" cy="4354512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483100" y="6542088"/>
            <a:ext cx="4156075" cy="284162"/>
          </a:xfrm>
        </p:spPr>
        <p:txBody>
          <a:bodyPr/>
          <a:lstStyle>
            <a:lvl1pPr>
              <a:defRPr/>
            </a:lvl1pPr>
          </a:lstStyle>
          <a:p>
            <a:fld id="{490EB4EF-B768-422E-9C05-497F9F23F2BD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476750" y="6369050"/>
            <a:ext cx="4164013" cy="284163"/>
          </a:xfrm>
        </p:spPr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358775" y="6494463"/>
            <a:ext cx="719138" cy="360362"/>
          </a:xfrm>
        </p:spPr>
        <p:txBody>
          <a:bodyPr/>
          <a:lstStyle>
            <a:lvl1pPr>
              <a:defRPr/>
            </a:lvl1pPr>
          </a:lstStyle>
          <a:p>
            <a:fld id="{9F1F716F-FCA1-4939-915D-030AB435EEA2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4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133475"/>
            <a:ext cx="8421688" cy="5762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grafiek 3"/>
          <p:cNvSpPr>
            <a:spLocks noGrp="1"/>
          </p:cNvSpPr>
          <p:nvPr>
            <p:ph type="chart" sz="half" idx="2"/>
          </p:nvPr>
        </p:nvSpPr>
        <p:spPr>
          <a:xfrm>
            <a:off x="4645025" y="1798638"/>
            <a:ext cx="4135438" cy="4354512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483100" y="6542088"/>
            <a:ext cx="4156075" cy="284162"/>
          </a:xfrm>
        </p:spPr>
        <p:txBody>
          <a:bodyPr/>
          <a:lstStyle>
            <a:lvl1pPr>
              <a:defRPr/>
            </a:lvl1pPr>
          </a:lstStyle>
          <a:p>
            <a:fld id="{7A996AF1-D679-4A5E-B2AE-81DB96578BE9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476750" y="6369050"/>
            <a:ext cx="4164013" cy="284163"/>
          </a:xfrm>
        </p:spPr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358775" y="6494463"/>
            <a:ext cx="719138" cy="360362"/>
          </a:xfrm>
        </p:spPr>
        <p:txBody>
          <a:bodyPr/>
          <a:lstStyle>
            <a:lvl1pPr>
              <a:defRPr/>
            </a:lvl1pPr>
          </a:lstStyle>
          <a:p>
            <a:fld id="{B36A958E-7783-4CFE-A0FE-EB77F0CC5A45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62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776DC21C-63CC-4A09-9014-C6D408E7D26E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9" name="Picture 8" descr="RO_BD_Logo_Powerpoint_pos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24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SHOP 96- PT3C22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9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2E2D4D12-10A8-49FC-95ED-C6E310C642FD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8" name="Picture 7" descr="RO_BD_Logo_Powerpoint_pos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45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7" descr="3 - PT3C8299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A7F9AADA-F1C6-469A-880C-F9B90B273DAC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8" name="Picture 7" descr="RO_BD_Logo_Powerpoint_pos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9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llustratie 3"/>
          <p:cNvSpPr>
            <a:spLocks noGrp="1"/>
          </p:cNvSpPr>
          <p:nvPr>
            <p:ph type="clipArt" sz="quarter" idx="10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r>
              <a:rPr lang="nl-NL" smtClean="0"/>
              <a:t>Klik op het pictogram als u een illustratie wilt toevoegen</a:t>
            </a:r>
            <a:endParaRPr lang="nl-NL"/>
          </a:p>
        </p:txBody>
      </p:sp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6FA6301E-FFF4-4DC6-9D9E-1BAF7D34512D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8" name="Picture 7" descr="RO_BD_Logo_Powerpoint_pos_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23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1E2A0254-5891-48D0-A410-2E0529D398C9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7" name="Picture 6" descr="RO_BD_Logo_Powerpoint_pos_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17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D0CB7-CB32-4F29-8984-142979B61722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0606B-0C49-4BDB-BB65-4ED5D3EA9DE9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115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45025" y="1798638"/>
            <a:ext cx="4135438" cy="43545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8F8C0-8421-44C6-8CD6-87E324DA3165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09D4-D05C-49D7-803B-A9BE18FD8676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2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7" descr="3 - PT3C8299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AF89F728-70DA-4D2B-BBE9-CD7B9EA4EED6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08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02E3D-9F46-4950-93D7-2AF6F2F8FDB7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6C47B-4C6B-44ED-BF71-B06FB5FC6FDD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33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FAD69D-74D2-4A1B-8718-227F51B5012D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02238-BBC0-4400-BF81-B5AC68E9B50F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81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133475"/>
            <a:ext cx="8421688" cy="5762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4645025" y="1798638"/>
            <a:ext cx="4135438" cy="4354512"/>
          </a:xfrm>
        </p:spPr>
        <p:txBody>
          <a:bodyPr/>
          <a:lstStyle/>
          <a:p>
            <a:r>
              <a:rPr lang="nl-NL" smtClean="0"/>
              <a:t>Klik op het pictogram als u een illustratie wilt toevoegen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483100" y="6542088"/>
            <a:ext cx="4156075" cy="284162"/>
          </a:xfrm>
        </p:spPr>
        <p:txBody>
          <a:bodyPr/>
          <a:lstStyle>
            <a:lvl1pPr>
              <a:defRPr/>
            </a:lvl1pPr>
          </a:lstStyle>
          <a:p>
            <a:fld id="{E2D4EDC1-EBB0-4BDD-8E23-5F0D95E9976F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476750" y="6369050"/>
            <a:ext cx="4164013" cy="284163"/>
          </a:xfrm>
        </p:spPr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358775" y="6494463"/>
            <a:ext cx="719138" cy="360362"/>
          </a:xfrm>
        </p:spPr>
        <p:txBody>
          <a:bodyPr/>
          <a:lstStyle>
            <a:lvl1pPr>
              <a:defRPr/>
            </a:lvl1pPr>
          </a:lstStyle>
          <a:p>
            <a:fld id="{9F1F716F-FCA1-4939-915D-030AB435EEA2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38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133475"/>
            <a:ext cx="8421688" cy="5762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/>
          <a:p>
            <a:pPr lvl="1"/>
            <a:r>
              <a:rPr lang="nl-NL" dirty="0" smtClean="0"/>
              <a:t>Eerste niveau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grafiek 3"/>
          <p:cNvSpPr>
            <a:spLocks noGrp="1"/>
          </p:cNvSpPr>
          <p:nvPr>
            <p:ph type="chart" sz="half" idx="2"/>
          </p:nvPr>
        </p:nvSpPr>
        <p:spPr>
          <a:xfrm>
            <a:off x="4645025" y="1798638"/>
            <a:ext cx="4135438" cy="4354512"/>
          </a:xfrm>
        </p:spPr>
        <p:txBody>
          <a:bodyPr/>
          <a:lstStyle/>
          <a:p>
            <a:r>
              <a:rPr lang="nl-NL" smtClean="0"/>
              <a:t>Klik op het pictogram als u een grafiek wilt toevoegen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483100" y="6542088"/>
            <a:ext cx="4156075" cy="284162"/>
          </a:xfrm>
        </p:spPr>
        <p:txBody>
          <a:bodyPr/>
          <a:lstStyle>
            <a:lvl1pPr>
              <a:defRPr/>
            </a:lvl1pPr>
          </a:lstStyle>
          <a:p>
            <a:fld id="{9C935C2F-B1C3-4701-A93B-A505CC64A217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476750" y="6369050"/>
            <a:ext cx="4164013" cy="284163"/>
          </a:xfrm>
        </p:spPr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358775" y="6494463"/>
            <a:ext cx="719138" cy="360362"/>
          </a:xfrm>
        </p:spPr>
        <p:txBody>
          <a:bodyPr/>
          <a:lstStyle>
            <a:lvl1pPr>
              <a:defRPr/>
            </a:lvl1pPr>
          </a:lstStyle>
          <a:p>
            <a:fld id="{B36A958E-7783-4CFE-A0FE-EB77F0CC5A45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94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E379765E-CA4A-4CAF-94D5-1A1D029513BE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8" descr="RO_BD_Logo_Powerpoint_pos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SHOP 96- PT3C22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9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E5899ED7-A509-48B4-9762-E0FEFB58E023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8" descr="RO_BD_Logo_Powerpoint_pos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393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tanda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7" descr="3 - PT3C8299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BB127547-5149-449E-9254-1BDAF73981ED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Picture 8" descr="RO_BD_Logo_Powerpoint_pos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711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D49BED67-3079-4586-BB7C-F7596D1B315D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sp>
        <p:nvSpPr>
          <p:cNvPr id="4" name="Tijdelijke aanduiding voor illustratie 3"/>
          <p:cNvSpPr>
            <a:spLocks noGrp="1"/>
          </p:cNvSpPr>
          <p:nvPr>
            <p:ph type="clipArt" sz="quarter" idx="10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nl-NL"/>
          </a:p>
        </p:txBody>
      </p:sp>
      <p:pic>
        <p:nvPicPr>
          <p:cNvPr id="11" name="Picture 8" descr="RO_BD_Logo_Powerpoint_pos_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90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Titelstijl van model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FA5662D5-439E-4208-980D-7514E9137A91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45063" name="shpVertrouwelijk"/>
          <p:cNvGrpSpPr>
            <a:grpSpLocks/>
          </p:cNvGrpSpPr>
          <p:nvPr/>
        </p:nvGrpSpPr>
        <p:grpSpPr bwMode="auto">
          <a:xfrm>
            <a:off x="8974138" y="0"/>
            <a:ext cx="198437" cy="6870700"/>
            <a:chOff x="2903" y="0"/>
            <a:chExt cx="125" cy="4328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 rot="16200000">
              <a:off x="1904" y="3172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  <p:pic>
        <p:nvPicPr>
          <p:cNvPr id="10" name="Picture 8" descr="RO_BD_Logo_Powerpoint_pos_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212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D34880-65E6-46E2-82AA-52F88E0B7160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0606B-0C49-4BDB-BB65-4ED5D3EA9DE9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3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llustratie 3"/>
          <p:cNvSpPr>
            <a:spLocks noGrp="1"/>
          </p:cNvSpPr>
          <p:nvPr>
            <p:ph type="clipArt" sz="quarter" idx="10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r>
              <a:rPr lang="nl-NL" smtClean="0"/>
              <a:t>Klik op het pictogram als u een onlineafbeelding wilt toevoegen</a:t>
            </a:r>
            <a:endParaRPr lang="nl-NL"/>
          </a:p>
        </p:txBody>
      </p:sp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86718785-E14D-4AF6-B1B5-D35F6F0B71BC}" type="datetime4">
              <a:rPr lang="nl-NL" smtClean="0"/>
              <a:pPr/>
              <a:t>5 oktober 2019</a:t>
            </a:fld>
            <a:endParaRPr lang="nl-NL" dirty="0"/>
          </a:p>
        </p:txBody>
      </p: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nl-NL" dirty="0" smtClean="0"/>
              <a:t>Eerste niveau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45025" y="1798638"/>
            <a:ext cx="4135438" cy="43545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nl-NL" dirty="0" smtClean="0"/>
              <a:t>Eerste niveau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6E1189-59FC-43FC-91B7-A75BB2CC6093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09D4-D05C-49D7-803B-A9BE18FD8676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953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07794E-7E28-4FC7-8895-041F22519621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6C47B-4C6B-44ED-BF71-B06FB5FC6FDD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815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61F32-FCFD-4171-B6BA-BC558713261A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02238-BBC0-4400-BF81-B5AC68E9B50F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942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133475"/>
            <a:ext cx="8421688" cy="5762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4645025" y="1798638"/>
            <a:ext cx="4135438" cy="4354512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483100" y="6542088"/>
            <a:ext cx="4156075" cy="284162"/>
          </a:xfrm>
        </p:spPr>
        <p:txBody>
          <a:bodyPr/>
          <a:lstStyle>
            <a:lvl1pPr>
              <a:defRPr/>
            </a:lvl1pPr>
          </a:lstStyle>
          <a:p>
            <a:fld id="{490EB4EF-B768-422E-9C05-497F9F23F2BD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476750" y="6369050"/>
            <a:ext cx="4164013" cy="284163"/>
          </a:xfrm>
        </p:spPr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358775" y="6494463"/>
            <a:ext cx="719138" cy="360362"/>
          </a:xfrm>
        </p:spPr>
        <p:txBody>
          <a:bodyPr/>
          <a:lstStyle>
            <a:lvl1pPr>
              <a:defRPr/>
            </a:lvl1pPr>
          </a:lstStyle>
          <a:p>
            <a:fld id="{9F1F716F-FCA1-4939-915D-030AB435EEA2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65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133475"/>
            <a:ext cx="8421688" cy="5762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grafiek 3"/>
          <p:cNvSpPr>
            <a:spLocks noGrp="1"/>
          </p:cNvSpPr>
          <p:nvPr>
            <p:ph type="chart" sz="half" idx="2"/>
          </p:nvPr>
        </p:nvSpPr>
        <p:spPr>
          <a:xfrm>
            <a:off x="4645025" y="1798638"/>
            <a:ext cx="4135438" cy="4354512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483100" y="6542088"/>
            <a:ext cx="4156075" cy="284162"/>
          </a:xfrm>
        </p:spPr>
        <p:txBody>
          <a:bodyPr/>
          <a:lstStyle>
            <a:lvl1pPr>
              <a:defRPr/>
            </a:lvl1pPr>
          </a:lstStyle>
          <a:p>
            <a:fld id="{7A996AF1-D679-4A5E-B2AE-81DB96578BE9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476750" y="6369050"/>
            <a:ext cx="4164013" cy="284163"/>
          </a:xfrm>
        </p:spPr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358775" y="6494463"/>
            <a:ext cx="719138" cy="360362"/>
          </a:xfrm>
        </p:spPr>
        <p:txBody>
          <a:bodyPr/>
          <a:lstStyle>
            <a:lvl1pPr>
              <a:defRPr/>
            </a:lvl1pPr>
          </a:lstStyle>
          <a:p>
            <a:fld id="{B36A958E-7783-4CFE-A0FE-EB77F0CC5A45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latin typeface="Times New Roman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2838" y="2474913"/>
            <a:ext cx="3598862" cy="942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08550" y="3511550"/>
            <a:ext cx="3598863" cy="260985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29188" y="6380163"/>
            <a:ext cx="3598862" cy="360362"/>
          </a:xfrm>
        </p:spPr>
        <p:txBody>
          <a:bodyPr/>
          <a:lstStyle>
            <a:lvl1pPr>
              <a:defRPr/>
            </a:lvl1pPr>
          </a:lstStyle>
          <a:p>
            <a:fld id="{D276B6BD-3A5F-4E36-A82F-D3E5BC603977}" type="datetime4">
              <a:rPr lang="nl-NL" smtClean="0"/>
              <a:pPr/>
              <a:t>5 oktober 2019</a:t>
            </a:fld>
            <a:endParaRPr lang="nl-NL" dirty="0"/>
          </a:p>
        </p:txBody>
      </p:sp>
      <p:pic>
        <p:nvPicPr>
          <p:cNvPr id="45068" name="Picture 12" descr="RO_BD_Logo_Powerpoint_pos_n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2001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/>
            </a:lvl2pPr>
            <a:lvl3pPr>
              <a:buFont typeface="Verdana" pitchFamily="34" charset="0"/>
              <a:buChar char="–"/>
              <a:defRPr/>
            </a:lvl3pPr>
          </a:lstStyle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AEF0AC-A51A-4E10-BF59-EFA40C5BD279}" type="datetime4">
              <a:rPr lang="nl-NL" smtClean="0"/>
              <a:pPr/>
              <a:t>5 oktober 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0606B-0C49-4BDB-BB65-4ED5D3EA9DE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73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358775" y="1798638"/>
            <a:ext cx="4133850" cy="43545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45025" y="1798638"/>
            <a:ext cx="4135438" cy="43545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6F492-0428-4900-A7AD-74F90A73DCE8}" type="datetime4">
              <a:rPr lang="nl-NL" smtClean="0"/>
              <a:pPr/>
              <a:t>5 oktober 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09D4-D05C-49D7-803B-A9BE18FD867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17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202205-F141-49CB-94E5-FCF76640438A}" type="datetime4">
              <a:rPr lang="nl-NL" smtClean="0"/>
              <a:pPr/>
              <a:t>5 oktober 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6C47B-4C6B-44ED-BF71-B06FB5FC6FD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7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0056B-68BF-47DD-A58D-62393BC57102}" type="datetime4">
              <a:rPr lang="nl-NL" smtClean="0"/>
              <a:pPr/>
              <a:t>5 oktober 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02238-BBC0-4400-BF81-B5AC68E9B50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351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33475"/>
            <a:ext cx="84216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98638"/>
            <a:ext cx="8421688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83100" y="6542088"/>
            <a:ext cx="41560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fld id="{E0EB3394-3C12-4BC0-9A69-0D59F08C9048}" type="datetime4">
              <a:rPr lang="nl-NL" smtClean="0"/>
              <a:pPr/>
              <a:t>5 oktober 2019</a:t>
            </a:fld>
            <a:endParaRPr lang="nl-NL" dirty="0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6750" y="6369050"/>
            <a:ext cx="41640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endParaRPr lang="nl-NL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775" y="6494463"/>
            <a:ext cx="7191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fld id="{49EA3FBC-2538-425E-BF58-E82E9B735A83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44040" name="shpKleurvlakBoven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FFFFFF"/>
              </a:solidFill>
              <a:latin typeface="Times New Roman" charset="0"/>
            </a:endParaRPr>
          </a:p>
        </p:txBody>
      </p:sp>
      <p:pic>
        <p:nvPicPr>
          <p:cNvPr id="44041" name="shpBeeldmerk" descr="RO__vervolgpagina~LPP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61" r:id="rId4"/>
    <p:sldLayoutId id="2147483674" r:id="rId5"/>
    <p:sldLayoutId id="2147483662" r:id="rId6"/>
    <p:sldLayoutId id="2147483664" r:id="rId7"/>
    <p:sldLayoutId id="2147483666" r:id="rId8"/>
    <p:sldLayoutId id="2147483667" r:id="rId9"/>
    <p:sldLayoutId id="2147483672" r:id="rId10"/>
    <p:sldLayoutId id="2147483673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71450" indent="-169863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>
          <a:solidFill>
            <a:schemeClr val="tx1"/>
          </a:solidFill>
          <a:latin typeface="+mn-lt"/>
        </a:defRPr>
      </a:lvl2pPr>
      <a:lvl3pPr marL="338400" indent="-162000" algn="l" rtl="0" eaLnBrk="1" fontAlgn="base" hangingPunct="1">
        <a:spcBef>
          <a:spcPct val="20000"/>
        </a:spcBef>
        <a:spcAft>
          <a:spcPct val="0"/>
        </a:spcAft>
        <a:buSzPct val="95000"/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550800" indent="-190800" algn="l" rtl="0" eaLnBrk="1" fontAlgn="base" hangingPunct="1">
        <a:spcBef>
          <a:spcPts val="432"/>
        </a:spcBef>
        <a:spcAft>
          <a:spcPct val="0"/>
        </a:spcAft>
        <a:buSzPct val="90000"/>
        <a:buFont typeface="Verdana" pitchFamily="34" charset="0"/>
        <a:buChar char="›"/>
        <a:defRPr>
          <a:solidFill>
            <a:schemeClr val="tx1"/>
          </a:solidFill>
          <a:latin typeface="+mn-lt"/>
        </a:defRPr>
      </a:lvl4pPr>
      <a:lvl5pPr marL="90805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Verdana" pitchFamily="34" charset="0"/>
        <a:buChar char="»"/>
        <a:defRPr>
          <a:solidFill>
            <a:schemeClr val="tx1"/>
          </a:solidFill>
          <a:latin typeface="+mn-lt"/>
        </a:defRPr>
      </a:lvl5pPr>
      <a:lvl6pPr marL="11969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16541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1113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5685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33475"/>
            <a:ext cx="84216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98638"/>
            <a:ext cx="8421688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83100" y="6542088"/>
            <a:ext cx="41560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fld id="{D8BF23D1-B061-4BC9-876B-0FC25AD0B0D8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6750" y="6369050"/>
            <a:ext cx="41640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775" y="6494463"/>
            <a:ext cx="7191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fld id="{49EA3FBC-2538-425E-BF58-E82E9B735A83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44040" name="shpKleurvlakBoven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FFFFFF"/>
              </a:solidFill>
              <a:latin typeface="Times New Roman" charset="0"/>
            </a:endParaRPr>
          </a:p>
        </p:txBody>
      </p:sp>
      <p:pic>
        <p:nvPicPr>
          <p:cNvPr id="44041" name="shpBeeldmerk" descr="RO__vervolgpagina~LPP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42" name="shpVertrouwelijk"/>
          <p:cNvGrpSpPr>
            <a:grpSpLocks/>
          </p:cNvGrpSpPr>
          <p:nvPr/>
        </p:nvGrpSpPr>
        <p:grpSpPr bwMode="auto">
          <a:xfrm>
            <a:off x="8967788" y="0"/>
            <a:ext cx="198437" cy="6870700"/>
            <a:chOff x="2899" y="0"/>
            <a:chExt cx="125" cy="4328"/>
          </a:xfrm>
        </p:grpSpPr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 rot="16200000">
              <a:off x="1900" y="3176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4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71450" indent="-169863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>
          <a:solidFill>
            <a:schemeClr val="tx1"/>
          </a:solidFill>
          <a:latin typeface="+mn-lt"/>
        </a:defRPr>
      </a:lvl2pPr>
      <a:lvl3pPr marL="336550" indent="-1635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550863" indent="-190500" algn="l" rtl="0" eaLnBrk="0" fontAlgn="base" hangingPunct="0">
        <a:spcBef>
          <a:spcPct val="20000"/>
        </a:spcBef>
        <a:spcAft>
          <a:spcPct val="0"/>
        </a:spcAft>
        <a:buSzPct val="70000"/>
        <a:buChar char="&gt;"/>
        <a:defRPr>
          <a:solidFill>
            <a:schemeClr val="tx1"/>
          </a:solidFill>
          <a:latin typeface="+mn-lt"/>
        </a:defRPr>
      </a:lvl4pPr>
      <a:lvl5pPr marL="7397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1969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16541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1113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5685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33475"/>
            <a:ext cx="84216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98638"/>
            <a:ext cx="8421688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83100" y="6542088"/>
            <a:ext cx="41560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fld id="{8A7895CA-62D5-4102-8279-5F1FF34397A6}" type="datetime3">
              <a:rPr lang="en-US" smtClean="0">
                <a:solidFill>
                  <a:srgbClr val="000000"/>
                </a:solidFill>
              </a:rPr>
              <a:pPr/>
              <a:t>5 October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6750" y="6369050"/>
            <a:ext cx="41640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775" y="6494463"/>
            <a:ext cx="7191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fld id="{49EA3FBC-2538-425E-BF58-E82E9B735A83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44040" name="shpKleurvlakBoven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FFFFFF"/>
              </a:solidFill>
              <a:latin typeface="Times New Roman" charset="0"/>
            </a:endParaRPr>
          </a:p>
        </p:txBody>
      </p:sp>
      <p:pic>
        <p:nvPicPr>
          <p:cNvPr id="44041" name="shpBeeldmerk" descr="RO__vervolgpagina~LPP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2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71450" indent="-169863" algn="l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>
          <a:solidFill>
            <a:schemeClr val="tx1"/>
          </a:solidFill>
          <a:latin typeface="+mn-lt"/>
        </a:defRPr>
      </a:lvl2pPr>
      <a:lvl3pPr marL="336550" indent="-16351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550863" indent="-190500" algn="l" rtl="0" eaLnBrk="1" fontAlgn="base" hangingPunct="1">
        <a:spcBef>
          <a:spcPct val="20000"/>
        </a:spcBef>
        <a:spcAft>
          <a:spcPct val="0"/>
        </a:spcAft>
        <a:buSzPct val="70000"/>
        <a:buChar char="&gt;"/>
        <a:defRPr>
          <a:solidFill>
            <a:schemeClr val="tx1"/>
          </a:solidFill>
          <a:latin typeface="+mn-lt"/>
        </a:defRPr>
      </a:lvl4pPr>
      <a:lvl5pPr marL="7397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1969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16541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1113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5685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33475"/>
            <a:ext cx="84216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98638"/>
            <a:ext cx="8421688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nl-NL" dirty="0" smtClean="0"/>
              <a:t>Klik hier om te typen</a:t>
            </a:r>
          </a:p>
          <a:p>
            <a:pPr lvl="2"/>
            <a:r>
              <a:rPr lang="nl-NL" dirty="0" smtClean="0"/>
              <a:t>Tweede niveau</a:t>
            </a:r>
          </a:p>
          <a:p>
            <a:pPr lvl="3"/>
            <a:r>
              <a:rPr lang="nl-NL" dirty="0" smtClean="0"/>
              <a:t>Derde niveau</a:t>
            </a:r>
          </a:p>
          <a:p>
            <a:pPr lvl="4"/>
            <a:r>
              <a:rPr lang="nl-NL" dirty="0" smtClean="0"/>
              <a:t>Vierde niveau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83100" y="6542088"/>
            <a:ext cx="41560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fld id="{D8BF23D1-B061-4BC9-876B-0FC25AD0B0D8}" type="datetime4">
              <a:rPr lang="nl-NL" smtClean="0">
                <a:solidFill>
                  <a:srgbClr val="000000"/>
                </a:solidFill>
              </a:rPr>
              <a:pPr/>
              <a:t>5 oktober 2019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6750" y="6369050"/>
            <a:ext cx="41640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775" y="6494463"/>
            <a:ext cx="7191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/>
            </a:lvl1pPr>
          </a:lstStyle>
          <a:p>
            <a:fld id="{49EA3FBC-2538-425E-BF58-E82E9B735A83}" type="slidenum">
              <a:rPr lang="nl-NL">
                <a:solidFill>
                  <a:srgbClr val="000000"/>
                </a:solidFill>
              </a:rPr>
              <a:pPr/>
              <a:t>‹nr.›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44040" name="shpKleurvlakBoven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FFFFFF"/>
              </a:solidFill>
              <a:latin typeface="Times New Roman" charset="0"/>
            </a:endParaRPr>
          </a:p>
        </p:txBody>
      </p:sp>
      <p:pic>
        <p:nvPicPr>
          <p:cNvPr id="44041" name="shpBeeldmerk" descr="RO__vervolgpagina~LPP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42" name="shpVertrouwelijk"/>
          <p:cNvGrpSpPr>
            <a:grpSpLocks/>
          </p:cNvGrpSpPr>
          <p:nvPr/>
        </p:nvGrpSpPr>
        <p:grpSpPr bwMode="auto">
          <a:xfrm>
            <a:off x="8967788" y="0"/>
            <a:ext cx="198437" cy="6870700"/>
            <a:chOff x="2899" y="0"/>
            <a:chExt cx="125" cy="4328"/>
          </a:xfrm>
        </p:grpSpPr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2910" y="0"/>
              <a:ext cx="102" cy="43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 rot="16200000">
              <a:off x="1900" y="3176"/>
              <a:ext cx="212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700">
                  <a:solidFill>
                    <a:srgbClr val="FFFFFF"/>
                  </a:solidFill>
                </a:rPr>
                <a:t>CONFIDENTEEL  /  COMMERCIEEL VERTROUWELIJK</a:t>
              </a:r>
              <a:endParaRPr lang="nl-NL" sz="7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6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1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71450" indent="-169863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>
          <a:solidFill>
            <a:schemeClr val="tx1"/>
          </a:solidFill>
          <a:latin typeface="+mn-lt"/>
        </a:defRPr>
      </a:lvl2pPr>
      <a:lvl3pPr marL="336550" indent="-1635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550863" indent="-190500" algn="l" rtl="0" eaLnBrk="0" fontAlgn="base" hangingPunct="0">
        <a:spcBef>
          <a:spcPct val="20000"/>
        </a:spcBef>
        <a:spcAft>
          <a:spcPct val="0"/>
        </a:spcAft>
        <a:buSzPct val="70000"/>
        <a:buChar char="&gt;"/>
        <a:defRPr>
          <a:solidFill>
            <a:schemeClr val="tx1"/>
          </a:solidFill>
          <a:latin typeface="+mn-lt"/>
        </a:defRPr>
      </a:lvl4pPr>
      <a:lvl5pPr marL="7397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1969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16541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1113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568575" indent="-17462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3.png"/><Relationship Id="rId18" Type="http://schemas.openxmlformats.org/officeDocument/2006/relationships/diagramQuickStyle" Target="../diagrams/quickStyle2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2.png"/><Relationship Id="rId17" Type="http://schemas.openxmlformats.org/officeDocument/2006/relationships/diagramLayout" Target="../diagrams/layout2.xml"/><Relationship Id="rId2" Type="http://schemas.openxmlformats.org/officeDocument/2006/relationships/image" Target="../media/image7.png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5.jpg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2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4922838" y="2474913"/>
            <a:ext cx="3598862" cy="1242119"/>
          </a:xfrm>
        </p:spPr>
        <p:txBody>
          <a:bodyPr/>
          <a:lstStyle/>
          <a:p>
            <a:r>
              <a:rPr lang="nl-NL" dirty="0" smtClean="0"/>
              <a:t>Showcase EWLS</a:t>
            </a:r>
            <a:br>
              <a:rPr lang="nl-NL" dirty="0" smtClean="0"/>
            </a:br>
            <a:r>
              <a:rPr lang="nl-NL" sz="2000" dirty="0" smtClean="0"/>
              <a:t>Voorlichtingsbijeenkomst</a:t>
            </a:r>
            <a:br>
              <a:rPr lang="nl-NL" sz="2000" dirty="0" smtClean="0"/>
            </a:br>
            <a:r>
              <a:rPr lang="nl-NL" sz="2000" dirty="0" smtClean="0"/>
              <a:t>Visie op gegevens</a:t>
            </a:r>
            <a:br>
              <a:rPr lang="nl-NL" sz="2000" dirty="0" smtClean="0"/>
            </a:br>
            <a:r>
              <a:rPr lang="nl-NL" sz="2000" dirty="0" smtClean="0"/>
              <a:t/>
            </a:r>
            <a:br>
              <a:rPr lang="nl-NL" sz="2000" dirty="0" smtClean="0"/>
            </a:br>
            <a:r>
              <a:rPr lang="nl-NL" sz="2000" dirty="0" smtClean="0"/>
              <a:t>20191007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064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Ervaring met methode, </a:t>
            </a:r>
            <a:r>
              <a:rPr lang="nl-NL" dirty="0" err="1" smtClean="0"/>
              <a:t>tooling</a:t>
            </a:r>
            <a:r>
              <a:rPr lang="nl-NL" dirty="0" smtClean="0"/>
              <a:t> en fabriek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We geloven in de modeldriven aanpak voor ons domein.</a:t>
            </a:r>
            <a:br>
              <a:rPr lang="nl-NL" dirty="0" smtClean="0"/>
            </a:br>
            <a:r>
              <a:rPr lang="nl-NL" dirty="0"/>
              <a:t>D</a:t>
            </a:r>
            <a:r>
              <a:rPr lang="nl-NL" dirty="0" smtClean="0"/>
              <a:t>wingt je om na te denken, zaken expliciet te registreren.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Geen revolutionaire nieuwe ideeën, doen wat we eigenlijk al lang hadden moeten doen (FBM al 30 jaar oud).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Tooling</a:t>
            </a:r>
            <a:r>
              <a:rPr lang="nl-NL" dirty="0" smtClean="0"/>
              <a:t> is nog te beperkt om complete modellenketen te beheren. </a:t>
            </a:r>
            <a:r>
              <a:rPr lang="nl-NL" dirty="0" smtClean="0"/>
              <a:t>Beheer zal erg lastig worden bij grotere modellen.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Nog geen goed beeld hoe je met complexe regels om moet gaan.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Fabriek is niet de fabriek die de BLD nodig heeft, deze is te beperkt.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0AC-A51A-4E10-BF59-EFA40C5BD279}" type="datetime4">
              <a:rPr lang="nl-NL" smtClean="0"/>
              <a:pPr/>
              <a:t>5 oktober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60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fgeronde rechthoek 48"/>
          <p:cNvSpPr/>
          <p:nvPr/>
        </p:nvSpPr>
        <p:spPr bwMode="auto">
          <a:xfrm>
            <a:off x="1559168" y="5013093"/>
            <a:ext cx="1819756" cy="1129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1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45" y="1143147"/>
            <a:ext cx="8421688" cy="576263"/>
          </a:xfrm>
        </p:spPr>
        <p:txBody>
          <a:bodyPr/>
          <a:lstStyle/>
          <a:p>
            <a:r>
              <a:rPr lang="nl-NL" dirty="0" smtClean="0"/>
              <a:t>CAP Gegevens / STS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2205-F141-49CB-94E5-FCF76640438A}" type="datetime4">
              <a:rPr lang="nl-NL" smtClean="0"/>
              <a:pPr/>
              <a:t>5 oktober 2019</a:t>
            </a:fld>
            <a:endParaRPr lang="nl-NL" dirty="0"/>
          </a:p>
        </p:txBody>
      </p:sp>
      <p:grpSp>
        <p:nvGrpSpPr>
          <p:cNvPr id="47" name="Groep 46"/>
          <p:cNvGrpSpPr/>
          <p:nvPr/>
        </p:nvGrpSpPr>
        <p:grpSpPr>
          <a:xfrm>
            <a:off x="395536" y="1884796"/>
            <a:ext cx="2397106" cy="1442586"/>
            <a:chOff x="230678" y="2058422"/>
            <a:chExt cx="2475967" cy="1688237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78" y="2058422"/>
              <a:ext cx="1212943" cy="773430"/>
            </a:xfrm>
            <a:prstGeom prst="rect">
              <a:avLst/>
            </a:prstGeom>
          </p:spPr>
        </p:pic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3780" y="2073572"/>
              <a:ext cx="1202865" cy="747221"/>
            </a:xfrm>
            <a:prstGeom prst="rect">
              <a:avLst/>
            </a:prstGeom>
          </p:spPr>
        </p:pic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3780" y="2928750"/>
              <a:ext cx="1165495" cy="786078"/>
            </a:xfrm>
            <a:prstGeom prst="rect">
              <a:avLst/>
            </a:prstGeom>
          </p:spPr>
        </p:pic>
        <p:pic>
          <p:nvPicPr>
            <p:cNvPr id="7" name="Afbeelding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156" y="2928751"/>
              <a:ext cx="1163988" cy="817908"/>
            </a:xfrm>
            <a:prstGeom prst="rect">
              <a:avLst/>
            </a:prstGeom>
          </p:spPr>
        </p:pic>
        <p:sp>
          <p:nvSpPr>
            <p:cNvPr id="9" name="Stroomdiagram: Magnetische schijf 8"/>
            <p:cNvSpPr/>
            <p:nvPr/>
          </p:nvSpPr>
          <p:spPr bwMode="auto">
            <a:xfrm>
              <a:off x="987096" y="2523791"/>
              <a:ext cx="864096" cy="648072"/>
            </a:xfrm>
            <a:prstGeom prst="flowChartMagneticDisk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0" lang="nl-N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1" charset="0"/>
                </a:rPr>
                <a:t>Gegevens</a:t>
              </a:r>
            </a:p>
          </p:txBody>
        </p:sp>
      </p:grpSp>
      <p:sp>
        <p:nvSpPr>
          <p:cNvPr id="10" name="Rechthoek 9"/>
          <p:cNvSpPr/>
          <p:nvPr/>
        </p:nvSpPr>
        <p:spPr bwMode="auto">
          <a:xfrm>
            <a:off x="2269078" y="5270406"/>
            <a:ext cx="993451" cy="735126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1" charset="0"/>
              </a:rPr>
              <a:t>Inwinnen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nl-NL" sz="1000" dirty="0" smtClean="0">
                <a:solidFill>
                  <a:schemeClr val="tx1"/>
                </a:solidFill>
                <a:latin typeface="Verdana" pitchFamily="1" charset="0"/>
              </a:rPr>
              <a:t>Vastleggen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1" charset="0"/>
              </a:rPr>
              <a:t>Controleren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nl-NL" sz="1000" dirty="0" smtClean="0">
                <a:solidFill>
                  <a:schemeClr val="tx1"/>
                </a:solidFill>
                <a:latin typeface="Verdana" pitchFamily="1" charset="0"/>
              </a:rPr>
              <a:t>Verrijken</a:t>
            </a:r>
          </a:p>
        </p:txBody>
      </p:sp>
      <p:grpSp>
        <p:nvGrpSpPr>
          <p:cNvPr id="48" name="Groep 47"/>
          <p:cNvGrpSpPr/>
          <p:nvPr/>
        </p:nvGrpSpPr>
        <p:grpSpPr>
          <a:xfrm>
            <a:off x="369801" y="3421756"/>
            <a:ext cx="1163859" cy="2103504"/>
            <a:chOff x="664271" y="3449509"/>
            <a:chExt cx="1163859" cy="2103504"/>
          </a:xfrm>
        </p:grpSpPr>
        <p:sp>
          <p:nvSpPr>
            <p:cNvPr id="28" name="Gebogen PIJL-OMHOOG 27"/>
            <p:cNvSpPr/>
            <p:nvPr/>
          </p:nvSpPr>
          <p:spPr bwMode="auto">
            <a:xfrm rot="5400000">
              <a:off x="410618" y="4135501"/>
              <a:ext cx="2103504" cy="731520"/>
            </a:xfrm>
            <a:prstGeom prst="bentUpArrow">
              <a:avLst/>
            </a:prstGeom>
            <a:solidFill>
              <a:schemeClr val="accent1"/>
            </a:solidFill>
            <a:ln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1" charset="0"/>
              </a:endParaRPr>
            </a:p>
          </p:txBody>
        </p:sp>
        <p:grpSp>
          <p:nvGrpSpPr>
            <p:cNvPr id="45" name="Groep 44"/>
            <p:cNvGrpSpPr/>
            <p:nvPr/>
          </p:nvGrpSpPr>
          <p:grpSpPr>
            <a:xfrm>
              <a:off x="664271" y="3928487"/>
              <a:ext cx="1069098" cy="1145547"/>
              <a:chOff x="3313377" y="2410490"/>
              <a:chExt cx="1069098" cy="1145547"/>
            </a:xfrm>
          </p:grpSpPr>
          <p:sp>
            <p:nvSpPr>
              <p:cNvPr id="38" name="Ezelsoor 37"/>
              <p:cNvSpPr/>
              <p:nvPr/>
            </p:nvSpPr>
            <p:spPr bwMode="auto">
              <a:xfrm>
                <a:off x="3362880" y="2410490"/>
                <a:ext cx="1019595" cy="1060363"/>
              </a:xfrm>
              <a:prstGeom prst="foldedCorner">
                <a:avLst/>
              </a:prstGeom>
              <a:ln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nl-N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1" charset="0"/>
                </a:endParaRPr>
              </a:p>
            </p:txBody>
          </p:sp>
          <p:graphicFrame>
            <p:nvGraphicFramePr>
              <p:cNvPr id="33" name="Diagram 32"/>
              <p:cNvGraphicFramePr/>
              <p:nvPr>
                <p:extLst>
                  <p:ext uri="{D42A27DB-BD31-4B8C-83A1-F6EECF244321}">
                    <p14:modId xmlns:p14="http://schemas.microsoft.com/office/powerpoint/2010/main" val="3502782846"/>
                  </p:ext>
                </p:extLst>
              </p:nvPr>
            </p:nvGraphicFramePr>
            <p:xfrm>
              <a:off x="3325510" y="2680028"/>
              <a:ext cx="1031809" cy="8760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sp>
            <p:nvSpPr>
              <p:cNvPr id="34" name="Tekstvak 33"/>
              <p:cNvSpPr txBox="1"/>
              <p:nvPr/>
            </p:nvSpPr>
            <p:spPr>
              <a:xfrm>
                <a:off x="3313377" y="2422000"/>
                <a:ext cx="440448" cy="139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nl-NL" sz="1200" dirty="0"/>
                  <a:t>i</a:t>
                </a:r>
                <a:r>
                  <a:rPr lang="nl-NL" sz="1200" dirty="0" smtClean="0"/>
                  <a:t>nwinbericht</a:t>
                </a:r>
                <a:endParaRPr lang="nl-NL" sz="1200" dirty="0"/>
              </a:p>
            </p:txBody>
          </p:sp>
        </p:grpSp>
      </p:grpSp>
      <p:sp>
        <p:nvSpPr>
          <p:cNvPr id="11" name="AutoShape 2" descr="Afbeeldingsresultaat voor CJI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46" name="Groep 45"/>
          <p:cNvGrpSpPr/>
          <p:nvPr/>
        </p:nvGrpSpPr>
        <p:grpSpPr>
          <a:xfrm>
            <a:off x="5364088" y="1730458"/>
            <a:ext cx="3475866" cy="1544934"/>
            <a:chOff x="5156496" y="1711185"/>
            <a:chExt cx="3699515" cy="1937771"/>
          </a:xfrm>
        </p:grpSpPr>
        <p:pic>
          <p:nvPicPr>
            <p:cNvPr id="15" name="Afbeelding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6496" y="2744392"/>
              <a:ext cx="904564" cy="904564"/>
            </a:xfrm>
            <a:prstGeom prst="rect">
              <a:avLst/>
            </a:prstGeom>
          </p:spPr>
        </p:pic>
        <p:pic>
          <p:nvPicPr>
            <p:cNvPr id="16" name="Afbeelding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01287" y="2709124"/>
              <a:ext cx="1254724" cy="939832"/>
            </a:xfrm>
            <a:prstGeom prst="rect">
              <a:avLst/>
            </a:prstGeom>
          </p:spPr>
        </p:pic>
        <p:pic>
          <p:nvPicPr>
            <p:cNvPr id="17" name="Afbeelding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5629" y="2833639"/>
              <a:ext cx="1196948" cy="807291"/>
            </a:xfrm>
            <a:prstGeom prst="rect">
              <a:avLst/>
            </a:prstGeom>
          </p:spPr>
        </p:pic>
        <p:pic>
          <p:nvPicPr>
            <p:cNvPr id="18" name="Afbeelding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11161" y="1711185"/>
              <a:ext cx="617844" cy="933070"/>
            </a:xfrm>
            <a:prstGeom prst="rect">
              <a:avLst/>
            </a:prstGeom>
          </p:spPr>
        </p:pic>
        <p:sp>
          <p:nvSpPr>
            <p:cNvPr id="43" name="Stroomdiagram: Magnetische schijf 42"/>
            <p:cNvSpPr/>
            <p:nvPr/>
          </p:nvSpPr>
          <p:spPr bwMode="auto">
            <a:xfrm>
              <a:off x="6498413" y="2461331"/>
              <a:ext cx="864096" cy="648072"/>
            </a:xfrm>
            <a:prstGeom prst="flowChartMagneticDisk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0" lang="nl-N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1" charset="0"/>
                </a:rPr>
                <a:t>Gegevens</a:t>
              </a:r>
            </a:p>
          </p:txBody>
        </p:sp>
        <p:pic>
          <p:nvPicPr>
            <p:cNvPr id="14" name="Afbeelding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3372" y="1774219"/>
              <a:ext cx="922229" cy="823147"/>
            </a:xfrm>
            <a:prstGeom prst="rect">
              <a:avLst/>
            </a:prstGeom>
          </p:spPr>
        </p:pic>
        <p:pic>
          <p:nvPicPr>
            <p:cNvPr id="23" name="Afbeelding 2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508" y="1767682"/>
              <a:ext cx="1205402" cy="908174"/>
            </a:xfrm>
            <a:prstGeom prst="rect">
              <a:avLst/>
            </a:prstGeom>
          </p:spPr>
        </p:pic>
      </p:grpSp>
      <p:grpSp>
        <p:nvGrpSpPr>
          <p:cNvPr id="50" name="Groep 49"/>
          <p:cNvGrpSpPr/>
          <p:nvPr/>
        </p:nvGrpSpPr>
        <p:grpSpPr>
          <a:xfrm>
            <a:off x="3199083" y="2976846"/>
            <a:ext cx="1995600" cy="1765799"/>
            <a:chOff x="3291423" y="3170045"/>
            <a:chExt cx="1995600" cy="1765799"/>
          </a:xfrm>
        </p:grpSpPr>
        <p:grpSp>
          <p:nvGrpSpPr>
            <p:cNvPr id="8" name="Groep 7"/>
            <p:cNvGrpSpPr/>
            <p:nvPr/>
          </p:nvGrpSpPr>
          <p:grpSpPr>
            <a:xfrm>
              <a:off x="3291423" y="3170045"/>
              <a:ext cx="1995600" cy="1765799"/>
              <a:chOff x="3495341" y="2100523"/>
              <a:chExt cx="1995600" cy="1765799"/>
            </a:xfrm>
          </p:grpSpPr>
          <p:sp>
            <p:nvSpPr>
              <p:cNvPr id="37" name="Stroomdiagram: Magnetische schijf 36"/>
              <p:cNvSpPr/>
              <p:nvPr/>
            </p:nvSpPr>
            <p:spPr bwMode="auto">
              <a:xfrm>
                <a:off x="3495341" y="3063941"/>
                <a:ext cx="842547" cy="799525"/>
              </a:xfrm>
              <a:prstGeom prst="flowChartMagneticDisk">
                <a:avLst/>
              </a:prstGeom>
              <a:solidFill>
                <a:srgbClr val="0070C0"/>
              </a:solidFill>
              <a:ln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  <a:t>Meldingen</a:t>
                </a:r>
                <a:b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</a:br>
                <a: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  <a:t>Magazijn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nl-NL" sz="1000" dirty="0" smtClean="0">
                    <a:solidFill>
                      <a:schemeClr val="bg1"/>
                    </a:solidFill>
                    <a:latin typeface="Verdana" pitchFamily="1" charset="0"/>
                  </a:rPr>
                  <a:t>CMG </a:t>
                </a:r>
                <a:endParaRPr kumimoji="0" lang="nl-NL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1" charset="0"/>
                </a:endParaRPr>
              </a:p>
            </p:txBody>
          </p:sp>
          <p:sp>
            <p:nvSpPr>
              <p:cNvPr id="30" name="Stroomdiagram: Magnetische schijf 29"/>
              <p:cNvSpPr/>
              <p:nvPr/>
            </p:nvSpPr>
            <p:spPr bwMode="auto">
              <a:xfrm>
                <a:off x="3520561" y="2100523"/>
                <a:ext cx="817327" cy="800227"/>
              </a:xfrm>
              <a:prstGeom prst="flowChartMagneticDisk">
                <a:avLst/>
              </a:prstGeom>
              <a:solidFill>
                <a:srgbClr val="0070C0"/>
              </a:solidFill>
              <a:ln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  <a:t>Gegevens</a:t>
                </a:r>
                <a:b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</a:br>
                <a: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  <a:t>Magazijn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nl-NL" sz="1000" dirty="0" smtClean="0">
                    <a:solidFill>
                      <a:schemeClr val="bg1"/>
                    </a:solidFill>
                    <a:latin typeface="Verdana" pitchFamily="1" charset="0"/>
                  </a:rPr>
                  <a:t>MIH</a:t>
                </a:r>
                <a:endParaRPr kumimoji="0" lang="nl-NL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1" charset="0"/>
                </a:endParaRPr>
              </a:p>
            </p:txBody>
          </p:sp>
          <p:sp>
            <p:nvSpPr>
              <p:cNvPr id="36" name="Stroomdiagram: Magnetische schijf 35"/>
              <p:cNvSpPr/>
              <p:nvPr/>
            </p:nvSpPr>
            <p:spPr bwMode="auto">
              <a:xfrm>
                <a:off x="4664927" y="3086891"/>
                <a:ext cx="826014" cy="779431"/>
              </a:xfrm>
              <a:prstGeom prst="flowChartMagneticDisk">
                <a:avLst/>
              </a:prstGeom>
              <a:solidFill>
                <a:srgbClr val="0070C0"/>
              </a:solidFill>
              <a:ln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  <a:t>Gegevens</a:t>
                </a:r>
                <a:b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</a:br>
                <a: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  <a:t>Magazijn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nl-NL" sz="1000" dirty="0" smtClean="0">
                    <a:solidFill>
                      <a:schemeClr val="bg1"/>
                    </a:solidFill>
                    <a:latin typeface="Verdana" pitchFamily="1" charset="0"/>
                  </a:rPr>
                  <a:t>EDW</a:t>
                </a:r>
                <a:endParaRPr kumimoji="0" lang="nl-NL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1" charset="0"/>
                </a:endParaRPr>
              </a:p>
            </p:txBody>
          </p:sp>
          <p:sp>
            <p:nvSpPr>
              <p:cNvPr id="40" name="Stroomdiagram: Magnetische schijf 39"/>
              <p:cNvSpPr/>
              <p:nvPr/>
            </p:nvSpPr>
            <p:spPr bwMode="auto">
              <a:xfrm>
                <a:off x="4670019" y="2132889"/>
                <a:ext cx="782011" cy="767026"/>
              </a:xfrm>
              <a:prstGeom prst="flowChartMagneticDisk">
                <a:avLst/>
              </a:prstGeom>
              <a:solidFill>
                <a:srgbClr val="0070C0"/>
              </a:solidFill>
              <a:ln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  <a:t>Lokaal</a:t>
                </a:r>
                <a:b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</a:br>
                <a:r>
                  <a:rPr kumimoji="0" lang="nl-NL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1" charset="0"/>
                  </a:rPr>
                  <a:t>Magazijn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nl-NL" sz="1000" dirty="0" smtClean="0">
                    <a:solidFill>
                      <a:schemeClr val="bg1"/>
                    </a:solidFill>
                    <a:latin typeface="Verdana" pitchFamily="1" charset="0"/>
                  </a:rPr>
                  <a:t>RBG</a:t>
                </a:r>
                <a:endParaRPr kumimoji="0" lang="nl-NL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1" charset="0"/>
                </a:endParaRPr>
              </a:p>
            </p:txBody>
          </p:sp>
        </p:grpSp>
        <p:sp>
          <p:nvSpPr>
            <p:cNvPr id="25" name="Pijl in vier richtingen 24"/>
            <p:cNvSpPr/>
            <p:nvPr/>
          </p:nvSpPr>
          <p:spPr bwMode="auto">
            <a:xfrm rot="2706873">
              <a:off x="3944661" y="3700782"/>
              <a:ext cx="745005" cy="728093"/>
            </a:xfrm>
            <a:prstGeom prst="quadArrow">
              <a:avLst/>
            </a:prstGeom>
            <a:solidFill>
              <a:schemeClr val="accent1"/>
            </a:solidFill>
            <a:ln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nl-NL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1" charset="0"/>
              </a:endParaRPr>
            </a:p>
          </p:txBody>
        </p:sp>
      </p:grpSp>
      <p:sp>
        <p:nvSpPr>
          <p:cNvPr id="51" name="Tekstvak 50"/>
          <p:cNvSpPr txBox="1"/>
          <p:nvPr/>
        </p:nvSpPr>
        <p:spPr>
          <a:xfrm>
            <a:off x="1582785" y="5131906"/>
            <a:ext cx="667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1200" dirty="0" smtClean="0"/>
              <a:t>CMG</a:t>
            </a:r>
            <a:endParaRPr lang="nl-NL" sz="1200" dirty="0"/>
          </a:p>
        </p:txBody>
      </p:sp>
      <p:sp>
        <p:nvSpPr>
          <p:cNvPr id="53" name="Gebogen PIJL-OMHOOG 52"/>
          <p:cNvSpPr/>
          <p:nvPr/>
        </p:nvSpPr>
        <p:spPr bwMode="auto">
          <a:xfrm>
            <a:off x="7700556" y="3485853"/>
            <a:ext cx="735435" cy="2217830"/>
          </a:xfrm>
          <a:prstGeom prst="bentUpArrow">
            <a:avLst>
              <a:gd name="adj1" fmla="val 25000"/>
              <a:gd name="adj2" fmla="val 23920"/>
              <a:gd name="adj3" fmla="val 25000"/>
            </a:avLst>
          </a:prstGeom>
          <a:solidFill>
            <a:schemeClr val="accent1"/>
          </a:solidFill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1" charset="0"/>
            </a:endParaRPr>
          </a:p>
        </p:txBody>
      </p:sp>
      <p:grpSp>
        <p:nvGrpSpPr>
          <p:cNvPr id="54" name="Groep 53"/>
          <p:cNvGrpSpPr/>
          <p:nvPr/>
        </p:nvGrpSpPr>
        <p:grpSpPr>
          <a:xfrm>
            <a:off x="7770856" y="4002400"/>
            <a:ext cx="1069098" cy="1343897"/>
            <a:chOff x="3313377" y="2410490"/>
            <a:chExt cx="1069098" cy="1071873"/>
          </a:xfrm>
        </p:grpSpPr>
        <p:sp>
          <p:nvSpPr>
            <p:cNvPr id="55" name="Ezelsoor 54"/>
            <p:cNvSpPr/>
            <p:nvPr/>
          </p:nvSpPr>
          <p:spPr bwMode="auto">
            <a:xfrm>
              <a:off x="3362880" y="2410490"/>
              <a:ext cx="1019595" cy="1060363"/>
            </a:xfrm>
            <a:prstGeom prst="foldedCorner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1" charset="0"/>
              </a:endParaRPr>
            </a:p>
          </p:txBody>
        </p:sp>
        <p:graphicFrame>
          <p:nvGraphicFramePr>
            <p:cNvPr id="56" name="Diagram 55"/>
            <p:cNvGraphicFramePr/>
            <p:nvPr>
              <p:extLst>
                <p:ext uri="{D42A27DB-BD31-4B8C-83A1-F6EECF244321}">
                  <p14:modId xmlns:p14="http://schemas.microsoft.com/office/powerpoint/2010/main" val="2680570403"/>
                </p:ext>
              </p:extLst>
            </p:nvPr>
          </p:nvGraphicFramePr>
          <p:xfrm>
            <a:off x="3417654" y="2789603"/>
            <a:ext cx="814179" cy="6927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  <p:sp>
          <p:nvSpPr>
            <p:cNvPr id="57" name="Tekstvak 56"/>
            <p:cNvSpPr txBox="1"/>
            <p:nvPr/>
          </p:nvSpPr>
          <p:spPr>
            <a:xfrm>
              <a:off x="3313377" y="2422000"/>
              <a:ext cx="829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nl-NL" sz="1200" dirty="0" smtClean="0"/>
                <a:t>Verstrek</a:t>
              </a:r>
              <a:br>
                <a:rPr lang="nl-NL" sz="1200" dirty="0" smtClean="0"/>
              </a:br>
              <a:r>
                <a:rPr lang="nl-NL" sz="1200" dirty="0" smtClean="0"/>
                <a:t>bericht</a:t>
              </a:r>
              <a:endParaRPr lang="nl-NL" sz="1200" dirty="0"/>
            </a:p>
          </p:txBody>
        </p:sp>
      </p:grpSp>
      <p:sp>
        <p:nvSpPr>
          <p:cNvPr id="60" name="Afgeronde rechthoek 59"/>
          <p:cNvSpPr/>
          <p:nvPr/>
        </p:nvSpPr>
        <p:spPr bwMode="auto">
          <a:xfrm>
            <a:off x="5803332" y="5013093"/>
            <a:ext cx="1819756" cy="1129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1" charset="0"/>
            </a:endParaRPr>
          </a:p>
        </p:txBody>
      </p:sp>
      <p:sp>
        <p:nvSpPr>
          <p:cNvPr id="61" name="Rechthoek 60"/>
          <p:cNvSpPr/>
          <p:nvPr/>
        </p:nvSpPr>
        <p:spPr bwMode="auto">
          <a:xfrm>
            <a:off x="6387380" y="5270406"/>
            <a:ext cx="1119314" cy="735126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1" charset="0"/>
              </a:rPr>
              <a:t>Verstrekken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nl-NL" sz="1000" dirty="0" smtClean="0">
                <a:solidFill>
                  <a:schemeClr val="tx1"/>
                </a:solidFill>
                <a:latin typeface="Verdana" pitchFamily="1" charset="0"/>
              </a:rPr>
              <a:t>Selecteren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1" charset="0"/>
              </a:rPr>
              <a:t>Filteren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5826949" y="5131906"/>
            <a:ext cx="667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1200" dirty="0" smtClean="0"/>
              <a:t>VMG</a:t>
            </a:r>
            <a:endParaRPr lang="nl-NL" sz="1200" dirty="0"/>
          </a:p>
        </p:txBody>
      </p:sp>
      <p:sp>
        <p:nvSpPr>
          <p:cNvPr id="63" name="PIJL-LINKS en -OMHOOG 62"/>
          <p:cNvSpPr/>
          <p:nvPr/>
        </p:nvSpPr>
        <p:spPr bwMode="auto">
          <a:xfrm rot="10800000">
            <a:off x="2195248" y="4146819"/>
            <a:ext cx="979070" cy="850392"/>
          </a:xfrm>
          <a:prstGeom prst="leftUpArrow">
            <a:avLst>
              <a:gd name="adj1" fmla="val 18856"/>
              <a:gd name="adj2" fmla="val 25000"/>
              <a:gd name="adj3" fmla="val 25000"/>
            </a:avLst>
          </a:prstGeom>
          <a:solidFill>
            <a:schemeClr val="accent1"/>
          </a:solidFill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1" charset="0"/>
            </a:endParaRPr>
          </a:p>
        </p:txBody>
      </p:sp>
      <p:sp>
        <p:nvSpPr>
          <p:cNvPr id="64" name="PIJL-LINKS en -OMHOOG 63"/>
          <p:cNvSpPr/>
          <p:nvPr/>
        </p:nvSpPr>
        <p:spPr bwMode="auto">
          <a:xfrm rot="5400000">
            <a:off x="4703050" y="4705407"/>
            <a:ext cx="979070" cy="1142639"/>
          </a:xfrm>
          <a:prstGeom prst="leftUpArrow">
            <a:avLst>
              <a:gd name="adj1" fmla="val 18856"/>
              <a:gd name="adj2" fmla="val 25000"/>
              <a:gd name="adj3" fmla="val 25000"/>
            </a:avLst>
          </a:prstGeom>
          <a:solidFill>
            <a:schemeClr val="accent1"/>
          </a:solidFill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Tijdelijke aanduiding voor inhoud 17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321856" cy="4354512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0AC-A51A-4E10-BF59-EFA40C5BD279}" type="datetime4">
              <a:rPr lang="nl-NL" smtClean="0"/>
              <a:pPr/>
              <a:t>5 oktober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427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lopen we tegen aan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Huidige complexe applicatielandschap is volgeplakt met pleisters, overzicht ontbreekt, onbeheersbaarheid dreigt.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Gegevens </a:t>
            </a:r>
            <a:r>
              <a:rPr lang="nl-NL" dirty="0"/>
              <a:t>worden veelvuldig gekopieerd en </a:t>
            </a:r>
            <a:r>
              <a:rPr lang="nl-NL" dirty="0" smtClean="0"/>
              <a:t>opgeslagen.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Sommige applicatie (RIS) kunnen </a:t>
            </a:r>
            <a:r>
              <a:rPr lang="nl-NL" dirty="0" smtClean="0"/>
              <a:t>niet meer worden aangepast </a:t>
            </a:r>
            <a:r>
              <a:rPr lang="nl-NL" dirty="0" smtClean="0"/>
              <a:t>waardoor gewenste wijzigingen in gegevensstromen niet meer doorgevoerd kunnen worden</a:t>
            </a:r>
            <a:r>
              <a:rPr lang="nl-NL" dirty="0" smtClean="0"/>
              <a:t>.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Applicaties ondersteunen niet de behoeftes van de uitvoering waardoor er oplossing ontstaan buiten de systemen om (bv LOA’s</a:t>
            </a:r>
            <a:r>
              <a:rPr lang="nl-NL" dirty="0" smtClean="0"/>
              <a:t>).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Geen integraal ontwikkelproces inwinnen en verstrekken.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Geen </a:t>
            </a:r>
            <a:r>
              <a:rPr lang="nl-NL" dirty="0"/>
              <a:t>compleet zicht op </a:t>
            </a:r>
            <a:r>
              <a:rPr lang="nl-NL" dirty="0" smtClean="0"/>
              <a:t>afnemers, onduidelijk wie geraakt wordt door wijzigingen aan de voorkant.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De impact van wetswijzigingen op de systemen zijn lastig te doorgronden en kosten </a:t>
            </a:r>
            <a:r>
              <a:rPr lang="nl-NL" dirty="0" smtClean="0"/>
              <a:t>veel </a:t>
            </a:r>
            <a:r>
              <a:rPr lang="nl-NL" dirty="0"/>
              <a:t>tijd om te realiseren</a:t>
            </a:r>
            <a:endParaRPr lang="en-GB" dirty="0"/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0AC-A51A-4E10-BF59-EFA40C5BD279}" type="datetime4">
              <a:rPr lang="nl-NL" smtClean="0"/>
              <a:pPr/>
              <a:t>5 oktober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89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Showcase voor visie Grip op Gegevens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8775" y="1709738"/>
            <a:ext cx="8421688" cy="4443412"/>
          </a:xfrm>
        </p:spPr>
        <p:txBody>
          <a:bodyPr/>
          <a:lstStyle/>
          <a:p>
            <a:pPr lvl="0"/>
            <a:r>
              <a:rPr lang="nl-NL" sz="2100" dirty="0" smtClean="0">
                <a:solidFill>
                  <a:srgbClr val="0070C0"/>
                </a:solidFill>
              </a:rPr>
              <a:t>Werkt visie voor ons?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Noodzaak is dus hoog om meer Grip op Gegevens te krijgen.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Visie van Grip op Gegevens krijgt veel bijval, maar </a:t>
            </a:r>
            <a:r>
              <a:rPr lang="nl-NL" dirty="0" smtClean="0"/>
              <a:t>wat betekent het voor ons?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ZELF toetsen </a:t>
            </a:r>
            <a:r>
              <a:rPr lang="nl-NL" dirty="0" err="1" smtClean="0"/>
              <a:t>adhv</a:t>
            </a:r>
            <a:r>
              <a:rPr lang="nl-NL" dirty="0" smtClean="0"/>
              <a:t> </a:t>
            </a:r>
            <a:r>
              <a:rPr lang="nl-NL" dirty="0" smtClean="0"/>
              <a:t>Showcase “EWLS”</a:t>
            </a:r>
          </a:p>
          <a:p>
            <a:pPr lvl="0"/>
            <a:endParaRPr lang="nl-NL" dirty="0"/>
          </a:p>
          <a:p>
            <a:r>
              <a:rPr lang="nl-NL" sz="2100" dirty="0" smtClean="0">
                <a:solidFill>
                  <a:srgbClr val="0070C0"/>
                </a:solidFill>
              </a:rPr>
              <a:t>Doelen Showcase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Overzicht van issues en gemaakte keuzes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Inzicht </a:t>
            </a:r>
            <a:r>
              <a:rPr lang="nl-NL" dirty="0"/>
              <a:t>in de consequenties voor de </a:t>
            </a:r>
            <a:r>
              <a:rPr lang="nl-NL" dirty="0" smtClean="0"/>
              <a:t>organisatie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Inzicht </a:t>
            </a:r>
            <a:r>
              <a:rPr lang="nl-NL" dirty="0"/>
              <a:t>in benodigde kennis en competenties van </a:t>
            </a:r>
            <a:r>
              <a:rPr lang="nl-NL" dirty="0" smtClean="0"/>
              <a:t>medewerkers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Inzicht in doorlooptijd en capaciteit (</a:t>
            </a:r>
            <a:r>
              <a:rPr lang="nl-NL" dirty="0" err="1"/>
              <a:t>tbv</a:t>
            </a:r>
            <a:r>
              <a:rPr lang="nl-NL" dirty="0"/>
              <a:t> volgende trajecten</a:t>
            </a:r>
            <a:r>
              <a:rPr lang="nl-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Geen productieversie, modellen basis voor nieuwe EWLS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nl-NL" sz="2100" dirty="0">
              <a:solidFill>
                <a:srgbClr val="0070C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nl-NL" sz="2100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0AC-A51A-4E10-BF59-EFA40C5BD279}" type="datetime4">
              <a:rPr lang="nl-NL" smtClean="0"/>
              <a:pPr/>
              <a:t>5 oktober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90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EWLS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NL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EWLS is een gegevensstroom voor het inwinnen gegevens betreffende Eigen Woning (EW) en Lijfrenteproducten (</a:t>
            </a:r>
            <a:r>
              <a:rPr lang="nl-NL" dirty="0" err="1" smtClean="0"/>
              <a:t>oa</a:t>
            </a:r>
            <a:r>
              <a:rPr lang="nl-NL" dirty="0" smtClean="0"/>
              <a:t> Banksparen)</a:t>
            </a:r>
            <a:br>
              <a:rPr lang="nl-NL" dirty="0" smtClean="0"/>
            </a:br>
            <a:endParaRPr lang="nl-NL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Administratie plichtigen zijn banken en beleggingsinstellingen</a:t>
            </a:r>
            <a:br>
              <a:rPr lang="nl-NL" dirty="0" smtClean="0"/>
            </a:br>
            <a:endParaRPr lang="nl-NL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Gegevens zijn nodig voor IB (VIA/ABS) en buitenland (FATCA/CRS)</a:t>
            </a:r>
            <a:br>
              <a:rPr lang="nl-NL" dirty="0" smtClean="0"/>
            </a:br>
            <a:endParaRPr lang="nl-NL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Stroom is nu nog geïmplementeerd in RIS, niet meer aanpasbaar</a:t>
            </a:r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0AC-A51A-4E10-BF59-EFA40C5BD279}" type="datetime4">
              <a:rPr lang="nl-NL" smtClean="0"/>
              <a:pPr/>
              <a:t>5 oktober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22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Aanpak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 korte periode (12 weken)</a:t>
            </a:r>
            <a:br>
              <a:rPr lang="nl-NL" dirty="0" smtClean="0"/>
            </a:br>
            <a:r>
              <a:rPr lang="nl-NL" dirty="0" smtClean="0"/>
              <a:t>met beperkte capaciteit (4 BLD modelleurs, 1-2 dagen </a:t>
            </a:r>
            <a:r>
              <a:rPr lang="nl-NL" dirty="0" err="1" smtClean="0"/>
              <a:t>pppw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zo veel mogelijk ervaren.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Begonnen met opstellen van de modellen (verticale 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Wetsmodel (wetsanalyse, annotatie, voorbeeldzinnen en feitmodel) worden opgesteld met ondersteuning van ervaren modelleurs.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Implementatiemodellen zullen in ieder geval niet door BLD-medewerkers worden opgesteld, te technisch.</a:t>
            </a:r>
          </a:p>
          <a:p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0AC-A51A-4E10-BF59-EFA40C5BD279}" type="datetime4">
              <a:rPr lang="nl-NL" smtClean="0"/>
              <a:pPr/>
              <a:t>5 oktober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65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Focus op producten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461307"/>
            <a:ext cx="8421688" cy="3029173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0AC-A51A-4E10-BF59-EFA40C5BD279}" type="datetime4">
              <a:rPr lang="nl-NL" smtClean="0"/>
              <a:pPr/>
              <a:t>5 oktober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058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Ervaring tot nu toe (3 weken)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Blij dat gegevens weer </a:t>
            </a:r>
            <a:r>
              <a:rPr lang="nl-NL" dirty="0" smtClean="0"/>
              <a:t>serieus </a:t>
            </a:r>
            <a:r>
              <a:rPr lang="nl-NL" dirty="0"/>
              <a:t>genomen </a:t>
            </a:r>
            <a:r>
              <a:rPr lang="nl-NL" dirty="0" smtClean="0"/>
              <a:t>wordt.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We </a:t>
            </a:r>
            <a:r>
              <a:rPr lang="nl-NL" dirty="0"/>
              <a:t>leren anders denken, </a:t>
            </a:r>
            <a:r>
              <a:rPr lang="nl-NL" dirty="0" smtClean="0"/>
              <a:t>leren </a:t>
            </a:r>
            <a:r>
              <a:rPr lang="nl-NL" dirty="0"/>
              <a:t>de juiste vragen </a:t>
            </a:r>
            <a:r>
              <a:rPr lang="nl-NL" dirty="0" smtClean="0"/>
              <a:t>te stellen (bv Waar staat dat dan?).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Door het gebruik van modellen </a:t>
            </a:r>
            <a:r>
              <a:rPr lang="nl-NL" dirty="0" smtClean="0"/>
              <a:t>zie je andere oplossingsrichtingen </a:t>
            </a:r>
            <a:r>
              <a:rPr lang="nl-NL" dirty="0"/>
              <a:t>(product overzicht met groene </a:t>
            </a:r>
            <a:r>
              <a:rPr lang="nl-NL" dirty="0" smtClean="0"/>
              <a:t>kleurtjes).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Techniek </a:t>
            </a:r>
            <a:r>
              <a:rPr lang="nl-NL" dirty="0"/>
              <a:t>en fiscalisten weten elkaar beter te vinden, </a:t>
            </a:r>
            <a:r>
              <a:rPr lang="nl-NL" dirty="0" smtClean="0"/>
              <a:t>eenduidig begrippenkader vaststellen.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Modelleren vereist focus, </a:t>
            </a:r>
            <a:r>
              <a:rPr lang="nl-NL" dirty="0"/>
              <a:t>is niet iets wat je er even bij </a:t>
            </a:r>
            <a:r>
              <a:rPr lang="nl-NL" dirty="0" smtClean="0"/>
              <a:t>doet.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/>
              <a:t>T</a:t>
            </a:r>
            <a:r>
              <a:rPr lang="en-GB" dirty="0" err="1" smtClean="0"/>
              <a:t>ijd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showcase </a:t>
            </a:r>
            <a:r>
              <a:rPr lang="en-GB" dirty="0" err="1" smtClean="0"/>
              <a:t>staat</a:t>
            </a:r>
            <a:r>
              <a:rPr lang="en-GB" dirty="0" smtClean="0"/>
              <a:t> nu al </a:t>
            </a:r>
            <a:r>
              <a:rPr lang="en-GB" dirty="0" err="1" smtClean="0"/>
              <a:t>onder</a:t>
            </a:r>
            <a:r>
              <a:rPr lang="en-GB" dirty="0" smtClean="0"/>
              <a:t> </a:t>
            </a:r>
            <a:r>
              <a:rPr lang="en-GB" dirty="0" err="1" smtClean="0"/>
              <a:t>druk</a:t>
            </a:r>
            <a:r>
              <a:rPr lang="en-GB" dirty="0" smtClean="0"/>
              <a:t>: </a:t>
            </a:r>
            <a:r>
              <a:rPr lang="nl-NL" dirty="0" smtClean="0"/>
              <a:t>het zal lastig worden het korte </a:t>
            </a:r>
            <a:r>
              <a:rPr lang="nl-NL" dirty="0"/>
              <a:t>termijn denken te </a:t>
            </a:r>
            <a:r>
              <a:rPr lang="nl-NL" dirty="0" smtClean="0"/>
              <a:t>doorbreken.</a:t>
            </a:r>
            <a:endParaRPr lang="en-GB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De </a:t>
            </a:r>
            <a:r>
              <a:rPr lang="nl-NL" dirty="0"/>
              <a:t>modelmatige opzet van het ontwerp in samenspraak met de fiscalisten zijn </a:t>
            </a:r>
            <a:r>
              <a:rPr lang="nl-NL" dirty="0" err="1"/>
              <a:t>quickwins</a:t>
            </a:r>
            <a:r>
              <a:rPr lang="nl-NL" dirty="0"/>
              <a:t> waarmee je eigenlijk meteen al </a:t>
            </a:r>
            <a:r>
              <a:rPr lang="nl-NL" dirty="0" smtClean="0"/>
              <a:t>mee aan </a:t>
            </a:r>
            <a:r>
              <a:rPr lang="nl-NL" dirty="0"/>
              <a:t>de gang zou </a:t>
            </a:r>
            <a:r>
              <a:rPr lang="nl-NL" dirty="0" smtClean="0"/>
              <a:t>kunnen gaan.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0AC-A51A-4E10-BF59-EFA40C5BD279}" type="datetime4">
              <a:rPr lang="nl-NL" smtClean="0"/>
              <a:pPr/>
              <a:t>5 oktober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21976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 Belastingdienst">
  <a:themeElements>
    <a:clrScheme name="">
      <a:dk1>
        <a:srgbClr val="000000"/>
      </a:dk1>
      <a:lt1>
        <a:srgbClr val="FFFFFF"/>
      </a:lt1>
      <a:dk2>
        <a:srgbClr val="673327"/>
      </a:dk2>
      <a:lt2>
        <a:srgbClr val="275937"/>
      </a:lt2>
      <a:accent1>
        <a:srgbClr val="8FCAE7"/>
      </a:accent1>
      <a:accent2>
        <a:srgbClr val="76D2B6"/>
      </a:accent2>
      <a:accent3>
        <a:srgbClr val="FFFFFF"/>
      </a:accent3>
      <a:accent4>
        <a:srgbClr val="000000"/>
      </a:accent4>
      <a:accent5>
        <a:srgbClr val="C6E1F1"/>
      </a:accent5>
      <a:accent6>
        <a:srgbClr val="6ABEA5"/>
      </a:accent6>
      <a:hlink>
        <a:srgbClr val="39870C"/>
      </a:hlink>
      <a:folHlink>
        <a:srgbClr val="777C00"/>
      </a:folHlink>
    </a:clrScheme>
    <a:fontScheme name="Sjabloon Vertrouwelijk (11 LichtBlauwn) 9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1" charset="0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1" charset="0"/>
          </a:defRPr>
        </a:defPPr>
      </a:lstStyle>
    </a:lnDef>
  </a:objectDefaults>
  <a:extraClrSchemeLst>
    <a:extraClrScheme>
      <a:clrScheme name="Sjabloon Vertrouwelijk (11 LichtBlauwn) 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ertrouwelijk">
  <a:themeElements>
    <a:clrScheme name="">
      <a:dk1>
        <a:srgbClr val="000000"/>
      </a:dk1>
      <a:lt1>
        <a:srgbClr val="FFFFFF"/>
      </a:lt1>
      <a:dk2>
        <a:srgbClr val="673327"/>
      </a:dk2>
      <a:lt2>
        <a:srgbClr val="275937"/>
      </a:lt2>
      <a:accent1>
        <a:srgbClr val="8FCAE7"/>
      </a:accent1>
      <a:accent2>
        <a:srgbClr val="76D2B6"/>
      </a:accent2>
      <a:accent3>
        <a:srgbClr val="FFFFFF"/>
      </a:accent3>
      <a:accent4>
        <a:srgbClr val="000000"/>
      </a:accent4>
      <a:accent5>
        <a:srgbClr val="C6E1F1"/>
      </a:accent5>
      <a:accent6>
        <a:srgbClr val="6ABEA5"/>
      </a:accent6>
      <a:hlink>
        <a:srgbClr val="39870C"/>
      </a:hlink>
      <a:folHlink>
        <a:srgbClr val="777C00"/>
      </a:folHlink>
    </a:clrScheme>
    <a:fontScheme name="Sjabloon Vertrouwelijk (11 LichtBlauwn) 9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1" charset="0"/>
          </a:defRPr>
        </a:defPPr>
      </a:lstStyle>
    </a:lnDef>
  </a:objectDefaults>
  <a:extraClrSchemeLst>
    <a:extraClrScheme>
      <a:clrScheme name="Sjabloon Vertrouwelijk (11 LichtBlauwn) 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gelstalig">
  <a:themeElements>
    <a:clrScheme name="">
      <a:dk1>
        <a:srgbClr val="000000"/>
      </a:dk1>
      <a:lt1>
        <a:srgbClr val="FFFFFF"/>
      </a:lt1>
      <a:dk2>
        <a:srgbClr val="673327"/>
      </a:dk2>
      <a:lt2>
        <a:srgbClr val="275937"/>
      </a:lt2>
      <a:accent1>
        <a:srgbClr val="8FCAE7"/>
      </a:accent1>
      <a:accent2>
        <a:srgbClr val="76D2B6"/>
      </a:accent2>
      <a:accent3>
        <a:srgbClr val="FFFFFF"/>
      </a:accent3>
      <a:accent4>
        <a:srgbClr val="000000"/>
      </a:accent4>
      <a:accent5>
        <a:srgbClr val="C6E1F1"/>
      </a:accent5>
      <a:accent6>
        <a:srgbClr val="6ABEA5"/>
      </a:accent6>
      <a:hlink>
        <a:srgbClr val="39870C"/>
      </a:hlink>
      <a:folHlink>
        <a:srgbClr val="777C00"/>
      </a:folHlink>
    </a:clrScheme>
    <a:fontScheme name="Sjabloon Vertrouwelijk (11 LichtBlauwn) 9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1" charset="0"/>
          </a:defRPr>
        </a:defPPr>
      </a:lstStyle>
    </a:lnDef>
  </a:objectDefaults>
  <a:extraClrSchemeLst>
    <a:extraClrScheme>
      <a:clrScheme name="Sjabloon Vertrouwelijk (11 LichtBlauwn) 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ngelstalig Vertrouwelijk">
  <a:themeElements>
    <a:clrScheme name="">
      <a:dk1>
        <a:srgbClr val="000000"/>
      </a:dk1>
      <a:lt1>
        <a:srgbClr val="FFFFFF"/>
      </a:lt1>
      <a:dk2>
        <a:srgbClr val="673327"/>
      </a:dk2>
      <a:lt2>
        <a:srgbClr val="275937"/>
      </a:lt2>
      <a:accent1>
        <a:srgbClr val="8FCAE7"/>
      </a:accent1>
      <a:accent2>
        <a:srgbClr val="76D2B6"/>
      </a:accent2>
      <a:accent3>
        <a:srgbClr val="FFFFFF"/>
      </a:accent3>
      <a:accent4>
        <a:srgbClr val="000000"/>
      </a:accent4>
      <a:accent5>
        <a:srgbClr val="C6E1F1"/>
      </a:accent5>
      <a:accent6>
        <a:srgbClr val="6ABEA5"/>
      </a:accent6>
      <a:hlink>
        <a:srgbClr val="39870C"/>
      </a:hlink>
      <a:folHlink>
        <a:srgbClr val="777C00"/>
      </a:folHlink>
    </a:clrScheme>
    <a:fontScheme name="Sjabloon Vertrouwelijk (11 LichtBlauwn) 9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1" charset="0"/>
          </a:defRPr>
        </a:defPPr>
      </a:lstStyle>
    </a:lnDef>
  </a:objectDefaults>
  <a:extraClrSchemeLst>
    <a:extraClrScheme>
      <a:clrScheme name="Sjabloon Vertrouwelijk (11 LichtBlauwn) 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Belastingdienst</Template>
  <TotalTime>1379</TotalTime>
  <Words>409</Words>
  <Application>Microsoft Office PowerPoint</Application>
  <PresentationFormat>Diavoorstelling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Times New Roman</vt:lpstr>
      <vt:lpstr>Verdana</vt:lpstr>
      <vt:lpstr>Presentatie Belastingdienst</vt:lpstr>
      <vt:lpstr>Vertrouwelijk</vt:lpstr>
      <vt:lpstr>Engelstalig</vt:lpstr>
      <vt:lpstr>Engelstalig Vertrouwelijk</vt:lpstr>
      <vt:lpstr>Showcase EWLS Voorlichtingsbijeenkomst Visie op gegevens  20191007</vt:lpstr>
      <vt:lpstr>CAP Gegevens / STS</vt:lpstr>
      <vt:lpstr>PowerPoint-presentatie</vt:lpstr>
      <vt:lpstr>Waar lopen we tegen aan</vt:lpstr>
      <vt:lpstr>Showcase voor visie Grip op Gegevens</vt:lpstr>
      <vt:lpstr>Wat is EWLS</vt:lpstr>
      <vt:lpstr>Aanpak</vt:lpstr>
      <vt:lpstr>Focus op producten</vt:lpstr>
      <vt:lpstr>Ervaring tot nu toe (3 weken)</vt:lpstr>
      <vt:lpstr>Ervaring met methode, tooling en fabriek</vt:lpstr>
    </vt:vector>
  </TitlesOfParts>
  <Company>Ministerie van Financien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Ontwerpintervisie</dc:title>
  <dc:creator>Peter P.R.A. Philipsen</dc:creator>
  <cp:lastModifiedBy>Paul P.M.J. Smeets</cp:lastModifiedBy>
  <cp:revision>89</cp:revision>
  <cp:lastPrinted>2017-03-16T15:45:22Z</cp:lastPrinted>
  <dcterms:created xsi:type="dcterms:W3CDTF">2017-03-16T10:23:43Z</dcterms:created>
  <dcterms:modified xsi:type="dcterms:W3CDTF">2019-10-05T09:44:43Z</dcterms:modified>
</cp:coreProperties>
</file>