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SourceSansPr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754a44d1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754a44d1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754a44d1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754a44d1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54a44d1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54a44d1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54a44d1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54a44d1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754a44d1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754a44d1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754a44d1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754a44d1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754a44d1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754a44d1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754a44d1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754a44d1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754a44d1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754a44d1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754a44d1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754a44d1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754a44d1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754a44d1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754a44d1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754a44d1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754a44d1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754a44d1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754a44d1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754a44d1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754a44d1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754a44d1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754a44d1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754a44d1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754a44d1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754a44d1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ublic.tableau.com/views/BikeInfrastructureWorkbook/Dashboard?:language=en-US&amp;publish=yes&amp;:display_count=n&amp;:origin=viz_share_link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ublic.tableau.com/views/BikeInfrastructureWorkbook/Dashboard?:language=en-US&amp;publish=yes&amp;:display_count=n&amp;:origin=viz_share_link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-106450" y="-425419"/>
            <a:ext cx="9250452" cy="617902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type="title"/>
          </p:nvPr>
        </p:nvSpPr>
        <p:spPr>
          <a:xfrm>
            <a:off x="938400" y="335225"/>
            <a:ext cx="7764900" cy="15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00"/>
              <a:t>Bike Infrastructure in Chicago</a:t>
            </a:r>
            <a:endParaRPr sz="4400"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070800" y="3910900"/>
            <a:ext cx="30024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8">
                <a:solidFill>
                  <a:schemeClr val="dk2"/>
                </a:solidFill>
              </a:rPr>
              <a:t>Samantha Goodman</a:t>
            </a:r>
            <a:endParaRPr b="1" sz="2608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Updated 12/13/21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1734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 Infrastructure Need Calculation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16625" y="1173725"/>
            <a:ext cx="813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To calculate comparative need for bike infrastructure, I used Divvy bike trips as a proxy for bike usage within a community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 sampled the Divvy trip data, and used the month of June 2019 for my calculations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[Bike Usage Score] - [Bike Infrastructure Score] = Need</a:t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Need </a:t>
            </a:r>
            <a:r>
              <a:rPr lang="en"/>
              <a:t>Results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395300" y="1187125"/>
            <a:ext cx="4437000" cy="18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Darker green = higher bike infrastructure need score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See Tableau Dashboard for more detailed map </a:t>
            </a:r>
            <a:r>
              <a:rPr lang="en" sz="2300" u="sng">
                <a:solidFill>
                  <a:schemeClr val="hlink"/>
                </a:solidFill>
                <a:hlinkClick r:id="rId3"/>
              </a:rPr>
              <a:t>[link]</a:t>
            </a:r>
            <a:endParaRPr sz="2300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25" y="94775"/>
            <a:ext cx="3676151" cy="487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000" y="1068425"/>
            <a:ext cx="5770830" cy="37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As machine learning was a requirement of my project, I applied K Means clustering to the community areas using demographic data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 communities were clustered into 4 groups, according to similar demographic data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Results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50" y="1068425"/>
            <a:ext cx="2768438" cy="377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103" y="152400"/>
            <a:ext cx="348970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443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Bike infrastructure is not evenly distributed throughout the city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 neighborhoods on the north side of the city, as well as along the lake, have more bike infrastructure</a:t>
            </a:r>
            <a:endParaRPr sz="2300"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950" y="178137"/>
            <a:ext cx="3750375" cy="478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443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 Near North Side has a strong need for more bike infrastructure, namely more bike lanes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Other areas (Fuller Park, Hermosa) would benefit immediately from more bike infrastructure</a:t>
            </a:r>
            <a:endParaRPr sz="2300"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852" y="512725"/>
            <a:ext cx="3720450" cy="24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No bike lane usage data was available - Divvy trips were used as a proxy, but not all cyclists use Divvy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Bike infrastructure score as calculated in an arbitrary way (based on my experience as a cyclist in Chicago and interviewing others)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Community areas are good for communicating with the public, but aldermanic wards are probably a better way if the goal is to add more bike lanes</a:t>
            </a:r>
            <a:endParaRPr sz="2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Directions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795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Update data are more bike lanes are installed and maps are updated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Analyze data by wards in order to communicate with member of City Council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Questions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Q</a:t>
            </a:r>
            <a:r>
              <a:rPr lang="en" sz="2300"/>
              <a:t>uestions this project attempted to answer were:</a:t>
            </a:r>
            <a:endParaRPr sz="23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2300"/>
              <a:t>Which community areas (neighborhoods) in Chicago have the most bike infrastructure, and which have the least?</a:t>
            </a:r>
            <a:endParaRPr sz="2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2300"/>
              <a:t>Are there areas that show an unmet demand for bike infrastructure?</a:t>
            </a:r>
            <a:endParaRPr sz="2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2300"/>
              <a:t>Can I predict bike infrastructure levels based on demographic data?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</a:pPr>
            <a:r>
              <a:rPr lang="en" sz="2300"/>
              <a:t>Chicago is divided into 77 official “Community Areas”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</a:pPr>
            <a:r>
              <a:rPr lang="en" sz="2300"/>
              <a:t>They typically represent 1-3 neighborhoods grouped together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/>
              <a:t>Why choose Community Areas for my analysis?</a:t>
            </a:r>
            <a:endParaRPr b="1"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Easiest way to convey neighborhood information to typical Chicago residents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More static and </a:t>
            </a:r>
            <a:r>
              <a:rPr lang="en" sz="2300"/>
              <a:t>concise</a:t>
            </a:r>
            <a:r>
              <a:rPr lang="en" sz="2300"/>
              <a:t> than Wards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 Infrastructure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43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Bike Lanes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Bike Shops (repair and sales)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Bike Racks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Divvy Stations (bike sharing program)</a:t>
            </a:r>
            <a:endParaRPr sz="23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354" y="1152475"/>
            <a:ext cx="3616476" cy="241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395300" y="1548975"/>
            <a:ext cx="443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Darker green = higher bike infrastructure score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See Tableau Dashboard for more detailed map </a:t>
            </a:r>
            <a:r>
              <a:rPr lang="en" sz="2300" u="sng">
                <a:solidFill>
                  <a:schemeClr val="hlink"/>
                </a:solidFill>
                <a:hlinkClick r:id="rId3"/>
              </a:rPr>
              <a:t>[link]</a:t>
            </a:r>
            <a:endParaRPr sz="23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750" y="178137"/>
            <a:ext cx="3750375" cy="478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50" y="910675"/>
            <a:ext cx="5196484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350" y="1068425"/>
            <a:ext cx="5386107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186750" y="4123200"/>
            <a:ext cx="3347400" cy="921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FourSquare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186750" y="947925"/>
            <a:ext cx="3360000" cy="3088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of Chicago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Portal</a:t>
            </a:r>
            <a:endParaRPr/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1734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and Processing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4696975" y="1527450"/>
            <a:ext cx="1344000" cy="2548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QGIS Mapping Software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Community Area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2060625" y="1068425"/>
            <a:ext cx="1046700" cy="7365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 Lanes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2073550" y="1981800"/>
            <a:ext cx="10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2073550" y="2138400"/>
            <a:ext cx="1046700" cy="7365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 Racks</a:t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2060625" y="3130800"/>
            <a:ext cx="1046700" cy="7365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Divvy Stations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2060625" y="4187825"/>
            <a:ext cx="1046700" cy="736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 Shops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7074900" y="1736250"/>
            <a:ext cx="1757400" cy="2131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/ Tableau</a:t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5913" y="2371650"/>
            <a:ext cx="891900" cy="400200"/>
          </a:xfrm>
          <a:prstGeom prst="rightArrow">
            <a:avLst>
              <a:gd fmla="val 28948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6111988" y="2601750"/>
            <a:ext cx="891900" cy="400200"/>
          </a:xfrm>
          <a:prstGeom prst="rightArrow">
            <a:avLst>
              <a:gd fmla="val 28948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 rot="-1213642">
            <a:off x="3638171" y="4030725"/>
            <a:ext cx="1016063" cy="400253"/>
          </a:xfrm>
          <a:prstGeom prst="rightArrow">
            <a:avLst>
              <a:gd fmla="val 28948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1734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 Infrastructure Score Calculation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07000" y="1590850"/>
            <a:ext cx="443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Bike Lanes were calculated as a percent of total </a:t>
            </a:r>
            <a:r>
              <a:rPr lang="en" sz="2300"/>
              <a:t>length</a:t>
            </a:r>
            <a:r>
              <a:rPr lang="en" sz="2300"/>
              <a:t> of street within community area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Bike Shops, racks and Divvy stations were calculated per capita within community area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These calculations were then normalized and combined into a score 0-100</a:t>
            </a:r>
            <a:endParaRPr sz="230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6375"/>
            <a:ext cx="4554600" cy="355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