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1bb3f8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1bb3f8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1bb3f810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1bb3f810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1bb3f810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1bb3f810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1bb3f810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1bb3f810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1bb3f810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1bb3f81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1bb3f81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1bb3f81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b1bb3f810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b1bb3f810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One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Plan of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Goodman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goals?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on the existing model, which is currently rating customers inaccurately, resulting in many loan defaults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model that will evaluate potential customers accurately, determining if they </a:t>
            </a:r>
            <a:r>
              <a:rPr lang="en"/>
              <a:t>should</a:t>
            </a:r>
            <a:r>
              <a:rPr lang="en"/>
              <a:t> receive credit or not, and ideally how much credit to extend to them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process will I follow?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chosen to follow Zumel and Mount’s “Framework One” from </a:t>
            </a:r>
            <a:r>
              <a:rPr i="1" lang="en"/>
              <a:t>Practical</a:t>
            </a:r>
            <a:r>
              <a:rPr i="1" lang="en"/>
              <a:t> Data Science with R, </a:t>
            </a:r>
            <a:r>
              <a:rPr lang="en"/>
              <a:t>chapter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6 steps for building a machine learning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data source?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has been obtained from Credit One’s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contains 30,000 records from April to September 2005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Included is demographic information (age, sex, education, marriage status)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included is credit limit, payment status for those 6 months, bill and payment amounts, and </a:t>
            </a:r>
            <a:r>
              <a:rPr lang="en"/>
              <a:t>whether customer is in default of the loan or not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I manage the data?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has been downloaded and is ready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cleaned (removing any errors or formatting mistakes)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 will look for patterns and insights, and then build a model to </a:t>
            </a:r>
            <a:r>
              <a:rPr lang="en"/>
              <a:t>predict</a:t>
            </a:r>
            <a:r>
              <a:rPr lang="en"/>
              <a:t> future customer behavior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issues with the data?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done some basic cleaning - removing duplicates and extraneous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doesn’t appear to be any major missing information or errors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process will I follow?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063"/>
            <a:ext cx="9143999" cy="431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initial insights?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first glance, the age of the customer does not appear to have much effect on default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who are in </a:t>
            </a:r>
            <a:r>
              <a:rPr lang="en"/>
              <a:t>default</a:t>
            </a:r>
            <a:r>
              <a:rPr lang="en"/>
              <a:t> have a lower credit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Older customers have higher credit limits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