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A7C2-501D-4C6C-80D6-0A5A5103C99B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1C83-B051-4D86-93BA-27A17BA02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18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A7C2-501D-4C6C-80D6-0A5A5103C99B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1C83-B051-4D86-93BA-27A17BA02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45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A7C2-501D-4C6C-80D6-0A5A5103C99B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1C83-B051-4D86-93BA-27A17BA02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3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A7C2-501D-4C6C-80D6-0A5A5103C99B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1C83-B051-4D86-93BA-27A17BA02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7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A7C2-501D-4C6C-80D6-0A5A5103C99B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1C83-B051-4D86-93BA-27A17BA02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45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A7C2-501D-4C6C-80D6-0A5A5103C99B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1C83-B051-4D86-93BA-27A17BA02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A7C2-501D-4C6C-80D6-0A5A5103C99B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1C83-B051-4D86-93BA-27A17BA02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67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A7C2-501D-4C6C-80D6-0A5A5103C99B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1C83-B051-4D86-93BA-27A17BA02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1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A7C2-501D-4C6C-80D6-0A5A5103C99B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1C83-B051-4D86-93BA-27A17BA02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35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A7C2-501D-4C6C-80D6-0A5A5103C99B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1C83-B051-4D86-93BA-27A17BA02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11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A7C2-501D-4C6C-80D6-0A5A5103C99B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1C83-B051-4D86-93BA-27A17BA02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05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3A7C2-501D-4C6C-80D6-0A5A5103C99B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E1C83-B051-4D86-93BA-27A17BA02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01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자료\사진\마이 셀카\KakaoTalk_20170802_09245009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5" t="32076" r="17412" b="13680"/>
          <a:stretch/>
        </p:blipFill>
        <p:spPr bwMode="auto">
          <a:xfrm>
            <a:off x="2609490" y="948906"/>
            <a:ext cx="3925019" cy="496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73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2018-04-17T23:21:52Z</dcterms:created>
  <dcterms:modified xsi:type="dcterms:W3CDTF">2018-04-17T23:22:17Z</dcterms:modified>
</cp:coreProperties>
</file>