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2539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2F07-A3B8-41AD-B49A-E00C4F2B4107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C951-CD1E-4319-9E7B-614AC16CD9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2F07-A3B8-41AD-B49A-E00C4F2B4107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C951-CD1E-4319-9E7B-614AC16CD9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2F07-A3B8-41AD-B49A-E00C4F2B4107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C951-CD1E-4319-9E7B-614AC16CD9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2F07-A3B8-41AD-B49A-E00C4F2B4107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C951-CD1E-4319-9E7B-614AC16CD9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2F07-A3B8-41AD-B49A-E00C4F2B4107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C951-CD1E-4319-9E7B-614AC16CD9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2F07-A3B8-41AD-B49A-E00C4F2B4107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C951-CD1E-4319-9E7B-614AC16CD9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2F07-A3B8-41AD-B49A-E00C4F2B4107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C951-CD1E-4319-9E7B-614AC16CD9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2F07-A3B8-41AD-B49A-E00C4F2B4107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C951-CD1E-4319-9E7B-614AC16CD9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2F07-A3B8-41AD-B49A-E00C4F2B4107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C951-CD1E-4319-9E7B-614AC16CD9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2F07-A3B8-41AD-B49A-E00C4F2B4107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C951-CD1E-4319-9E7B-614AC16CD9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2F07-A3B8-41AD-B49A-E00C4F2B4107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C951-CD1E-4319-9E7B-614AC16CD9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B2F07-A3B8-41AD-B49A-E00C4F2B4107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EC951-CD1E-4319-9E7B-614AC16CD9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creenHunter_01 Ju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이준영</dc:creator>
  <cp:lastModifiedBy>이준영</cp:lastModifiedBy>
  <cp:revision>1</cp:revision>
  <dcterms:created xsi:type="dcterms:W3CDTF">2017-12-12T04:27:19Z</dcterms:created>
  <dcterms:modified xsi:type="dcterms:W3CDTF">2017-12-12T04:28:33Z</dcterms:modified>
</cp:coreProperties>
</file>