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9144000" cy="6858000" type="screen4x3"/>
  <p:notesSz cx="6877050" cy="10001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CC"/>
    <a:srgbClr val="CCEC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3" autoAdjust="0"/>
    <p:restoredTop sz="86458" autoAdjust="0"/>
  </p:normalViewPr>
  <p:slideViewPr>
    <p:cSldViewPr>
      <p:cViewPr>
        <p:scale>
          <a:sx n="90" d="100"/>
          <a:sy n="90" d="100"/>
        </p:scale>
        <p:origin x="-178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843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33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11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829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135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18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15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14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37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193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738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D8D5-7F6E-42BF-8418-E5C79F788B58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A6C9-4215-4079-85D4-8BB099540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34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오혜정\Desktop\박우\정리(67.7(\토탈자료\USB(14.3)\생산관리\관리도\사본 -박우경증명사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704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032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오혜정</cp:lastModifiedBy>
  <cp:revision>971</cp:revision>
  <cp:lastPrinted>2014-06-15T22:44:06Z</cp:lastPrinted>
  <dcterms:created xsi:type="dcterms:W3CDTF">2013-06-04T10:51:18Z</dcterms:created>
  <dcterms:modified xsi:type="dcterms:W3CDTF">2018-04-11T01:30:41Z</dcterms:modified>
</cp:coreProperties>
</file>