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5BB4-AB3F-4532-BCAE-DB7AA1B656E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9A7-FDB5-49CD-B569-0F6BD8F00C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5BB4-AB3F-4532-BCAE-DB7AA1B656E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9A7-FDB5-49CD-B569-0F6BD8F00C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5BB4-AB3F-4532-BCAE-DB7AA1B656E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9A7-FDB5-49CD-B569-0F6BD8F00C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5BB4-AB3F-4532-BCAE-DB7AA1B656E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9A7-FDB5-49CD-B569-0F6BD8F00C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5BB4-AB3F-4532-BCAE-DB7AA1B656E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9A7-FDB5-49CD-B569-0F6BD8F00C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5BB4-AB3F-4532-BCAE-DB7AA1B656E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9A7-FDB5-49CD-B569-0F6BD8F00C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5BB4-AB3F-4532-BCAE-DB7AA1B656E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9A7-FDB5-49CD-B569-0F6BD8F00C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5BB4-AB3F-4532-BCAE-DB7AA1B656E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9A7-FDB5-49CD-B569-0F6BD8F00C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5BB4-AB3F-4532-BCAE-DB7AA1B656E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9A7-FDB5-49CD-B569-0F6BD8F00C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5BB4-AB3F-4532-BCAE-DB7AA1B656E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9A7-FDB5-49CD-B569-0F6BD8F00C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B5BB4-AB3F-4532-BCAE-DB7AA1B656E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9A7-FDB5-49CD-B569-0F6BD8F00C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B5BB4-AB3F-4532-BCAE-DB7AA1B656EE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189A7-FDB5-49CD-B569-0F6BD8F00CC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0156" r="12500" b="37500"/>
          <a:stretch>
            <a:fillRect/>
          </a:stretch>
        </p:blipFill>
        <p:spPr bwMode="auto">
          <a:xfrm>
            <a:off x="1000100" y="1357298"/>
            <a:ext cx="7072362" cy="428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happy</dc:creator>
  <cp:lastModifiedBy>happy</cp:lastModifiedBy>
  <cp:revision>1</cp:revision>
  <dcterms:created xsi:type="dcterms:W3CDTF">2020-03-05T14:22:22Z</dcterms:created>
  <dcterms:modified xsi:type="dcterms:W3CDTF">2020-03-05T14:23:37Z</dcterms:modified>
</cp:coreProperties>
</file>