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9B66-086B-4EC2-A7F7-60D61325A251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7CE0-C02A-4E10-A733-0579BDDBE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500042"/>
            <a:ext cx="5857916" cy="560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snoopy</cp:lastModifiedBy>
  <cp:revision>3</cp:revision>
  <dcterms:created xsi:type="dcterms:W3CDTF">2013-04-10T08:25:05Z</dcterms:created>
  <dcterms:modified xsi:type="dcterms:W3CDTF">2013-12-10T14:30:12Z</dcterms:modified>
</cp:coreProperties>
</file>