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3188-A243-49D5-88AD-25071CC0E2A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8C63-F3BB-4CA4-A7F0-94713FC760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6314" y="857232"/>
            <a:ext cx="3891774" cy="22145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5" name="그림 4" descr="50-2. Factory (inside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429000"/>
            <a:ext cx="3929090" cy="21828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그림 5" descr="50-1. Main Office(Factory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7" y="857232"/>
            <a:ext cx="3897657" cy="22145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그림 6" descr="50-3. Heat Exchanger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6314" y="3429000"/>
            <a:ext cx="3986240" cy="2214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rose</dc:creator>
  <cp:lastModifiedBy>rose</cp:lastModifiedBy>
  <cp:revision>1</cp:revision>
  <dcterms:created xsi:type="dcterms:W3CDTF">2020-03-05T02:17:57Z</dcterms:created>
  <dcterms:modified xsi:type="dcterms:W3CDTF">2020-03-05T02:20:49Z</dcterms:modified>
</cp:coreProperties>
</file>