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86BB-BA8B-417A-86E1-5B7F88CABE12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D5E4-0F25-4EF5-B89F-1A220259F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86BB-BA8B-417A-86E1-5B7F88CABE12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D5E4-0F25-4EF5-B89F-1A220259F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86BB-BA8B-417A-86E1-5B7F88CABE12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D5E4-0F25-4EF5-B89F-1A220259F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86BB-BA8B-417A-86E1-5B7F88CABE12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D5E4-0F25-4EF5-B89F-1A220259F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86BB-BA8B-417A-86E1-5B7F88CABE12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D5E4-0F25-4EF5-B89F-1A220259F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86BB-BA8B-417A-86E1-5B7F88CABE12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D5E4-0F25-4EF5-B89F-1A220259F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86BB-BA8B-417A-86E1-5B7F88CABE12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D5E4-0F25-4EF5-B89F-1A220259F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86BB-BA8B-417A-86E1-5B7F88CABE12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D5E4-0F25-4EF5-B89F-1A220259F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86BB-BA8B-417A-86E1-5B7F88CABE12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D5E4-0F25-4EF5-B89F-1A220259F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86BB-BA8B-417A-86E1-5B7F88CABE12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D5E4-0F25-4EF5-B89F-1A220259F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86BB-BA8B-417A-86E1-5B7F88CABE12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D5E4-0F25-4EF5-B89F-1A220259F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86BB-BA8B-417A-86E1-5B7F88CABE12}" type="datetimeFigureOut">
              <a:rPr lang="ko-KR" altLang="en-US" smtClean="0"/>
              <a:pPr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0D5E4-0F25-4EF5-B89F-1A220259F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42938"/>
            <a:ext cx="2160240" cy="2666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hjkim</dc:creator>
  <cp:lastModifiedBy>gsshon06</cp:lastModifiedBy>
  <cp:revision>10</cp:revision>
  <dcterms:created xsi:type="dcterms:W3CDTF">2016-12-19T11:05:16Z</dcterms:created>
  <dcterms:modified xsi:type="dcterms:W3CDTF">2020-07-13T00:12:26Z</dcterms:modified>
</cp:coreProperties>
</file>