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5706E-5213-4DFD-9980-B0D5788B7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6B6A8B-8624-43C4-9EC6-96C7B2B14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7C1EC-D9B2-421F-B2BA-422E0A6B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8BEF-19E7-432D-ABFD-22D2456F13D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F90D4-5089-4640-9CFD-E933B666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A827F-0837-4C7D-B308-2CCE60F3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A1A8-3ECC-4280-83E0-3B053E8F2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9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61C8E-65CF-41A7-A32C-150B02C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87D820-8176-40AE-A6CC-F59DC9C4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70572-8616-493D-85C9-458BB7B8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8BEF-19E7-432D-ABFD-22D2456F13D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8B02F-F5EA-47B8-BC6E-10FB44BB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87881-EEB1-45DB-8C64-87F2B6F1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A1A8-3ECC-4280-83E0-3B053E8F2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9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0FB619-5DF1-4420-B725-06F24CC77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94AED1-2B0D-49B5-90E9-A1992CC0A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63F7-0D3A-40CC-8D79-2FC0EE3D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8BEF-19E7-432D-ABFD-22D2456F13D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9EFA5-2302-47EB-B8A8-14655486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6F96D-5600-4378-97C2-FDCEE5D9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A1A8-3ECC-4280-83E0-3B053E8F2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6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A50B9-0AB1-476D-95DF-FA1F5CC5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52C3F-A279-44AD-9A7D-888C7E30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17F85-75C5-43C5-A49D-7D270B55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8BEF-19E7-432D-ABFD-22D2456F13D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892CE-7670-4220-807F-EF5F5307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48337-ACDF-4BCD-A549-0A583E28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A1A8-3ECC-4280-83E0-3B053E8F2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6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71B4C-1DB2-4F8A-9510-067DC9F1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D5EB3-3108-4011-90FB-F1D8A247F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08251-BF80-4529-8B9C-6E5E512A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8BEF-19E7-432D-ABFD-22D2456F13D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FB77D-47CB-4E86-91EB-A184D10D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26878-67BD-4666-A6DE-54626CFA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A1A8-3ECC-4280-83E0-3B053E8F2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B5B7C-4199-42FF-8549-FB7F13A4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F8AEC-3B63-45A0-9B41-58AC7908F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2C228-83F6-4300-B046-7718FE389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2EF28-1CE8-48BE-A916-98399D1B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8BEF-19E7-432D-ABFD-22D2456F13D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121C8-CD72-49C5-ACEA-FB7B0318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593BE-23B1-4748-8712-2B87C434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A1A8-3ECC-4280-83E0-3B053E8F2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6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9DA71-4B4C-4742-B658-EBB193A1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2E77BC-E115-4B9A-9CEA-530AD40D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E71632-25F3-45A4-84CB-A01EA662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736BA6-F2D0-4993-8EF8-3F7D9CA05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D90F9D-368F-4B2E-8B7C-7F8D26857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6E2A07-D41C-4249-BD8A-291485BA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8BEF-19E7-432D-ABFD-22D2456F13D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5EEAD0-C991-46B4-97C0-9D98F997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A94252-7B6E-43D2-A365-92FAE4EA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A1A8-3ECC-4280-83E0-3B053E8F2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4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7E58F-BDB3-4E8D-B671-AECAD82B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9E4438-7F06-43AA-94E6-D60CAE4A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8BEF-19E7-432D-ABFD-22D2456F13D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24FFBB-F81E-4147-8585-1CDD202A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B57825-98DA-4A79-A14C-B5358DA2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A1A8-3ECC-4280-83E0-3B053E8F2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9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FC051B-88AB-4E3E-BA40-476047EB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8BEF-19E7-432D-ABFD-22D2456F13D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4C900-29C9-462E-A224-F8C16D1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11A754-3D1C-47F4-8214-F6964A6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A1A8-3ECC-4280-83E0-3B053E8F2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80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1F34F-4C28-4138-B5D3-4E2F9796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77711-C7D6-49A4-B9ED-AF9B6251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E2D2AD-9A1B-4471-AEE5-DA32B712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F3117-FD16-4964-B26F-E175DD62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8BEF-19E7-432D-ABFD-22D2456F13D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A9DEE-8810-458D-9910-D9A53616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CB0F7-9DFC-4124-A54F-3215A8DA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A1A8-3ECC-4280-83E0-3B053E8F2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86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32158-5D70-4724-94BF-CD05AF57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1D430C-9055-493E-B8D9-77406437A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44D681-1ED3-4E14-9F87-3A7AEA891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4BA54-7BE9-412C-A8CB-15DE755D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8BEF-19E7-432D-ABFD-22D2456F13D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68E1B-8A53-47B9-B869-A96483CE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6AE4F-71C4-40A6-B1FE-9AF214A1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A1A8-3ECC-4280-83E0-3B053E8F2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8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B9C5C2-25B3-46BA-9358-5B9D8E20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4C84E-EAC5-46AE-AB9B-54EC9FF26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7602A-CE97-42B8-A7CA-12ACB4ACE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8BEF-19E7-432D-ABFD-22D2456F13D2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BE1EC-E62D-45F2-BC19-CD0CB3F28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6E075-729B-47B5-8685-3860AD64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A1A8-3ECC-4280-83E0-3B053E8F2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1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8E4BAF-90D5-4037-8201-E57BFBA20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04352" y="180716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이성인</dc:creator>
  <cp:lastModifiedBy>이성인</cp:lastModifiedBy>
  <cp:revision>1</cp:revision>
  <dcterms:created xsi:type="dcterms:W3CDTF">2018-02-06T08:24:57Z</dcterms:created>
  <dcterms:modified xsi:type="dcterms:W3CDTF">2018-02-06T08:25:43Z</dcterms:modified>
</cp:coreProperties>
</file>