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8" r:id="rId6"/>
    <p:sldId id="272" r:id="rId7"/>
    <p:sldId id="276" r:id="rId8"/>
    <p:sldId id="281" r:id="rId9"/>
    <p:sldId id="283" r:id="rId10"/>
    <p:sldId id="269" r:id="rId11"/>
    <p:sldId id="278" r:id="rId12"/>
    <p:sldId id="270" r:id="rId13"/>
    <p:sldId id="293" r:id="rId14"/>
    <p:sldId id="294" r:id="rId15"/>
    <p:sldId id="277" r:id="rId16"/>
    <p:sldId id="27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67" r:id="rId27"/>
    <p:sldId id="274" r:id="rId28"/>
    <p:sldId id="279" r:id="rId29"/>
    <p:sldId id="280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8753D-C4EC-432F-9428-1F6C4753B176}" v="737" dt="2020-11-24T03:41:14.806"/>
    <p1510:client id="{0E0002C4-1C0F-4120-8EBF-B5D6A6534896}" v="144" dt="2020-11-23T23:44:27.964"/>
    <p1510:client id="{23285BA3-8E0E-4309-82AF-5DB909D8BF3F}" v="1" dt="2020-11-24T01:27:02.346"/>
    <p1510:client id="{3650F441-B229-4918-869E-056DCC6BE6FE}" v="440" dt="2020-11-24T01:44:45.432"/>
    <p1510:client id="{568B1D3F-0265-4438-AD96-0A0AFA89FA75}" v="75" dt="2020-11-24T03:59:36.860"/>
    <p1510:client id="{5B1EF1CE-D3D1-4419-9FA3-B040A732C31B}" v="1101" dt="2020-11-24T23:27:19.682"/>
    <p1510:client id="{822F7917-DDAF-455A-B88A-6126633F48F3}" v="1779" dt="2020-11-24T04:04:49.758"/>
    <p1510:client id="{87CAE870-AA08-45ED-A210-27785AB4FC17}" v="36" dt="2020-11-24T00:31:54.693"/>
    <p1510:client id="{B60A340D-148D-43BD-AF78-B2404136E9DF}" v="762" dt="2020-11-24T03:40:13.558"/>
    <p1510:client id="{B7369327-C446-4258-AB08-DDF838541C73}" v="433" dt="2020-11-24T02:17:3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verton, Franklin Darrell" userId="S::f621o671@home.ku.edu::e93b9605-16bb-4e63-babf-872ecccd22bf" providerId="AD" clId="Web-{3650F441-B229-4918-869E-056DCC6BE6FE}"/>
    <pc:docChg chg="addSld delSld modSld">
      <pc:chgData name="Overton, Franklin Darrell" userId="S::f621o671@home.ku.edu::e93b9605-16bb-4e63-babf-872ecccd22bf" providerId="AD" clId="Web-{3650F441-B229-4918-869E-056DCC6BE6FE}" dt="2020-11-24T01:44:45.432" v="436"/>
      <pc:docMkLst>
        <pc:docMk/>
      </pc:docMkLst>
      <pc:sldChg chg="modSp new">
        <pc:chgData name="Overton, Franklin Darrell" userId="S::f621o671@home.ku.edu::e93b9605-16bb-4e63-babf-872ecccd22bf" providerId="AD" clId="Web-{3650F441-B229-4918-869E-056DCC6BE6FE}" dt="2020-11-24T01:43:08.494" v="430" actId="20577"/>
        <pc:sldMkLst>
          <pc:docMk/>
          <pc:sldMk cId="1568404791" sldId="279"/>
        </pc:sldMkLst>
        <pc:spChg chg="mod">
          <ac:chgData name="Overton, Franklin Darrell" userId="S::f621o671@home.ku.edu::e93b9605-16bb-4e63-babf-872ecccd22bf" providerId="AD" clId="Web-{3650F441-B229-4918-869E-056DCC6BE6FE}" dt="2020-11-24T01:43:08.494" v="430" actId="20577"/>
          <ac:spMkLst>
            <pc:docMk/>
            <pc:sldMk cId="1568404791" sldId="279"/>
            <ac:spMk id="2" creationId="{9202D046-F5FD-4935-B372-91A3EAB4D8ED}"/>
          </ac:spMkLst>
        </pc:spChg>
        <pc:spChg chg="mod">
          <ac:chgData name="Overton, Franklin Darrell" userId="S::f621o671@home.ku.edu::e93b9605-16bb-4e63-babf-872ecccd22bf" providerId="AD" clId="Web-{3650F441-B229-4918-869E-056DCC6BE6FE}" dt="2020-11-24T01:41:07.151" v="399" actId="14100"/>
          <ac:spMkLst>
            <pc:docMk/>
            <pc:sldMk cId="1568404791" sldId="279"/>
            <ac:spMk id="3" creationId="{08140ED7-0D43-4DF1-B71F-8762EB1A0015}"/>
          </ac:spMkLst>
        </pc:spChg>
        <pc:spChg chg="mod">
          <ac:chgData name="Overton, Franklin Darrell" userId="S::f621o671@home.ku.edu::e93b9605-16bb-4e63-babf-872ecccd22bf" providerId="AD" clId="Web-{3650F441-B229-4918-869E-056DCC6BE6FE}" dt="2020-11-24T01:42:44.369" v="409" actId="20577"/>
          <ac:spMkLst>
            <pc:docMk/>
            <pc:sldMk cId="1568404791" sldId="279"/>
            <ac:spMk id="4" creationId="{7A704186-1F9E-4BCC-8660-F8F088BDD4F0}"/>
          </ac:spMkLst>
        </pc:spChg>
      </pc:sldChg>
      <pc:sldChg chg="modSp new del">
        <pc:chgData name="Overton, Franklin Darrell" userId="S::f621o671@home.ku.edu::e93b9605-16bb-4e63-babf-872ecccd22bf" providerId="AD" clId="Web-{3650F441-B229-4918-869E-056DCC6BE6FE}" dt="2020-11-24T01:36:24.776" v="2"/>
        <pc:sldMkLst>
          <pc:docMk/>
          <pc:sldMk cId="3403035884" sldId="279"/>
        </pc:sldMkLst>
        <pc:spChg chg="mod">
          <ac:chgData name="Overton, Franklin Darrell" userId="S::f621o671@home.ku.edu::e93b9605-16bb-4e63-babf-872ecccd22bf" providerId="AD" clId="Web-{3650F441-B229-4918-869E-056DCC6BE6FE}" dt="2020-11-24T01:36:03.214" v="1" actId="14100"/>
          <ac:spMkLst>
            <pc:docMk/>
            <pc:sldMk cId="3403035884" sldId="279"/>
            <ac:spMk id="3" creationId="{12909EC9-562D-4613-937E-A97066C88BE2}"/>
          </ac:spMkLst>
        </pc:spChg>
      </pc:sldChg>
      <pc:sldChg chg="new del">
        <pc:chgData name="Overton, Franklin Darrell" userId="S::f621o671@home.ku.edu::e93b9605-16bb-4e63-babf-872ecccd22bf" providerId="AD" clId="Web-{3650F441-B229-4918-869E-056DCC6BE6FE}" dt="2020-11-24T01:36:36.964" v="4"/>
        <pc:sldMkLst>
          <pc:docMk/>
          <pc:sldMk cId="3644365836" sldId="279"/>
        </pc:sldMkLst>
      </pc:sldChg>
      <pc:sldChg chg="modSp new del">
        <pc:chgData name="Overton, Franklin Darrell" userId="S::f621o671@home.ku.edu::e93b9605-16bb-4e63-babf-872ecccd22bf" providerId="AD" clId="Web-{3650F441-B229-4918-869E-056DCC6BE6FE}" dt="2020-11-24T01:43:16.260" v="433"/>
        <pc:sldMkLst>
          <pc:docMk/>
          <pc:sldMk cId="2258525956" sldId="280"/>
        </pc:sldMkLst>
        <pc:spChg chg="mod">
          <ac:chgData name="Overton, Franklin Darrell" userId="S::f621o671@home.ku.edu::e93b9605-16bb-4e63-babf-872ecccd22bf" providerId="AD" clId="Web-{3650F441-B229-4918-869E-056DCC6BE6FE}" dt="2020-11-24T01:40:54.245" v="398" actId="14100"/>
          <ac:spMkLst>
            <pc:docMk/>
            <pc:sldMk cId="2258525956" sldId="280"/>
            <ac:spMk id="2" creationId="{0C9C216A-1E1B-4953-91D3-08F50386D993}"/>
          </ac:spMkLst>
        </pc:spChg>
        <pc:spChg chg="mod">
          <ac:chgData name="Overton, Franklin Darrell" userId="S::f621o671@home.ku.edu::e93b9605-16bb-4e63-babf-872ecccd22bf" providerId="AD" clId="Web-{3650F441-B229-4918-869E-056DCC6BE6FE}" dt="2020-11-24T01:41:18.635" v="400" actId="14100"/>
          <ac:spMkLst>
            <pc:docMk/>
            <pc:sldMk cId="2258525956" sldId="280"/>
            <ac:spMk id="3" creationId="{9B18824C-3C89-4428-BE29-77D60AC60583}"/>
          </ac:spMkLst>
        </pc:spChg>
      </pc:sldChg>
      <pc:sldChg chg="addSp modSp new del mod modClrScheme chgLayout">
        <pc:chgData name="Overton, Franklin Darrell" userId="S::f621o671@home.ku.edu::e93b9605-16bb-4e63-babf-872ecccd22bf" providerId="AD" clId="Web-{3650F441-B229-4918-869E-056DCC6BE6FE}" dt="2020-11-24T01:44:45.432" v="436"/>
        <pc:sldMkLst>
          <pc:docMk/>
          <pc:sldMk cId="3446851670" sldId="280"/>
        </pc:sldMkLst>
        <pc:spChg chg="mod ord">
          <ac:chgData name="Overton, Franklin Darrell" userId="S::f621o671@home.ku.edu::e93b9605-16bb-4e63-babf-872ecccd22bf" providerId="AD" clId="Web-{3650F441-B229-4918-869E-056DCC6BE6FE}" dt="2020-11-24T01:44:32.354" v="435"/>
          <ac:spMkLst>
            <pc:docMk/>
            <pc:sldMk cId="3446851670" sldId="280"/>
            <ac:spMk id="2" creationId="{C17C5CAB-6A57-415A-825C-87D1A21400D4}"/>
          </ac:spMkLst>
        </pc:spChg>
        <pc:spChg chg="mod ord">
          <ac:chgData name="Overton, Franklin Darrell" userId="S::f621o671@home.ku.edu::e93b9605-16bb-4e63-babf-872ecccd22bf" providerId="AD" clId="Web-{3650F441-B229-4918-869E-056DCC6BE6FE}" dt="2020-11-24T01:44:32.354" v="435"/>
          <ac:spMkLst>
            <pc:docMk/>
            <pc:sldMk cId="3446851670" sldId="280"/>
            <ac:spMk id="3" creationId="{B6EE13FD-B543-458D-9BBA-D7157A346579}"/>
          </ac:spMkLst>
        </pc:spChg>
        <pc:spChg chg="add mod ord">
          <ac:chgData name="Overton, Franklin Darrell" userId="S::f621o671@home.ku.edu::e93b9605-16bb-4e63-babf-872ecccd22bf" providerId="AD" clId="Web-{3650F441-B229-4918-869E-056DCC6BE6FE}" dt="2020-11-24T01:44:32.354" v="435"/>
          <ac:spMkLst>
            <pc:docMk/>
            <pc:sldMk cId="3446851670" sldId="280"/>
            <ac:spMk id="4" creationId="{BC33D4A7-8DE0-4BF7-BD58-902EDED407C0}"/>
          </ac:spMkLst>
        </pc:spChg>
      </pc:sldChg>
    </pc:docChg>
  </pc:docChgLst>
  <pc:docChgLst>
    <pc:chgData name="Jenedi, Sami" userId="S::s610j290@home.ku.edu::202703de-8b97-4726-8b00-9f257fcd8c08" providerId="AD" clId="Web-{2C5BE9A1-6206-498A-B482-826BF3175A80}"/>
    <pc:docChg chg="modSld">
      <pc:chgData name="Jenedi, Sami" userId="S::s610j290@home.ku.edu::202703de-8b97-4726-8b00-9f257fcd8c08" providerId="AD" clId="Web-{2C5BE9A1-6206-498A-B482-826BF3175A80}" dt="2020-11-17T03:47:25.300" v="9"/>
      <pc:docMkLst>
        <pc:docMk/>
      </pc:docMkLst>
      <pc:sldChg chg="addSp delSp modSp">
        <pc:chgData name="Jenedi, Sami" userId="S::s610j290@home.ku.edu::202703de-8b97-4726-8b00-9f257fcd8c08" providerId="AD" clId="Web-{2C5BE9A1-6206-498A-B482-826BF3175A80}" dt="2020-11-17T03:47:25.300" v="9"/>
        <pc:sldMkLst>
          <pc:docMk/>
          <pc:sldMk cId="3429683827" sldId="257"/>
        </pc:sldMkLst>
        <pc:spChg chg="mo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2" creationId="{F003CB18-D3F3-4C02-8FB3-0AABF195B98C}"/>
          </ac:spMkLst>
        </pc:spChg>
        <pc:spChg chg="mo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3" creationId="{775075DF-A1F5-4B16-83AB-A00E72E8B372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8" creationId="{1ED69555-EE48-4B19-812B-4E1068DBF97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10" creationId="{57AEB73D-F521-4B19-820F-12DB6BCC840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12" creationId="{6B72EEBA-3A5D-41CE-8465-A45A0F65674E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14" creationId="{EA164D6B-6878-4B9F-A2D0-985D39B17B4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16" creationId="{362F176A-9349-4CD7-8042-59C0200C8CE9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18" creationId="{064738AB-B6BE-4867-889A-52CE4AC8DBD0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20" creationId="{57851D67-7085-40E2-B146-F91433A28E08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22" creationId="{91DF095C-665A-4B22-A777-D3196F49510F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24" creationId="{4E9A171F-91A7-42F8-B25C-E38B244E757C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26" creationId="{985AAE23-FCB6-4663-907C-0110B0FDC58E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28" creationId="{9C969C2C-E7E3-4052-87D4-61E733EC1BBD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30" creationId="{7C60369F-A41B-4D6E-8990-30E2715C5730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32" creationId="{1ED69555-EE48-4B19-812B-4E1068DBF97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33" creationId="{57AEB73D-F521-4B19-820F-12DB6BCC840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34" creationId="{6B72EEBA-3A5D-41CE-8465-A45A0F65674E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00.706" v="2"/>
          <ac:spMkLst>
            <pc:docMk/>
            <pc:sldMk cId="3429683827" sldId="257"/>
            <ac:spMk id="35" creationId="{1ED69555-EE48-4B19-812B-4E1068DBF97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36" creationId="{EA164D6B-6878-4B9F-A2D0-985D39B17B4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00.706" v="2"/>
          <ac:spMkLst>
            <pc:docMk/>
            <pc:sldMk cId="3429683827" sldId="257"/>
            <ac:spMk id="37" creationId="{57AEB73D-F521-4B19-820F-12DB6BCC840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38" creationId="{57851D67-7085-40E2-B146-F91433A28E08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00.706" v="2"/>
          <ac:spMkLst>
            <pc:docMk/>
            <pc:sldMk cId="3429683827" sldId="257"/>
            <ac:spMk id="39" creationId="{6B72EEBA-3A5D-41CE-8465-A45A0F65674E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3.628" v="6"/>
          <ac:spMkLst>
            <pc:docMk/>
            <pc:sldMk cId="3429683827" sldId="257"/>
            <ac:spMk id="40" creationId="{1ED69555-EE48-4B19-812B-4E1068DBF97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00.706" v="2"/>
          <ac:spMkLst>
            <pc:docMk/>
            <pc:sldMk cId="3429683827" sldId="257"/>
            <ac:spMk id="41" creationId="{CA22F210-7186-4074-94C5-FAD2C2EB15B2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3.628" v="6"/>
          <ac:spMkLst>
            <pc:docMk/>
            <pc:sldMk cId="3429683827" sldId="257"/>
            <ac:spMk id="42" creationId="{57AEB73D-F521-4B19-820F-12DB6BCC840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00.706" v="2"/>
          <ac:spMkLst>
            <pc:docMk/>
            <pc:sldMk cId="3429683827" sldId="257"/>
            <ac:spMk id="43" creationId="{11C4FED8-D85F-4B52-875F-AB6873B50373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3.628" v="6"/>
          <ac:spMkLst>
            <pc:docMk/>
            <pc:sldMk cId="3429683827" sldId="257"/>
            <ac:spMk id="44" creationId="{6B72EEBA-3A5D-41CE-8465-A45A0F65674E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45" creationId="{362F176A-9349-4CD7-8042-59C0200C8CE9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3.628" v="6"/>
          <ac:spMkLst>
            <pc:docMk/>
            <pc:sldMk cId="3429683827" sldId="257"/>
            <ac:spMk id="46" creationId="{CA22F210-7186-4074-94C5-FAD2C2EB15B2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47" creationId="{4E9A171F-91A7-42F8-B25C-E38B244E757C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3.628" v="6"/>
          <ac:spMkLst>
            <pc:docMk/>
            <pc:sldMk cId="3429683827" sldId="257"/>
            <ac:spMk id="48" creationId="{7ED93057-B056-4D1D-B0DA-F1619DAAF5A1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49" creationId="{064738AB-B6BE-4867-889A-52CE4AC8DBD0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3.628" v="6"/>
          <ac:spMkLst>
            <pc:docMk/>
            <pc:sldMk cId="3429683827" sldId="257"/>
            <ac:spMk id="50" creationId="{F5B41592-BC5E-4AE2-8CA7-91C73FD8F744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51" creationId="{9C969C2C-E7E3-4052-87D4-61E733EC1BBD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3.628" v="6"/>
          <ac:spMkLst>
            <pc:docMk/>
            <pc:sldMk cId="3429683827" sldId="257"/>
            <ac:spMk id="52" creationId="{CB574A3D-9991-4D4A-91DF-0D0DE47DB31E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11.003" v="4"/>
          <ac:spMkLst>
            <pc:docMk/>
            <pc:sldMk cId="3429683827" sldId="257"/>
            <ac:spMk id="53" creationId="{7C60369F-A41B-4D6E-8990-30E2715C5730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268" v="8"/>
          <ac:spMkLst>
            <pc:docMk/>
            <pc:sldMk cId="3429683827" sldId="257"/>
            <ac:spMk id="54" creationId="{1ED69555-EE48-4B19-812B-4E1068DBF97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268" v="8"/>
          <ac:spMkLst>
            <pc:docMk/>
            <pc:sldMk cId="3429683827" sldId="257"/>
            <ac:spMk id="55" creationId="{57AEB73D-F521-4B19-820F-12DB6BCC840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268" v="8"/>
          <ac:spMkLst>
            <pc:docMk/>
            <pc:sldMk cId="3429683827" sldId="257"/>
            <ac:spMk id="56" creationId="{6B72EEBA-3A5D-41CE-8465-A45A0F65674E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268" v="8"/>
          <ac:spMkLst>
            <pc:docMk/>
            <pc:sldMk cId="3429683827" sldId="257"/>
            <ac:spMk id="57" creationId="{EA164D6B-6878-4B9F-A2D0-985D39B17B46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268" v="8"/>
          <ac:spMkLst>
            <pc:docMk/>
            <pc:sldMk cId="3429683827" sldId="257"/>
            <ac:spMk id="58" creationId="{064738AB-B6BE-4867-889A-52CE4AC8DBD0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268" v="8"/>
          <ac:spMkLst>
            <pc:docMk/>
            <pc:sldMk cId="3429683827" sldId="257"/>
            <ac:spMk id="59" creationId="{BBD49B71-B686-4DFD-93AD-40CB19B626B9}"/>
          </ac:spMkLst>
        </pc:spChg>
        <pc:spChg chg="add del">
          <ac:chgData name="Jenedi, Sami" userId="S::s610j290@home.ku.edu::202703de-8b97-4726-8b00-9f257fcd8c08" providerId="AD" clId="Web-{2C5BE9A1-6206-498A-B482-826BF3175A80}" dt="2020-11-17T03:47:25.268" v="8"/>
          <ac:spMkLst>
            <pc:docMk/>
            <pc:sldMk cId="3429683827" sldId="257"/>
            <ac:spMk id="60" creationId="{7C60369F-A41B-4D6E-8990-30E2715C5730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1" creationId="{1ED69555-EE48-4B19-812B-4E1068DBF976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2" creationId="{57AEB73D-F521-4B19-820F-12DB6BCC8406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3" creationId="{6B72EEBA-3A5D-41CE-8465-A45A0F65674E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4" creationId="{EA164D6B-6878-4B9F-A2D0-985D39B17B46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5" creationId="{57851D67-7085-40E2-B146-F91433A28E08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6" creationId="{362F176A-9349-4CD7-8042-59C0200C8CE9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7" creationId="{4E9A171F-91A7-42F8-B25C-E38B244E757C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8" creationId="{064738AB-B6BE-4867-889A-52CE4AC8DBD0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69" creationId="{9C969C2C-E7E3-4052-87D4-61E733EC1BBD}"/>
          </ac:spMkLst>
        </pc:spChg>
        <pc:spChg chg="add">
          <ac:chgData name="Jenedi, Sami" userId="S::s610j290@home.ku.edu::202703de-8b97-4726-8b00-9f257fcd8c08" providerId="AD" clId="Web-{2C5BE9A1-6206-498A-B482-826BF3175A80}" dt="2020-11-17T03:47:25.300" v="9"/>
          <ac:spMkLst>
            <pc:docMk/>
            <pc:sldMk cId="3429683827" sldId="257"/>
            <ac:spMk id="70" creationId="{7C60369F-A41B-4D6E-8990-30E2715C5730}"/>
          </ac:spMkLst>
        </pc:spChg>
        <pc:picChg chg="add mod ord">
          <ac:chgData name="Jenedi, Sami" userId="S::s610j290@home.ku.edu::202703de-8b97-4726-8b00-9f257fcd8c08" providerId="AD" clId="Web-{2C5BE9A1-6206-498A-B482-826BF3175A80}" dt="2020-11-17T03:47:25.300" v="9"/>
          <ac:picMkLst>
            <pc:docMk/>
            <pc:sldMk cId="3429683827" sldId="257"/>
            <ac:picMk id="4" creationId="{ED56BB0C-7AD6-4AF8-A435-29BABB1FCEB4}"/>
          </ac:picMkLst>
        </pc:picChg>
      </pc:sldChg>
    </pc:docChg>
  </pc:docChgLst>
  <pc:docChgLst>
    <pc:chgData name="Jenedi, Sami" userId="S::s610j290@home.ku.edu::202703de-8b97-4726-8b00-9f257fcd8c08" providerId="AD" clId="Web-{568B1D3F-0265-4438-AD96-0A0AFA89FA75}"/>
    <pc:docChg chg="modSld">
      <pc:chgData name="Jenedi, Sami" userId="S::s610j290@home.ku.edu::202703de-8b97-4726-8b00-9f257fcd8c08" providerId="AD" clId="Web-{568B1D3F-0265-4438-AD96-0A0AFA89FA75}" dt="2020-11-24T03:59:35.172" v="70" actId="20577"/>
      <pc:docMkLst>
        <pc:docMk/>
      </pc:docMkLst>
      <pc:sldChg chg="delSp">
        <pc:chgData name="Jenedi, Sami" userId="S::s610j290@home.ku.edu::202703de-8b97-4726-8b00-9f257fcd8c08" providerId="AD" clId="Web-{568B1D3F-0265-4438-AD96-0A0AFA89FA75}" dt="2020-11-24T02:43:38.600" v="54"/>
        <pc:sldMkLst>
          <pc:docMk/>
          <pc:sldMk cId="2593246895" sldId="268"/>
        </pc:sldMkLst>
        <pc:spChg chg="del">
          <ac:chgData name="Jenedi, Sami" userId="S::s610j290@home.ku.edu::202703de-8b97-4726-8b00-9f257fcd8c08" providerId="AD" clId="Web-{568B1D3F-0265-4438-AD96-0A0AFA89FA75}" dt="2020-11-24T02:43:38.600" v="54"/>
          <ac:spMkLst>
            <pc:docMk/>
            <pc:sldMk cId="2593246895" sldId="268"/>
            <ac:spMk id="3" creationId="{9E235431-CF7C-4D09-80FE-2916C3F87D40}"/>
          </ac:spMkLst>
        </pc:spChg>
      </pc:sldChg>
      <pc:sldChg chg="delSp">
        <pc:chgData name="Jenedi, Sami" userId="S::s610j290@home.ku.edu::202703de-8b97-4726-8b00-9f257fcd8c08" providerId="AD" clId="Web-{568B1D3F-0265-4438-AD96-0A0AFA89FA75}" dt="2020-11-24T02:43:14.833" v="53"/>
        <pc:sldMkLst>
          <pc:docMk/>
          <pc:sldMk cId="4144444384" sldId="269"/>
        </pc:sldMkLst>
        <pc:spChg chg="del">
          <ac:chgData name="Jenedi, Sami" userId="S::s610j290@home.ku.edu::202703de-8b97-4726-8b00-9f257fcd8c08" providerId="AD" clId="Web-{568B1D3F-0265-4438-AD96-0A0AFA89FA75}" dt="2020-11-24T02:43:14.833" v="53"/>
          <ac:spMkLst>
            <pc:docMk/>
            <pc:sldMk cId="4144444384" sldId="269"/>
            <ac:spMk id="3" creationId="{9E137DDF-FA42-40E3-A492-9B40022DFA27}"/>
          </ac:spMkLst>
        </pc:spChg>
      </pc:sldChg>
      <pc:sldChg chg="delSp">
        <pc:chgData name="Jenedi, Sami" userId="S::s610j290@home.ku.edu::202703de-8b97-4726-8b00-9f257fcd8c08" providerId="AD" clId="Web-{568B1D3F-0265-4438-AD96-0A0AFA89FA75}" dt="2020-11-24T02:42:54.316" v="52"/>
        <pc:sldMkLst>
          <pc:docMk/>
          <pc:sldMk cId="193622093" sldId="270"/>
        </pc:sldMkLst>
        <pc:spChg chg="del">
          <ac:chgData name="Jenedi, Sami" userId="S::s610j290@home.ku.edu::202703de-8b97-4726-8b00-9f257fcd8c08" providerId="AD" clId="Web-{568B1D3F-0265-4438-AD96-0A0AFA89FA75}" dt="2020-11-24T02:42:54.316" v="52"/>
          <ac:spMkLst>
            <pc:docMk/>
            <pc:sldMk cId="193622093" sldId="270"/>
            <ac:spMk id="3" creationId="{A127F796-317E-4A11-9129-201CF323DF15}"/>
          </ac:spMkLst>
        </pc:spChg>
      </pc:sldChg>
      <pc:sldChg chg="delSp">
        <pc:chgData name="Jenedi, Sami" userId="S::s610j290@home.ku.edu::202703de-8b97-4726-8b00-9f257fcd8c08" providerId="AD" clId="Web-{568B1D3F-0265-4438-AD96-0A0AFA89FA75}" dt="2020-11-24T02:42:39.659" v="51"/>
        <pc:sldMkLst>
          <pc:docMk/>
          <pc:sldMk cId="1482985011" sldId="271"/>
        </pc:sldMkLst>
        <pc:spChg chg="del">
          <ac:chgData name="Jenedi, Sami" userId="S::s610j290@home.ku.edu::202703de-8b97-4726-8b00-9f257fcd8c08" providerId="AD" clId="Web-{568B1D3F-0265-4438-AD96-0A0AFA89FA75}" dt="2020-11-24T02:42:39.659" v="51"/>
          <ac:spMkLst>
            <pc:docMk/>
            <pc:sldMk cId="1482985011" sldId="271"/>
            <ac:spMk id="3" creationId="{FD4D8441-14C8-450C-8464-3DED3137D56B}"/>
          </ac:spMkLst>
        </pc:spChg>
      </pc:sldChg>
      <pc:sldChg chg="delSp">
        <pc:chgData name="Jenedi, Sami" userId="S::s610j290@home.ku.edu::202703de-8b97-4726-8b00-9f257fcd8c08" providerId="AD" clId="Web-{568B1D3F-0265-4438-AD96-0A0AFA89FA75}" dt="2020-11-24T02:42:05.126" v="50"/>
        <pc:sldMkLst>
          <pc:docMk/>
          <pc:sldMk cId="416574576" sldId="273"/>
        </pc:sldMkLst>
        <pc:spChg chg="del">
          <ac:chgData name="Jenedi, Sami" userId="S::s610j290@home.ku.edu::202703de-8b97-4726-8b00-9f257fcd8c08" providerId="AD" clId="Web-{568B1D3F-0265-4438-AD96-0A0AFA89FA75}" dt="2020-11-24T02:42:05.126" v="50"/>
          <ac:spMkLst>
            <pc:docMk/>
            <pc:sldMk cId="416574576" sldId="273"/>
            <ac:spMk id="3" creationId="{A46F663B-07D0-4E79-B445-31667CFD6555}"/>
          </ac:spMkLst>
        </pc:spChg>
      </pc:sldChg>
      <pc:sldChg chg="modSp">
        <pc:chgData name="Jenedi, Sami" userId="S::s610j290@home.ku.edu::202703de-8b97-4726-8b00-9f257fcd8c08" providerId="AD" clId="Web-{568B1D3F-0265-4438-AD96-0A0AFA89FA75}" dt="2020-11-24T03:59:35.172" v="69" actId="20577"/>
        <pc:sldMkLst>
          <pc:docMk/>
          <pc:sldMk cId="1568404791" sldId="279"/>
        </pc:sldMkLst>
        <pc:spChg chg="mod">
          <ac:chgData name="Jenedi, Sami" userId="S::s610j290@home.ku.edu::202703de-8b97-4726-8b00-9f257fcd8c08" providerId="AD" clId="Web-{568B1D3F-0265-4438-AD96-0A0AFA89FA75}" dt="2020-11-24T03:59:35.172" v="69" actId="20577"/>
          <ac:spMkLst>
            <pc:docMk/>
            <pc:sldMk cId="1568404791" sldId="279"/>
            <ac:spMk id="4" creationId="{7A704186-1F9E-4BCC-8660-F8F088BDD4F0}"/>
          </ac:spMkLst>
        </pc:spChg>
      </pc:sldChg>
      <pc:sldChg chg="modSp">
        <pc:chgData name="Jenedi, Sami" userId="S::s610j290@home.ku.edu::202703de-8b97-4726-8b00-9f257fcd8c08" providerId="AD" clId="Web-{568B1D3F-0265-4438-AD96-0A0AFA89FA75}" dt="2020-11-24T02:41:17.529" v="36" actId="20577"/>
        <pc:sldMkLst>
          <pc:docMk/>
          <pc:sldMk cId="2910967762" sldId="280"/>
        </pc:sldMkLst>
        <pc:spChg chg="mod">
          <ac:chgData name="Jenedi, Sami" userId="S::s610j290@home.ku.edu::202703de-8b97-4726-8b00-9f257fcd8c08" providerId="AD" clId="Web-{568B1D3F-0265-4438-AD96-0A0AFA89FA75}" dt="2020-11-24T02:41:17.529" v="36" actId="20577"/>
          <ac:spMkLst>
            <pc:docMk/>
            <pc:sldMk cId="2910967762" sldId="280"/>
            <ac:spMk id="6" creationId="{D4ABD9CC-DD6B-42A8-82F7-6244EB5BEA54}"/>
          </ac:spMkLst>
        </pc:spChg>
      </pc:sldChg>
      <pc:sldChg chg="modSp">
        <pc:chgData name="Jenedi, Sami" userId="S::s610j290@home.ku.edu::202703de-8b97-4726-8b00-9f257fcd8c08" providerId="AD" clId="Web-{568B1D3F-0265-4438-AD96-0A0AFA89FA75}" dt="2020-11-24T02:41:40.187" v="48" actId="20577"/>
        <pc:sldMkLst>
          <pc:docMk/>
          <pc:sldMk cId="132529398" sldId="282"/>
        </pc:sldMkLst>
        <pc:spChg chg="mod">
          <ac:chgData name="Jenedi, Sami" userId="S::s610j290@home.ku.edu::202703de-8b97-4726-8b00-9f257fcd8c08" providerId="AD" clId="Web-{568B1D3F-0265-4438-AD96-0A0AFA89FA75}" dt="2020-11-24T02:41:40.187" v="48" actId="20577"/>
          <ac:spMkLst>
            <pc:docMk/>
            <pc:sldMk cId="132529398" sldId="282"/>
            <ac:spMk id="5" creationId="{F52680E7-3EE5-4B4C-A828-D4DAB98EB72C}"/>
          </ac:spMkLst>
        </pc:spChg>
      </pc:sldChg>
      <pc:sldChg chg="addSp modSp">
        <pc:chgData name="Jenedi, Sami" userId="S::s610j290@home.ku.edu::202703de-8b97-4726-8b00-9f257fcd8c08" providerId="AD" clId="Web-{568B1D3F-0265-4438-AD96-0A0AFA89FA75}" dt="2020-11-24T02:54:01.151" v="58" actId="14100"/>
        <pc:sldMkLst>
          <pc:docMk/>
          <pc:sldMk cId="2314217104" sldId="286"/>
        </pc:sldMkLst>
        <pc:picChg chg="add mod">
          <ac:chgData name="Jenedi, Sami" userId="S::s610j290@home.ku.edu::202703de-8b97-4726-8b00-9f257fcd8c08" providerId="AD" clId="Web-{568B1D3F-0265-4438-AD96-0A0AFA89FA75}" dt="2020-11-24T02:54:01.151" v="58" actId="14100"/>
          <ac:picMkLst>
            <pc:docMk/>
            <pc:sldMk cId="2314217104" sldId="286"/>
            <ac:picMk id="5" creationId="{73B3AED7-DA50-426D-BA33-12D4B737CBCA}"/>
          </ac:picMkLst>
        </pc:picChg>
      </pc:sldChg>
      <pc:sldChg chg="modSp">
        <pc:chgData name="Jenedi, Sami" userId="S::s610j290@home.ku.edu::202703de-8b97-4726-8b00-9f257fcd8c08" providerId="AD" clId="Web-{568B1D3F-0265-4438-AD96-0A0AFA89FA75}" dt="2020-11-24T03:42:10.191" v="59" actId="20577"/>
        <pc:sldMkLst>
          <pc:docMk/>
          <pc:sldMk cId="3742915421" sldId="289"/>
        </pc:sldMkLst>
        <pc:spChg chg="mod">
          <ac:chgData name="Jenedi, Sami" userId="S::s610j290@home.ku.edu::202703de-8b97-4726-8b00-9f257fcd8c08" providerId="AD" clId="Web-{568B1D3F-0265-4438-AD96-0A0AFA89FA75}" dt="2020-11-24T03:42:10.191" v="59" actId="20577"/>
          <ac:spMkLst>
            <pc:docMk/>
            <pc:sldMk cId="3742915421" sldId="289"/>
            <ac:spMk id="12" creationId="{EF48055D-4308-4591-927D-3013A5392E1E}"/>
          </ac:spMkLst>
        </pc:spChg>
      </pc:sldChg>
      <pc:sldChg chg="modSp">
        <pc:chgData name="Jenedi, Sami" userId="S::s610j290@home.ku.edu::202703de-8b97-4726-8b00-9f257fcd8c08" providerId="AD" clId="Web-{568B1D3F-0265-4438-AD96-0A0AFA89FA75}" dt="2020-11-24T03:42:17.504" v="64" actId="20577"/>
        <pc:sldMkLst>
          <pc:docMk/>
          <pc:sldMk cId="3171775764" sldId="290"/>
        </pc:sldMkLst>
        <pc:spChg chg="mod">
          <ac:chgData name="Jenedi, Sami" userId="S::s610j290@home.ku.edu::202703de-8b97-4726-8b00-9f257fcd8c08" providerId="AD" clId="Web-{568B1D3F-0265-4438-AD96-0A0AFA89FA75}" dt="2020-11-24T03:42:17.504" v="64" actId="20577"/>
          <ac:spMkLst>
            <pc:docMk/>
            <pc:sldMk cId="3171775764" sldId="290"/>
            <ac:spMk id="12" creationId="{EC9589E5-4743-47C7-858D-0F1FA8A11584}"/>
          </ac:spMkLst>
        </pc:spChg>
      </pc:sldChg>
    </pc:docChg>
  </pc:docChgLst>
  <pc:docChgLst>
    <pc:chgData name="Jenedi, Sami" userId="S::s610j290@home.ku.edu::202703de-8b97-4726-8b00-9f257fcd8c08" providerId="AD" clId="Web-{E8F849AE-8EBF-4AAE-97E5-2A19A1E0DF0C}"/>
    <pc:docChg chg="addSld modSld addMainMaster delMainMaster">
      <pc:chgData name="Jenedi, Sami" userId="S::s610j290@home.ku.edu::202703de-8b97-4726-8b00-9f257fcd8c08" providerId="AD" clId="Web-{E8F849AE-8EBF-4AAE-97E5-2A19A1E0DF0C}" dt="2020-11-17T03:43:50.838" v="4"/>
      <pc:docMkLst>
        <pc:docMk/>
      </pc:docMkLst>
      <pc:sldChg chg="addSp delSp modSp mod setBg modClrScheme chgLayout">
        <pc:chgData name="Jenedi, Sami" userId="S::s610j290@home.ku.edu::202703de-8b97-4726-8b00-9f257fcd8c08" providerId="AD" clId="Web-{E8F849AE-8EBF-4AAE-97E5-2A19A1E0DF0C}" dt="2020-11-17T03:43:10.961" v="2"/>
        <pc:sldMkLst>
          <pc:docMk/>
          <pc:sldMk cId="109857222" sldId="256"/>
        </pc:sldMkLst>
        <pc:spChg chg="mo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8" creationId="{EA164D6B-6878-4B9F-A2D0-985D39B17B46}"/>
          </ac:spMkLst>
        </pc:spChg>
        <pc:spChg chg="add del">
          <ac:chgData name="Jenedi, Sami" userId="S::s610j290@home.ku.edu::202703de-8b97-4726-8b00-9f257fcd8c08" providerId="AD" clId="Web-{E8F849AE-8EBF-4AAE-97E5-2A19A1E0DF0C}" dt="2020-11-17T03:43:10.914" v="1"/>
          <ac:spMkLst>
            <pc:docMk/>
            <pc:sldMk cId="109857222" sldId="256"/>
            <ac:spMk id="9" creationId="{3F672E71-4896-412C-9C70-888CBA0C2F28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10" creationId="{362F176A-9349-4CD7-8042-59C0200C8CE9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12" creationId="{064738AB-B6BE-4867-889A-52CE4AC8DBD0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14" creationId="{57851D67-7085-40E2-B146-F91433A28E08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16" creationId="{91DF095C-665A-4B22-A777-D3196F49510F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18" creationId="{4E9A171F-91A7-42F8-B25C-E38B244E757C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20" creationId="{985AAE23-FCB6-4663-907C-0110B0FDC58E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22" creationId="{9C969C2C-E7E3-4052-87D4-61E733EC1BBD}"/>
          </ac:spMkLst>
        </pc:spChg>
        <pc:spChg chg="add">
          <ac:chgData name="Jenedi, Sami" userId="S::s610j290@home.ku.edu::202703de-8b97-4726-8b00-9f257fcd8c08" providerId="AD" clId="Web-{E8F849AE-8EBF-4AAE-97E5-2A19A1E0DF0C}" dt="2020-11-17T03:43:10.961" v="2"/>
          <ac:spMkLst>
            <pc:docMk/>
            <pc:sldMk cId="109857222" sldId="256"/>
            <ac:spMk id="24" creationId="{7C60369F-A41B-4D6E-8990-30E2715C5730}"/>
          </ac:spMkLst>
        </pc:spChg>
        <pc:picChg chg="add del">
          <ac:chgData name="Jenedi, Sami" userId="S::s610j290@home.ku.edu::202703de-8b97-4726-8b00-9f257fcd8c08" providerId="AD" clId="Web-{E8F849AE-8EBF-4AAE-97E5-2A19A1E0DF0C}" dt="2020-11-17T03:43:10.914" v="1"/>
          <ac:picMkLst>
            <pc:docMk/>
            <pc:sldMk cId="109857222" sldId="256"/>
            <ac:picMk id="4" creationId="{3735D3DC-0990-4300-B73E-9AB15B05A480}"/>
          </ac:picMkLst>
        </pc:picChg>
      </pc:sldChg>
      <pc:sldChg chg="addSp modSp new mod setBg">
        <pc:chgData name="Jenedi, Sami" userId="S::s610j290@home.ku.edu::202703de-8b97-4726-8b00-9f257fcd8c08" providerId="AD" clId="Web-{E8F849AE-8EBF-4AAE-97E5-2A19A1E0DF0C}" dt="2020-11-17T03:43:50.838" v="4"/>
        <pc:sldMkLst>
          <pc:docMk/>
          <pc:sldMk cId="3429683827" sldId="257"/>
        </pc:sldMkLst>
        <pc:spChg chg="mo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2" creationId="{F003CB18-D3F3-4C02-8FB3-0AABF195B98C}"/>
          </ac:spMkLst>
        </pc:spChg>
        <pc:spChg chg="mo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3" creationId="{775075DF-A1F5-4B16-83AB-A00E72E8B372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8" creationId="{1ED69555-EE48-4B19-812B-4E1068DBF976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10" creationId="{57AEB73D-F521-4B19-820F-12DB6BCC8406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12" creationId="{6B72EEBA-3A5D-41CE-8465-A45A0F65674E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14" creationId="{EA164D6B-6878-4B9F-A2D0-985D39B17B46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16" creationId="{362F176A-9349-4CD7-8042-59C0200C8CE9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18" creationId="{064738AB-B6BE-4867-889A-52CE4AC8DBD0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20" creationId="{57851D67-7085-40E2-B146-F91433A28E08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22" creationId="{91DF095C-665A-4B22-A777-D3196F49510F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24" creationId="{4E9A171F-91A7-42F8-B25C-E38B244E757C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26" creationId="{985AAE23-FCB6-4663-907C-0110B0FDC58E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28" creationId="{9C969C2C-E7E3-4052-87D4-61E733EC1BBD}"/>
          </ac:spMkLst>
        </pc:spChg>
        <pc:spChg chg="add">
          <ac:chgData name="Jenedi, Sami" userId="S::s610j290@home.ku.edu::202703de-8b97-4726-8b00-9f257fcd8c08" providerId="AD" clId="Web-{E8F849AE-8EBF-4AAE-97E5-2A19A1E0DF0C}" dt="2020-11-17T03:43:50.838" v="4"/>
          <ac:spMkLst>
            <pc:docMk/>
            <pc:sldMk cId="3429683827" sldId="257"/>
            <ac:spMk id="30" creationId="{7C60369F-A41B-4D6E-8990-30E2715C5730}"/>
          </ac:spMkLst>
        </pc:spChg>
      </pc:sldChg>
      <pc:sldMasterChg chg="add del addSldLayout delSldLayout">
        <pc:chgData name="Jenedi, Sami" userId="S::s610j290@home.ku.edu::202703de-8b97-4726-8b00-9f257fcd8c08" providerId="AD" clId="Web-{E8F849AE-8EBF-4AAE-97E5-2A19A1E0DF0C}" dt="2020-11-17T03:43:10.961" v="2"/>
        <pc:sldMasterMkLst>
          <pc:docMk/>
          <pc:sldMasterMk cId="2460954070" sldId="2147483660"/>
        </pc:sldMasterMkLst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enedi, Sami" userId="S::s610j290@home.ku.edu::202703de-8b97-4726-8b00-9f257fcd8c08" providerId="AD" clId="Web-{E8F849AE-8EBF-4AAE-97E5-2A19A1E0DF0C}" dt="2020-11-17T03:43:10.961" v="2"/>
        <pc:sldMasterMkLst>
          <pc:docMk/>
          <pc:sldMasterMk cId="87069953" sldId="2147483692"/>
        </pc:sldMasterMkLst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3719387827" sldId="2147483693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4069994478" sldId="2147483694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4232911349" sldId="2147483695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1229946254" sldId="2147483696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1334427548" sldId="2147483697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3813896542" sldId="2147483698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3904337526" sldId="2147483699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515306657" sldId="2147483700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27815979" sldId="2147483701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3164489384" sldId="2147483702"/>
          </pc:sldLayoutMkLst>
        </pc:sldLayoutChg>
        <pc:sldLayoutChg chg="add">
          <pc:chgData name="Jenedi, Sami" userId="S::s610j290@home.ku.edu::202703de-8b97-4726-8b00-9f257fcd8c08" providerId="AD" clId="Web-{E8F849AE-8EBF-4AAE-97E5-2A19A1E0DF0C}" dt="2020-11-17T03:43:10.961" v="2"/>
          <pc:sldLayoutMkLst>
            <pc:docMk/>
            <pc:sldMasterMk cId="87069953" sldId="2147483691"/>
            <pc:sldLayoutMk cId="2316930046" sldId="2147483703"/>
          </pc:sldLayoutMkLst>
        </pc:sldLayoutChg>
      </pc:sldMasterChg>
      <pc:sldMasterChg chg="add del addSldLayout delSldLayout">
        <pc:chgData name="Jenedi, Sami" userId="S::s610j290@home.ku.edu::202703de-8b97-4726-8b00-9f257fcd8c08" providerId="AD" clId="Web-{E8F849AE-8EBF-4AAE-97E5-2A19A1E0DF0C}" dt="2020-11-17T03:43:10.914" v="1"/>
        <pc:sldMasterMkLst>
          <pc:docMk/>
          <pc:sldMasterMk cId="964230114" sldId="2147483730"/>
        </pc:sldMasterMkLst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1961030211" sldId="2147483719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3246375902" sldId="2147483720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2793376815" sldId="2147483721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2334898797" sldId="2147483722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3235471803" sldId="2147483723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2173284784" sldId="2147483724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1953482038" sldId="2147483725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1832588644" sldId="2147483726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3464853410" sldId="2147483727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3601230921" sldId="2147483728"/>
          </pc:sldLayoutMkLst>
        </pc:sldLayoutChg>
        <pc:sldLayoutChg chg="add del">
          <pc:chgData name="Jenedi, Sami" userId="S::s610j290@home.ku.edu::202703de-8b97-4726-8b00-9f257fcd8c08" providerId="AD" clId="Web-{E8F849AE-8EBF-4AAE-97E5-2A19A1E0DF0C}" dt="2020-11-17T03:43:10.914" v="1"/>
          <pc:sldLayoutMkLst>
            <pc:docMk/>
            <pc:sldMasterMk cId="964230114" sldId="2147483730"/>
            <pc:sldLayoutMk cId="281531664" sldId="2147483729"/>
          </pc:sldLayoutMkLst>
        </pc:sldLayoutChg>
      </pc:sldMasterChg>
    </pc:docChg>
  </pc:docChgLst>
  <pc:docChgLst>
    <pc:chgData name="Switzer, Austin Everett" userId="S::a241s740@home.ku.edu::dca39242-486b-4a2d-900c-278f89b3922d" providerId="AD" clId="Web-{B7369327-C446-4258-AB08-DDF838541C73}"/>
    <pc:docChg chg="addSld modSld">
      <pc:chgData name="Switzer, Austin Everett" userId="S::a241s740@home.ku.edu::dca39242-486b-4a2d-900c-278f89b3922d" providerId="AD" clId="Web-{B7369327-C446-4258-AB08-DDF838541C73}" dt="2020-11-24T02:17:32.386" v="435" actId="1076"/>
      <pc:docMkLst>
        <pc:docMk/>
      </pc:docMkLst>
      <pc:sldChg chg="addSp delSp modSp">
        <pc:chgData name="Switzer, Austin Everett" userId="S::a241s740@home.ku.edu::dca39242-486b-4a2d-900c-278f89b3922d" providerId="AD" clId="Web-{B7369327-C446-4258-AB08-DDF838541C73}" dt="2020-11-24T02:17:32.386" v="435" actId="1076"/>
        <pc:sldMkLst>
          <pc:docMk/>
          <pc:sldMk cId="1839014759" sldId="267"/>
        </pc:sldMkLst>
        <pc:spChg chg="del">
          <ac:chgData name="Switzer, Austin Everett" userId="S::a241s740@home.ku.edu::dca39242-486b-4a2d-900c-278f89b3922d" providerId="AD" clId="Web-{B7369327-C446-4258-AB08-DDF838541C73}" dt="2020-11-24T02:16:59.965" v="423"/>
          <ac:spMkLst>
            <pc:docMk/>
            <pc:sldMk cId="1839014759" sldId="267"/>
            <ac:spMk id="2" creationId="{42BA9940-8816-4FEB-9F2D-5E5F6B439E5A}"/>
          </ac:spMkLst>
        </pc:spChg>
        <pc:spChg chg="add del mod">
          <ac:chgData name="Switzer, Austin Everett" userId="S::a241s740@home.ku.edu::dca39242-486b-4a2d-900c-278f89b3922d" providerId="AD" clId="Web-{B7369327-C446-4258-AB08-DDF838541C73}" dt="2020-11-24T02:17:03.574" v="425"/>
          <ac:spMkLst>
            <pc:docMk/>
            <pc:sldMk cId="1839014759" sldId="267"/>
            <ac:spMk id="7" creationId="{BE8D3015-4557-4FEC-9D4E-FC787207D4D2}"/>
          </ac:spMkLst>
        </pc:spChg>
        <pc:spChg chg="add mod">
          <ac:chgData name="Switzer, Austin Everett" userId="S::a241s740@home.ku.edu::dca39242-486b-4a2d-900c-278f89b3922d" providerId="AD" clId="Web-{B7369327-C446-4258-AB08-DDF838541C73}" dt="2020-11-24T02:17:06.496" v="428" actId="20577"/>
          <ac:spMkLst>
            <pc:docMk/>
            <pc:sldMk cId="1839014759" sldId="267"/>
            <ac:spMk id="8" creationId="{D9049F21-A89C-43F8-840B-E34A457DF1DB}"/>
          </ac:spMkLst>
        </pc:spChg>
        <pc:picChg chg="mod">
          <ac:chgData name="Switzer, Austin Everett" userId="S::a241s740@home.ku.edu::dca39242-486b-4a2d-900c-278f89b3922d" providerId="AD" clId="Web-{B7369327-C446-4258-AB08-DDF838541C73}" dt="2020-11-24T02:17:32.386" v="435" actId="1076"/>
          <ac:picMkLst>
            <pc:docMk/>
            <pc:sldMk cId="1839014759" sldId="267"/>
            <ac:picMk id="3" creationId="{F43D1714-3174-4A56-B1F7-71BD0D9AE3E6}"/>
          </ac:picMkLst>
        </pc:picChg>
      </pc:sldChg>
      <pc:sldChg chg="addSp delSp modSp new mod setBg modClrScheme chgLayout">
        <pc:chgData name="Switzer, Austin Everett" userId="S::a241s740@home.ku.edu::dca39242-486b-4a2d-900c-278f89b3922d" providerId="AD" clId="Web-{B7369327-C446-4258-AB08-DDF838541C73}" dt="2020-11-24T02:03:24.302" v="421" actId="20577"/>
        <pc:sldMkLst>
          <pc:docMk/>
          <pc:sldMk cId="1640717951" sldId="278"/>
        </pc:sldMkLst>
        <pc:spChg chg="mod ord">
          <ac:chgData name="Switzer, Austin Everett" userId="S::a241s740@home.ku.edu::dca39242-486b-4a2d-900c-278f89b3922d" providerId="AD" clId="Web-{B7369327-C446-4258-AB08-DDF838541C73}" dt="2020-11-24T01:36:30.491" v="35" actId="20577"/>
          <ac:spMkLst>
            <pc:docMk/>
            <pc:sldMk cId="1640717951" sldId="278"/>
            <ac:spMk id="2" creationId="{1ADCB3FC-81AB-4CA5-BDD3-A352E348CC17}"/>
          </ac:spMkLst>
        </pc:spChg>
        <pc:spChg chg="mod ord">
          <ac:chgData name="Switzer, Austin Everett" userId="S::a241s740@home.ku.edu::dca39242-486b-4a2d-900c-278f89b3922d" providerId="AD" clId="Web-{B7369327-C446-4258-AB08-DDF838541C73}" dt="2020-11-24T02:03:24.302" v="421" actId="20577"/>
          <ac:spMkLst>
            <pc:docMk/>
            <pc:sldMk cId="1640717951" sldId="278"/>
            <ac:spMk id="3" creationId="{799B9D73-4DAC-4304-A7DD-68CBDEC92AA2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21.866" v="5"/>
          <ac:spMkLst>
            <pc:docMk/>
            <pc:sldMk cId="1640717951" sldId="278"/>
            <ac:spMk id="5" creationId="{099405E2-1A96-4DBA-A9DC-4C2A1B421CA9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21.866" v="5"/>
          <ac:spMkLst>
            <pc:docMk/>
            <pc:sldMk cId="1640717951" sldId="278"/>
            <ac:spMk id="6" creationId="{79855050-A75B-4DD0-9B56-8B1C7722D884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21.866" v="5"/>
          <ac:spMkLst>
            <pc:docMk/>
            <pc:sldMk cId="1640717951" sldId="278"/>
            <ac:spMk id="7" creationId="{BCF4857D-F003-4CA1-82AB-00900B1008BA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16.507" v="3"/>
          <ac:spMkLst>
            <pc:docMk/>
            <pc:sldMk cId="1640717951" sldId="278"/>
            <ac:spMk id="8" creationId="{099405E2-1A96-4DBA-A9DC-4C2A1B421CA9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21.866" v="5"/>
          <ac:spMkLst>
            <pc:docMk/>
            <pc:sldMk cId="1640717951" sldId="278"/>
            <ac:spMk id="9" creationId="{5E6738EB-6FF0-4AF9-8462-57F4494B88B2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16.507" v="3"/>
          <ac:spMkLst>
            <pc:docMk/>
            <pc:sldMk cId="1640717951" sldId="278"/>
            <ac:spMk id="10" creationId="{61363234-E0BA-4476-B051-D8D9FA506B5A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21.866" v="5"/>
          <ac:spMkLst>
            <pc:docMk/>
            <pc:sldMk cId="1640717951" sldId="278"/>
            <ac:spMk id="11" creationId="{DB791336-FCAA-4174-9303-B3F374861110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16.507" v="3"/>
          <ac:spMkLst>
            <pc:docMk/>
            <pc:sldMk cId="1640717951" sldId="278"/>
            <ac:spMk id="12" creationId="{932FF329-3A87-4F66-BA01-91CD63C8119F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21.866" v="5"/>
          <ac:spMkLst>
            <pc:docMk/>
            <pc:sldMk cId="1640717951" sldId="278"/>
            <ac:spMk id="13" creationId="{CA212158-300D-44D0-9CCE-472C3F669EE1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16.507" v="3"/>
          <ac:spMkLst>
            <pc:docMk/>
            <pc:sldMk cId="1640717951" sldId="278"/>
            <ac:spMk id="14" creationId="{10C9F0E8-EF8B-43C1-9C77-E9DDAF1A0FDD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15" creationId="{099405E2-1A96-4DBA-A9DC-4C2A1B421CA9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16.507" v="3"/>
          <ac:spMkLst>
            <pc:docMk/>
            <pc:sldMk cId="1640717951" sldId="278"/>
            <ac:spMk id="16" creationId="{379DC473-98F8-45DF-B136-EC0F0F4C6B23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17" creationId="{6186DD79-F4CA-4DD7-9C78-AC180665FA3C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16.507" v="3"/>
          <ac:spMkLst>
            <pc:docMk/>
            <pc:sldMk cId="1640717951" sldId="278"/>
            <ac:spMk id="18" creationId="{79855050-A75B-4DD0-9B56-8B1C7722D884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19" creationId="{BCF4857D-F003-4CA1-82AB-00900B1008BA}"/>
          </ac:spMkLst>
        </pc:spChg>
        <pc:spChg chg="add del">
          <ac:chgData name="Switzer, Austin Everett" userId="S::a241s740@home.ku.edu::dca39242-486b-4a2d-900c-278f89b3922d" providerId="AD" clId="Web-{B7369327-C446-4258-AB08-DDF838541C73}" dt="2020-11-24T01:36:21.866" v="5"/>
          <ac:spMkLst>
            <pc:docMk/>
            <pc:sldMk cId="1640717951" sldId="278"/>
            <ac:spMk id="20" creationId="{988521F4-D44A-42C5-9BDB-5CA25554098B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21" creationId="{79855050-A75B-4DD0-9B56-8B1C7722D884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22" creationId="{988521F4-D44A-42C5-9BDB-5CA25554098B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23" creationId="{5E6738EB-6FF0-4AF9-8462-57F4494B88B2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24" creationId="{DB791336-FCAA-4174-9303-B3F374861110}"/>
          </ac:spMkLst>
        </pc:spChg>
        <pc:spChg chg="add">
          <ac:chgData name="Switzer, Austin Everett" userId="S::a241s740@home.ku.edu::dca39242-486b-4a2d-900c-278f89b3922d" providerId="AD" clId="Web-{B7369327-C446-4258-AB08-DDF838541C73}" dt="2020-11-24T01:36:21.897" v="6"/>
          <ac:spMkLst>
            <pc:docMk/>
            <pc:sldMk cId="1640717951" sldId="278"/>
            <ac:spMk id="25" creationId="{CA212158-300D-44D0-9CCE-472C3F669EE1}"/>
          </ac:spMkLst>
        </pc:spChg>
      </pc:sldChg>
    </pc:docChg>
  </pc:docChgLst>
  <pc:docChgLst>
    <pc:chgData name="Overton, Franklin Darrell" userId="e93b9605-16bb-4e63-babf-872ecccd22bf" providerId="ADAL" clId="{822F7917-DDAF-455A-B88A-6126633F48F3}"/>
    <pc:docChg chg="undo custSel mod addSld modSld">
      <pc:chgData name="Overton, Franklin Darrell" userId="e93b9605-16bb-4e63-babf-872ecccd22bf" providerId="ADAL" clId="{822F7917-DDAF-455A-B88A-6126633F48F3}" dt="2020-11-24T04:04:49.758" v="1774" actId="20577"/>
      <pc:docMkLst>
        <pc:docMk/>
      </pc:docMkLst>
      <pc:sldChg chg="modSp">
        <pc:chgData name="Overton, Franklin Darrell" userId="e93b9605-16bb-4e63-babf-872ecccd22bf" providerId="ADAL" clId="{822F7917-DDAF-455A-B88A-6126633F48F3}" dt="2020-11-24T02:10:28.384" v="1281" actId="20577"/>
        <pc:sldMkLst>
          <pc:docMk/>
          <pc:sldMk cId="109857222" sldId="256"/>
        </pc:sldMkLst>
        <pc:spChg chg="mod">
          <ac:chgData name="Overton, Franklin Darrell" userId="e93b9605-16bb-4e63-babf-872ecccd22bf" providerId="ADAL" clId="{822F7917-DDAF-455A-B88A-6126633F48F3}" dt="2020-11-24T01:47:07.661" v="1" actId="276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verton, Franklin Darrell" userId="e93b9605-16bb-4e63-babf-872ecccd22bf" providerId="ADAL" clId="{822F7917-DDAF-455A-B88A-6126633F48F3}" dt="2020-11-24T02:10:28.384" v="128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Overton, Franklin Darrell" userId="e93b9605-16bb-4e63-babf-872ecccd22bf" providerId="ADAL" clId="{822F7917-DDAF-455A-B88A-6126633F48F3}" dt="2020-11-24T04:00:56.708" v="1545" actId="20577"/>
        <pc:sldMkLst>
          <pc:docMk/>
          <pc:sldMk cId="1568404791" sldId="279"/>
        </pc:sldMkLst>
        <pc:spChg chg="mod">
          <ac:chgData name="Overton, Franklin Darrell" userId="e93b9605-16bb-4e63-babf-872ecccd22bf" providerId="ADAL" clId="{822F7917-DDAF-455A-B88A-6126633F48F3}" dt="2020-11-24T04:00:56.708" v="1545" actId="20577"/>
          <ac:spMkLst>
            <pc:docMk/>
            <pc:sldMk cId="1568404791" sldId="279"/>
            <ac:spMk id="4" creationId="{7A704186-1F9E-4BCC-8660-F8F088BDD4F0}"/>
          </ac:spMkLst>
        </pc:spChg>
      </pc:sldChg>
      <pc:sldChg chg="addSp delSp modSp add mod setBg">
        <pc:chgData name="Overton, Franklin Darrell" userId="e93b9605-16bb-4e63-babf-872ecccd22bf" providerId="ADAL" clId="{822F7917-DDAF-455A-B88A-6126633F48F3}" dt="2020-11-24T04:02:39.783" v="1667" actId="20577"/>
        <pc:sldMkLst>
          <pc:docMk/>
          <pc:sldMk cId="2910967762" sldId="280"/>
        </pc:sldMkLst>
        <pc:spChg chg="del">
          <ac:chgData name="Overton, Franklin Darrell" userId="e93b9605-16bb-4e63-babf-872ecccd22bf" providerId="ADAL" clId="{822F7917-DDAF-455A-B88A-6126633F48F3}" dt="2020-11-24T01:47:23.736" v="2"/>
          <ac:spMkLst>
            <pc:docMk/>
            <pc:sldMk cId="2910967762" sldId="280"/>
            <ac:spMk id="2" creationId="{5F5100DD-D528-4B31-A2DF-3B814D892577}"/>
          </ac:spMkLst>
        </pc:spChg>
        <pc:spChg chg="del">
          <ac:chgData name="Overton, Franklin Darrell" userId="e93b9605-16bb-4e63-babf-872ecccd22bf" providerId="ADAL" clId="{822F7917-DDAF-455A-B88A-6126633F48F3}" dt="2020-11-24T01:47:23.736" v="2"/>
          <ac:spMkLst>
            <pc:docMk/>
            <pc:sldMk cId="2910967762" sldId="280"/>
            <ac:spMk id="3" creationId="{8588F888-53DD-46FE-901D-D892F27AEF54}"/>
          </ac:spMkLst>
        </pc:spChg>
        <pc:spChg chg="del">
          <ac:chgData name="Overton, Franklin Darrell" userId="e93b9605-16bb-4e63-babf-872ecccd22bf" providerId="ADAL" clId="{822F7917-DDAF-455A-B88A-6126633F48F3}" dt="2020-11-24T01:47:23.736" v="2"/>
          <ac:spMkLst>
            <pc:docMk/>
            <pc:sldMk cId="2910967762" sldId="280"/>
            <ac:spMk id="4" creationId="{A0281B96-5091-4A7B-89B6-1EA8B08C4F15}"/>
          </ac:spMkLst>
        </pc:spChg>
        <pc:spChg chg="add mod">
          <ac:chgData name="Overton, Franklin Darrell" userId="e93b9605-16bb-4e63-babf-872ecccd22bf" providerId="ADAL" clId="{822F7917-DDAF-455A-B88A-6126633F48F3}" dt="2020-11-24T02:12:00.650" v="1331" actId="20577"/>
          <ac:spMkLst>
            <pc:docMk/>
            <pc:sldMk cId="2910967762" sldId="280"/>
            <ac:spMk id="5" creationId="{2398A5BA-F7E0-401A-B9E7-71D069794F24}"/>
          </ac:spMkLst>
        </pc:spChg>
        <pc:spChg chg="add mod">
          <ac:chgData name="Overton, Franklin Darrell" userId="e93b9605-16bb-4e63-babf-872ecccd22bf" providerId="ADAL" clId="{822F7917-DDAF-455A-B88A-6126633F48F3}" dt="2020-11-24T04:02:39.783" v="1667" actId="20577"/>
          <ac:spMkLst>
            <pc:docMk/>
            <pc:sldMk cId="2910967762" sldId="280"/>
            <ac:spMk id="6" creationId="{D4ABD9CC-DD6B-42A8-82F7-6244EB5BEA54}"/>
          </ac:spMkLst>
        </pc:spChg>
        <pc:spChg chg="add">
          <ac:chgData name="Overton, Franklin Darrell" userId="e93b9605-16bb-4e63-babf-872ecccd22bf" providerId="ADAL" clId="{822F7917-DDAF-455A-B88A-6126633F48F3}" dt="2020-11-24T01:47:26.534" v="3" actId="26606"/>
          <ac:spMkLst>
            <pc:docMk/>
            <pc:sldMk cId="2910967762" sldId="280"/>
            <ac:spMk id="11" creationId="{72526924-84D3-45FB-A5FE-62D8FCBF53B6}"/>
          </ac:spMkLst>
        </pc:spChg>
        <pc:spChg chg="add">
          <ac:chgData name="Overton, Franklin Darrell" userId="e93b9605-16bb-4e63-babf-872ecccd22bf" providerId="ADAL" clId="{822F7917-DDAF-455A-B88A-6126633F48F3}" dt="2020-11-24T01:47:26.534" v="3" actId="26606"/>
          <ac:spMkLst>
            <pc:docMk/>
            <pc:sldMk cId="2910967762" sldId="280"/>
            <ac:spMk id="13" creationId="{5C2A6256-1DD0-4E4B-A8B3-9A711B4DBE0C}"/>
          </ac:spMkLst>
        </pc:spChg>
        <pc:spChg chg="add">
          <ac:chgData name="Overton, Franklin Darrell" userId="e93b9605-16bb-4e63-babf-872ecccd22bf" providerId="ADAL" clId="{822F7917-DDAF-455A-B88A-6126633F48F3}" dt="2020-11-24T01:47:26.534" v="3" actId="26606"/>
          <ac:spMkLst>
            <pc:docMk/>
            <pc:sldMk cId="2910967762" sldId="280"/>
            <ac:spMk id="15" creationId="{41760540-185E-4652-BFD2-9B362EF3BC99}"/>
          </ac:spMkLst>
        </pc:spChg>
        <pc:spChg chg="add">
          <ac:chgData name="Overton, Franklin Darrell" userId="e93b9605-16bb-4e63-babf-872ecccd22bf" providerId="ADAL" clId="{822F7917-DDAF-455A-B88A-6126633F48F3}" dt="2020-11-24T01:47:26.534" v="3" actId="26606"/>
          <ac:spMkLst>
            <pc:docMk/>
            <pc:sldMk cId="2910967762" sldId="280"/>
            <ac:spMk id="17" creationId="{729789F4-85C1-41A0-83EB-992E22210CB9}"/>
          </ac:spMkLst>
        </pc:spChg>
        <pc:spChg chg="add">
          <ac:chgData name="Overton, Franklin Darrell" userId="e93b9605-16bb-4e63-babf-872ecccd22bf" providerId="ADAL" clId="{822F7917-DDAF-455A-B88A-6126633F48F3}" dt="2020-11-24T01:47:26.534" v="3" actId="26606"/>
          <ac:spMkLst>
            <pc:docMk/>
            <pc:sldMk cId="2910967762" sldId="280"/>
            <ac:spMk id="19" creationId="{9D9D367D-6DD2-4A7C-8918-0DCAC297559A}"/>
          </ac:spMkLst>
        </pc:spChg>
      </pc:sldChg>
      <pc:sldChg chg="addSp delSp modSp add mod setBg">
        <pc:chgData name="Overton, Franklin Darrell" userId="e93b9605-16bb-4e63-babf-872ecccd22bf" providerId="ADAL" clId="{822F7917-DDAF-455A-B88A-6126633F48F3}" dt="2020-11-24T04:04:49.758" v="1774" actId="20577"/>
        <pc:sldMkLst>
          <pc:docMk/>
          <pc:sldMk cId="132529398" sldId="282"/>
        </pc:sldMkLst>
        <pc:spChg chg="del">
          <ac:chgData name="Overton, Franklin Darrell" userId="e93b9605-16bb-4e63-babf-872ecccd22bf" providerId="ADAL" clId="{822F7917-DDAF-455A-B88A-6126633F48F3}" dt="2020-11-24T01:52:47.518" v="511"/>
          <ac:spMkLst>
            <pc:docMk/>
            <pc:sldMk cId="132529398" sldId="282"/>
            <ac:spMk id="2" creationId="{40C8D683-FF05-4D12-9A96-A0F384B595F3}"/>
          </ac:spMkLst>
        </pc:spChg>
        <pc:spChg chg="del">
          <ac:chgData name="Overton, Franklin Darrell" userId="e93b9605-16bb-4e63-babf-872ecccd22bf" providerId="ADAL" clId="{822F7917-DDAF-455A-B88A-6126633F48F3}" dt="2020-11-24T01:52:47.518" v="511"/>
          <ac:spMkLst>
            <pc:docMk/>
            <pc:sldMk cId="132529398" sldId="282"/>
            <ac:spMk id="3" creationId="{DF1468F8-5027-422B-A68D-EA0FA2AF9BCA}"/>
          </ac:spMkLst>
        </pc:spChg>
        <pc:spChg chg="add mod">
          <ac:chgData name="Overton, Franklin Darrell" userId="e93b9605-16bb-4e63-babf-872ecccd22bf" providerId="ADAL" clId="{822F7917-DDAF-455A-B88A-6126633F48F3}" dt="2020-11-24T01:55:20.474" v="925" actId="20577"/>
          <ac:spMkLst>
            <pc:docMk/>
            <pc:sldMk cId="132529398" sldId="282"/>
            <ac:spMk id="4" creationId="{F038E3E4-DC07-47BF-B3C9-49DAF730848F}"/>
          </ac:spMkLst>
        </pc:spChg>
        <pc:spChg chg="add mod">
          <ac:chgData name="Overton, Franklin Darrell" userId="e93b9605-16bb-4e63-babf-872ecccd22bf" providerId="ADAL" clId="{822F7917-DDAF-455A-B88A-6126633F48F3}" dt="2020-11-24T04:04:49.758" v="1774" actId="20577"/>
          <ac:spMkLst>
            <pc:docMk/>
            <pc:sldMk cId="132529398" sldId="282"/>
            <ac:spMk id="5" creationId="{F52680E7-3EE5-4B4C-A828-D4DAB98EB72C}"/>
          </ac:spMkLst>
        </pc:spChg>
        <pc:spChg chg="add">
          <ac:chgData name="Overton, Franklin Darrell" userId="e93b9605-16bb-4e63-babf-872ecccd22bf" providerId="ADAL" clId="{822F7917-DDAF-455A-B88A-6126633F48F3}" dt="2020-11-24T01:52:49.380" v="512" actId="26606"/>
          <ac:spMkLst>
            <pc:docMk/>
            <pc:sldMk cId="132529398" sldId="282"/>
            <ac:spMk id="10" creationId="{72526924-84D3-45FB-A5FE-62D8FCBF53B6}"/>
          </ac:spMkLst>
        </pc:spChg>
        <pc:spChg chg="add">
          <ac:chgData name="Overton, Franklin Darrell" userId="e93b9605-16bb-4e63-babf-872ecccd22bf" providerId="ADAL" clId="{822F7917-DDAF-455A-B88A-6126633F48F3}" dt="2020-11-24T01:52:49.380" v="512" actId="26606"/>
          <ac:spMkLst>
            <pc:docMk/>
            <pc:sldMk cId="132529398" sldId="282"/>
            <ac:spMk id="12" creationId="{5C2A6256-1DD0-4E4B-A8B3-9A711B4DBE0C}"/>
          </ac:spMkLst>
        </pc:spChg>
        <pc:spChg chg="add">
          <ac:chgData name="Overton, Franklin Darrell" userId="e93b9605-16bb-4e63-babf-872ecccd22bf" providerId="ADAL" clId="{822F7917-DDAF-455A-B88A-6126633F48F3}" dt="2020-11-24T01:52:49.380" v="512" actId="26606"/>
          <ac:spMkLst>
            <pc:docMk/>
            <pc:sldMk cId="132529398" sldId="282"/>
            <ac:spMk id="14" creationId="{41760540-185E-4652-BFD2-9B362EF3BC99}"/>
          </ac:spMkLst>
        </pc:spChg>
        <pc:spChg chg="add">
          <ac:chgData name="Overton, Franklin Darrell" userId="e93b9605-16bb-4e63-babf-872ecccd22bf" providerId="ADAL" clId="{822F7917-DDAF-455A-B88A-6126633F48F3}" dt="2020-11-24T01:52:49.380" v="512" actId="26606"/>
          <ac:spMkLst>
            <pc:docMk/>
            <pc:sldMk cId="132529398" sldId="282"/>
            <ac:spMk id="16" creationId="{729789F4-85C1-41A0-83EB-992E22210CB9}"/>
          </ac:spMkLst>
        </pc:spChg>
        <pc:spChg chg="add">
          <ac:chgData name="Overton, Franklin Darrell" userId="e93b9605-16bb-4e63-babf-872ecccd22bf" providerId="ADAL" clId="{822F7917-DDAF-455A-B88A-6126633F48F3}" dt="2020-11-24T01:52:49.380" v="512" actId="26606"/>
          <ac:spMkLst>
            <pc:docMk/>
            <pc:sldMk cId="132529398" sldId="282"/>
            <ac:spMk id="18" creationId="{9D9D367D-6DD2-4A7C-8918-0DCAC297559A}"/>
          </ac:spMkLst>
        </pc:spChg>
      </pc:sldChg>
    </pc:docChg>
  </pc:docChgLst>
  <pc:docChgLst>
    <pc:chgData name="Jenedi, Sami" userId="S::s610j290@home.ku.edu::202703de-8b97-4726-8b00-9f257fcd8c08" providerId="AD" clId="Web-{87CAE870-AA08-45ED-A210-27785AB4FC17}"/>
    <pc:docChg chg="modSld">
      <pc:chgData name="Jenedi, Sami" userId="S::s610j290@home.ku.edu::202703de-8b97-4726-8b00-9f257fcd8c08" providerId="AD" clId="Web-{87CAE870-AA08-45ED-A210-27785AB4FC17}" dt="2020-11-24T00:31:54.693" v="26" actId="1076"/>
      <pc:docMkLst>
        <pc:docMk/>
      </pc:docMkLst>
      <pc:sldChg chg="addSp modSp">
        <pc:chgData name="Jenedi, Sami" userId="S::s610j290@home.ku.edu::202703de-8b97-4726-8b00-9f257fcd8c08" providerId="AD" clId="Web-{87CAE870-AA08-45ED-A210-27785AB4FC17}" dt="2020-11-24T00:19:36.213" v="2" actId="1076"/>
        <pc:sldMkLst>
          <pc:docMk/>
          <pc:sldMk cId="2320444215" sldId="259"/>
        </pc:sldMkLst>
        <pc:picChg chg="add mod">
          <ac:chgData name="Jenedi, Sami" userId="S::s610j290@home.ku.edu::202703de-8b97-4726-8b00-9f257fcd8c08" providerId="AD" clId="Web-{87CAE870-AA08-45ED-A210-27785AB4FC17}" dt="2020-11-24T00:19:36.213" v="2" actId="1076"/>
          <ac:picMkLst>
            <pc:docMk/>
            <pc:sldMk cId="2320444215" sldId="259"/>
            <ac:picMk id="3" creationId="{E8AA22F1-046C-42B0-94EB-4BFD4123B7C4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23:34.211" v="5" actId="1076"/>
        <pc:sldMkLst>
          <pc:docMk/>
          <pc:sldMk cId="936727842" sldId="260"/>
        </pc:sldMkLst>
        <pc:picChg chg="add mod">
          <ac:chgData name="Jenedi, Sami" userId="S::s610j290@home.ku.edu::202703de-8b97-4726-8b00-9f257fcd8c08" providerId="AD" clId="Web-{87CAE870-AA08-45ED-A210-27785AB4FC17}" dt="2020-11-24T00:23:34.211" v="5" actId="1076"/>
          <ac:picMkLst>
            <pc:docMk/>
            <pc:sldMk cId="936727842" sldId="260"/>
            <ac:picMk id="3" creationId="{7AB2C45E-CD12-4490-BA10-3825CEAF0EB0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26:50.488" v="14" actId="1076"/>
        <pc:sldMkLst>
          <pc:docMk/>
          <pc:sldMk cId="2289906283" sldId="261"/>
        </pc:sldMkLst>
        <pc:picChg chg="add mod">
          <ac:chgData name="Jenedi, Sami" userId="S::s610j290@home.ku.edu::202703de-8b97-4726-8b00-9f257fcd8c08" providerId="AD" clId="Web-{87CAE870-AA08-45ED-A210-27785AB4FC17}" dt="2020-11-24T00:26:50.488" v="14" actId="1076"/>
          <ac:picMkLst>
            <pc:docMk/>
            <pc:sldMk cId="2289906283" sldId="261"/>
            <ac:picMk id="3" creationId="{EAFD0C47-2586-4F79-95AC-F05045E036BF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25:43.031" v="11" actId="1076"/>
        <pc:sldMkLst>
          <pc:docMk/>
          <pc:sldMk cId="2146799768" sldId="262"/>
        </pc:sldMkLst>
        <pc:picChg chg="add mod">
          <ac:chgData name="Jenedi, Sami" userId="S::s610j290@home.ku.edu::202703de-8b97-4726-8b00-9f257fcd8c08" providerId="AD" clId="Web-{87CAE870-AA08-45ED-A210-27785AB4FC17}" dt="2020-11-24T00:25:43.031" v="11" actId="1076"/>
          <ac:picMkLst>
            <pc:docMk/>
            <pc:sldMk cId="2146799768" sldId="262"/>
            <ac:picMk id="3" creationId="{48A9C77E-BD34-40A5-849B-4621075DB769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24:35.605" v="8" actId="1076"/>
        <pc:sldMkLst>
          <pc:docMk/>
          <pc:sldMk cId="1280112367" sldId="263"/>
        </pc:sldMkLst>
        <pc:picChg chg="add mod">
          <ac:chgData name="Jenedi, Sami" userId="S::s610j290@home.ku.edu::202703de-8b97-4726-8b00-9f257fcd8c08" providerId="AD" clId="Web-{87CAE870-AA08-45ED-A210-27785AB4FC17}" dt="2020-11-24T00:24:35.605" v="8" actId="1076"/>
          <ac:picMkLst>
            <pc:docMk/>
            <pc:sldMk cId="1280112367" sldId="263"/>
            <ac:picMk id="3" creationId="{CA784863-4045-4D76-9128-83C303BBE160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27:48.882" v="17" actId="1076"/>
        <pc:sldMkLst>
          <pc:docMk/>
          <pc:sldMk cId="1605589506" sldId="264"/>
        </pc:sldMkLst>
        <pc:picChg chg="add mod">
          <ac:chgData name="Jenedi, Sami" userId="S::s610j290@home.ku.edu::202703de-8b97-4726-8b00-9f257fcd8c08" providerId="AD" clId="Web-{87CAE870-AA08-45ED-A210-27785AB4FC17}" dt="2020-11-24T00:27:48.882" v="17" actId="1076"/>
          <ac:picMkLst>
            <pc:docMk/>
            <pc:sldMk cId="1605589506" sldId="264"/>
            <ac:picMk id="3" creationId="{27BFD76F-DB63-49D6-A0A1-612946BACEC3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30:19.875" v="23" actId="1076"/>
        <pc:sldMkLst>
          <pc:docMk/>
          <pc:sldMk cId="3121712613" sldId="265"/>
        </pc:sldMkLst>
        <pc:picChg chg="add mod">
          <ac:chgData name="Jenedi, Sami" userId="S::s610j290@home.ku.edu::202703de-8b97-4726-8b00-9f257fcd8c08" providerId="AD" clId="Web-{87CAE870-AA08-45ED-A210-27785AB4FC17}" dt="2020-11-24T00:30:19.875" v="23" actId="1076"/>
          <ac:picMkLst>
            <pc:docMk/>
            <pc:sldMk cId="3121712613" sldId="265"/>
            <ac:picMk id="3" creationId="{1EE3CBA1-1444-4D72-95A7-2A7B165433E1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28:59.761" v="20" actId="1076"/>
        <pc:sldMkLst>
          <pc:docMk/>
          <pc:sldMk cId="2172363333" sldId="266"/>
        </pc:sldMkLst>
        <pc:picChg chg="add mod">
          <ac:chgData name="Jenedi, Sami" userId="S::s610j290@home.ku.edu::202703de-8b97-4726-8b00-9f257fcd8c08" providerId="AD" clId="Web-{87CAE870-AA08-45ED-A210-27785AB4FC17}" dt="2020-11-24T00:28:59.761" v="20" actId="1076"/>
          <ac:picMkLst>
            <pc:docMk/>
            <pc:sldMk cId="2172363333" sldId="266"/>
            <ac:picMk id="3" creationId="{D558E22B-1DC5-4442-9BA2-5F603590D7D9}"/>
          </ac:picMkLst>
        </pc:picChg>
      </pc:sldChg>
      <pc:sldChg chg="addSp modSp">
        <pc:chgData name="Jenedi, Sami" userId="S::s610j290@home.ku.edu::202703de-8b97-4726-8b00-9f257fcd8c08" providerId="AD" clId="Web-{87CAE870-AA08-45ED-A210-27785AB4FC17}" dt="2020-11-24T00:31:54.693" v="26" actId="1076"/>
        <pc:sldMkLst>
          <pc:docMk/>
          <pc:sldMk cId="1839014759" sldId="267"/>
        </pc:sldMkLst>
        <pc:picChg chg="add mod">
          <ac:chgData name="Jenedi, Sami" userId="S::s610j290@home.ku.edu::202703de-8b97-4726-8b00-9f257fcd8c08" providerId="AD" clId="Web-{87CAE870-AA08-45ED-A210-27785AB4FC17}" dt="2020-11-24T00:31:54.693" v="26" actId="1076"/>
          <ac:picMkLst>
            <pc:docMk/>
            <pc:sldMk cId="1839014759" sldId="267"/>
            <ac:picMk id="3" creationId="{F43D1714-3174-4A56-B1F7-71BD0D9AE3E6}"/>
          </ac:picMkLst>
        </pc:picChg>
      </pc:sldChg>
    </pc:docChg>
  </pc:docChgLst>
  <pc:docChgLst>
    <pc:chgData name="Riedel, Bret Joseph" userId="S::b899r974@home.ku.edu::4b922d23-1a50-48cb-a2b8-4074ba3064f8" providerId="AD" clId="Web-{44664849-F359-4655-8B72-BDAB00B0C1BD}"/>
    <pc:docChg chg="addSld modSld">
      <pc:chgData name="Riedel, Bret Joseph" userId="S::b899r974@home.ku.edu::4b922d23-1a50-48cb-a2b8-4074ba3064f8" providerId="AD" clId="Web-{44664849-F359-4655-8B72-BDAB00B0C1BD}" dt="2020-11-17T03:55:18.191" v="146" actId="20577"/>
      <pc:docMkLst>
        <pc:docMk/>
      </pc:docMkLst>
      <pc:sldChg chg="modSp">
        <pc:chgData name="Riedel, Bret Joseph" userId="S::b899r974@home.ku.edu::4b922d23-1a50-48cb-a2b8-4074ba3064f8" providerId="AD" clId="Web-{44664849-F359-4655-8B72-BDAB00B0C1BD}" dt="2020-11-17T03:55:18.191" v="146" actId="20577"/>
        <pc:sldMkLst>
          <pc:docMk/>
          <pc:sldMk cId="109857222" sldId="256"/>
        </pc:sldMkLst>
        <pc:spChg chg="mod">
          <ac:chgData name="Riedel, Bret Joseph" userId="S::b899r974@home.ku.edu::4b922d23-1a50-48cb-a2b8-4074ba3064f8" providerId="AD" clId="Web-{44664849-F359-4655-8B72-BDAB00B0C1BD}" dt="2020-11-17T03:52:02.233" v="55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iedel, Bret Joseph" userId="S::b899r974@home.ku.edu::4b922d23-1a50-48cb-a2b8-4074ba3064f8" providerId="AD" clId="Web-{44664849-F359-4655-8B72-BDAB00B0C1BD}" dt="2020-11-17T03:55:18.191" v="14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Riedel, Bret Joseph" userId="S::b899r974@home.ku.edu::4b922d23-1a50-48cb-a2b8-4074ba3064f8" providerId="AD" clId="Web-{44664849-F359-4655-8B72-BDAB00B0C1BD}" dt="2020-11-17T03:50:03.527" v="0"/>
        <pc:sldMkLst>
          <pc:docMk/>
          <pc:sldMk cId="2584384796" sldId="258"/>
        </pc:sldMkLst>
      </pc:sldChg>
      <pc:sldChg chg="new">
        <pc:chgData name="Riedel, Bret Joseph" userId="S::b899r974@home.ku.edu::4b922d23-1a50-48cb-a2b8-4074ba3064f8" providerId="AD" clId="Web-{44664849-F359-4655-8B72-BDAB00B0C1BD}" dt="2020-11-17T03:50:06.589" v="1"/>
        <pc:sldMkLst>
          <pc:docMk/>
          <pc:sldMk cId="2329090231" sldId="259"/>
        </pc:sldMkLst>
      </pc:sldChg>
      <pc:sldChg chg="new">
        <pc:chgData name="Riedel, Bret Joseph" userId="S::b899r974@home.ku.edu::4b922d23-1a50-48cb-a2b8-4074ba3064f8" providerId="AD" clId="Web-{44664849-F359-4655-8B72-BDAB00B0C1BD}" dt="2020-11-17T03:50:08.605" v="2"/>
        <pc:sldMkLst>
          <pc:docMk/>
          <pc:sldMk cId="3047650063" sldId="260"/>
        </pc:sldMkLst>
      </pc:sldChg>
      <pc:sldChg chg="new">
        <pc:chgData name="Riedel, Bret Joseph" userId="S::b899r974@home.ku.edu::4b922d23-1a50-48cb-a2b8-4074ba3064f8" providerId="AD" clId="Web-{44664849-F359-4655-8B72-BDAB00B0C1BD}" dt="2020-11-17T03:50:10.308" v="3"/>
        <pc:sldMkLst>
          <pc:docMk/>
          <pc:sldMk cId="2506565921" sldId="261"/>
        </pc:sldMkLst>
      </pc:sldChg>
      <pc:sldChg chg="new">
        <pc:chgData name="Riedel, Bret Joseph" userId="S::b899r974@home.ku.edu::4b922d23-1a50-48cb-a2b8-4074ba3064f8" providerId="AD" clId="Web-{44664849-F359-4655-8B72-BDAB00B0C1BD}" dt="2020-11-17T03:50:12.183" v="4"/>
        <pc:sldMkLst>
          <pc:docMk/>
          <pc:sldMk cId="4239148990" sldId="262"/>
        </pc:sldMkLst>
      </pc:sldChg>
    </pc:docChg>
  </pc:docChgLst>
  <pc:docChgLst>
    <pc:chgData name="Switzer, Austin Everett" userId="S::a241s740@home.ku.edu::dca39242-486b-4a2d-900c-278f89b3922d" providerId="AD" clId="Web-{07A8753D-C4EC-432F-9428-1F6C4753B176}"/>
    <pc:docChg chg="addSld modSld">
      <pc:chgData name="Switzer, Austin Everett" userId="S::a241s740@home.ku.edu::dca39242-486b-4a2d-900c-278f89b3922d" providerId="AD" clId="Web-{07A8753D-C4EC-432F-9428-1F6C4753B176}" dt="2020-11-24T03:41:14.025" v="732" actId="20577"/>
      <pc:docMkLst>
        <pc:docMk/>
      </pc:docMkLst>
      <pc:sldChg chg="modSp">
        <pc:chgData name="Switzer, Austin Everett" userId="S::a241s740@home.ku.edu::dca39242-486b-4a2d-900c-278f89b3922d" providerId="AD" clId="Web-{07A8753D-C4EC-432F-9428-1F6C4753B176}" dt="2020-11-24T03:17:07.472" v="722" actId="20577"/>
        <pc:sldMkLst>
          <pc:docMk/>
          <pc:sldMk cId="109857222" sldId="256"/>
        </pc:sldMkLst>
        <pc:spChg chg="mod">
          <ac:chgData name="Switzer, Austin Everett" userId="S::a241s740@home.ku.edu::dca39242-486b-4a2d-900c-278f89b3922d" providerId="AD" clId="Web-{07A8753D-C4EC-432F-9428-1F6C4753B176}" dt="2020-11-24T03:17:07.472" v="72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witzer, Austin Everett" userId="S::a241s740@home.ku.edu::dca39242-486b-4a2d-900c-278f89b3922d" providerId="AD" clId="Web-{07A8753D-C4EC-432F-9428-1F6C4753B176}" dt="2020-11-24T02:27:27.311" v="44" actId="20577"/>
        <pc:sldMkLst>
          <pc:docMk/>
          <pc:sldMk cId="193622093" sldId="270"/>
        </pc:sldMkLst>
        <pc:spChg chg="mod">
          <ac:chgData name="Switzer, Austin Everett" userId="S::a241s740@home.ku.edu::dca39242-486b-4a2d-900c-278f89b3922d" providerId="AD" clId="Web-{07A8753D-C4EC-432F-9428-1F6C4753B176}" dt="2020-11-24T02:27:27.311" v="44" actId="20577"/>
          <ac:spMkLst>
            <pc:docMk/>
            <pc:sldMk cId="193622093" sldId="270"/>
            <ac:spMk id="3" creationId="{A127F796-317E-4A11-9129-201CF323DF15}"/>
          </ac:spMkLst>
        </pc:spChg>
      </pc:sldChg>
      <pc:sldChg chg="modSp">
        <pc:chgData name="Switzer, Austin Everett" userId="S::a241s740@home.ku.edu::dca39242-486b-4a2d-900c-278f89b3922d" providerId="AD" clId="Web-{07A8753D-C4EC-432F-9428-1F6C4753B176}" dt="2020-11-24T03:13:34.315" v="709" actId="20577"/>
        <pc:sldMkLst>
          <pc:docMk/>
          <pc:sldMk cId="1640717951" sldId="278"/>
        </pc:sldMkLst>
        <pc:spChg chg="mod">
          <ac:chgData name="Switzer, Austin Everett" userId="S::a241s740@home.ku.edu::dca39242-486b-4a2d-900c-278f89b3922d" providerId="AD" clId="Web-{07A8753D-C4EC-432F-9428-1F6C4753B176}" dt="2020-11-24T03:13:34.315" v="709" actId="20577"/>
          <ac:spMkLst>
            <pc:docMk/>
            <pc:sldMk cId="1640717951" sldId="278"/>
            <ac:spMk id="3" creationId="{799B9D73-4DAC-4304-A7DD-68CBDEC92AA2}"/>
          </ac:spMkLst>
        </pc:spChg>
      </pc:sldChg>
      <pc:sldChg chg="modSp">
        <pc:chgData name="Switzer, Austin Everett" userId="S::a241s740@home.ku.edu::dca39242-486b-4a2d-900c-278f89b3922d" providerId="AD" clId="Web-{07A8753D-C4EC-432F-9428-1F6C4753B176}" dt="2020-11-24T03:41:06.759" v="723" actId="20577"/>
        <pc:sldMkLst>
          <pc:docMk/>
          <pc:sldMk cId="2715610483" sldId="287"/>
        </pc:sldMkLst>
        <pc:spChg chg="mod">
          <ac:chgData name="Switzer, Austin Everett" userId="S::a241s740@home.ku.edu::dca39242-486b-4a2d-900c-278f89b3922d" providerId="AD" clId="Web-{07A8753D-C4EC-432F-9428-1F6C4753B176}" dt="2020-11-24T03:41:06.759" v="723" actId="20577"/>
          <ac:spMkLst>
            <pc:docMk/>
            <pc:sldMk cId="2715610483" sldId="287"/>
            <ac:spMk id="12" creationId="{488C3ADF-AF80-4893-9BDE-75ECAF9AC900}"/>
          </ac:spMkLst>
        </pc:spChg>
      </pc:sldChg>
      <pc:sldChg chg="modSp">
        <pc:chgData name="Switzer, Austin Everett" userId="S::a241s740@home.ku.edu::dca39242-486b-4a2d-900c-278f89b3922d" providerId="AD" clId="Web-{07A8753D-C4EC-432F-9428-1F6C4753B176}" dt="2020-11-24T03:41:12.322" v="730" actId="20577"/>
        <pc:sldMkLst>
          <pc:docMk/>
          <pc:sldMk cId="1567074176" sldId="288"/>
        </pc:sldMkLst>
        <pc:spChg chg="mod">
          <ac:chgData name="Switzer, Austin Everett" userId="S::a241s740@home.ku.edu::dca39242-486b-4a2d-900c-278f89b3922d" providerId="AD" clId="Web-{07A8753D-C4EC-432F-9428-1F6C4753B176}" dt="2020-11-24T03:41:12.322" v="730" actId="20577"/>
          <ac:spMkLst>
            <pc:docMk/>
            <pc:sldMk cId="1567074176" sldId="288"/>
            <ac:spMk id="12" creationId="{1C4DBA11-90C6-4E7A-863A-9F1E60D9E9D1}"/>
          </ac:spMkLst>
        </pc:spChg>
      </pc:sldChg>
      <pc:sldChg chg="modSp new mod modClrScheme chgLayout">
        <pc:chgData name="Switzer, Austin Everett" userId="S::a241s740@home.ku.edu::dca39242-486b-4a2d-900c-278f89b3922d" providerId="AD" clId="Web-{07A8753D-C4EC-432F-9428-1F6C4753B176}" dt="2020-11-24T02:50:27.145" v="659" actId="20577"/>
        <pc:sldMkLst>
          <pc:docMk/>
          <pc:sldMk cId="517158389" sldId="293"/>
        </pc:sldMkLst>
        <pc:spChg chg="mod ord">
          <ac:chgData name="Switzer, Austin Everett" userId="S::a241s740@home.ku.edu::dca39242-486b-4a2d-900c-278f89b3922d" providerId="AD" clId="Web-{07A8753D-C4EC-432F-9428-1F6C4753B176}" dt="2020-11-24T02:27:52.608" v="76" actId="20577"/>
          <ac:spMkLst>
            <pc:docMk/>
            <pc:sldMk cId="517158389" sldId="293"/>
            <ac:spMk id="2" creationId="{C4EF2688-295D-4D27-815A-D4255EC92523}"/>
          </ac:spMkLst>
        </pc:spChg>
        <pc:spChg chg="mod ord">
          <ac:chgData name="Switzer, Austin Everett" userId="S::a241s740@home.ku.edu::dca39242-486b-4a2d-900c-278f89b3922d" providerId="AD" clId="Web-{07A8753D-C4EC-432F-9428-1F6C4753B176}" dt="2020-11-24T02:50:27.145" v="659" actId="20577"/>
          <ac:spMkLst>
            <pc:docMk/>
            <pc:sldMk cId="517158389" sldId="293"/>
            <ac:spMk id="3" creationId="{41BDA004-C51A-4D33-9812-1942B2607114}"/>
          </ac:spMkLst>
        </pc:spChg>
        <pc:spChg chg="mod ord">
          <ac:chgData name="Switzer, Austin Everett" userId="S::a241s740@home.ku.edu::dca39242-486b-4a2d-900c-278f89b3922d" providerId="AD" clId="Web-{07A8753D-C4EC-432F-9428-1F6C4753B176}" dt="2020-11-24T02:27:43.843" v="48"/>
          <ac:spMkLst>
            <pc:docMk/>
            <pc:sldMk cId="517158389" sldId="293"/>
            <ac:spMk id="4" creationId="{222A95FE-9804-40D4-8ED7-A42ADFE6888A}"/>
          </ac:spMkLst>
        </pc:spChg>
      </pc:sldChg>
    </pc:docChg>
  </pc:docChgLst>
  <pc:docChgLst>
    <pc:chgData name="Jenedi, Sami" userId="S::s610j290@home.ku.edu::202703de-8b97-4726-8b00-9f257fcd8c08" providerId="AD" clId="Web-{0E0002C4-1C0F-4120-8EBF-B5D6A6534896}"/>
    <pc:docChg chg="addSld delSld modSld">
      <pc:chgData name="Jenedi, Sami" userId="S::s610j290@home.ku.edu::202703de-8b97-4726-8b00-9f257fcd8c08" providerId="AD" clId="Web-{0E0002C4-1C0F-4120-8EBF-B5D6A6534896}" dt="2020-11-23T23:44:27.964" v="144" actId="14100"/>
      <pc:docMkLst>
        <pc:docMk/>
      </pc:docMkLst>
      <pc:sldChg chg="addSp delSp modSp">
        <pc:chgData name="Jenedi, Sami" userId="S::s610j290@home.ku.edu::202703de-8b97-4726-8b00-9f257fcd8c08" providerId="AD" clId="Web-{0E0002C4-1C0F-4120-8EBF-B5D6A6534896}" dt="2020-11-23T23:44:27.964" v="144" actId="14100"/>
        <pc:sldMkLst>
          <pc:docMk/>
          <pc:sldMk cId="2584384796" sldId="258"/>
        </pc:sldMkLst>
        <pc:spChg chg="mod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2" creationId="{42BA9940-8816-4FEB-9F2D-5E5F6B439E5A}"/>
          </ac:spMkLst>
        </pc:spChg>
        <pc:spChg chg="add del mod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6" creationId="{F3585D17-4452-4B36-965D-8F577D81E3B3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96" v="9"/>
          <ac:spMkLst>
            <pc:docMk/>
            <pc:sldMk cId="2584384796" sldId="258"/>
            <ac:spMk id="21" creationId="{79855050-A75B-4DD0-9B56-8B1C7722D884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96" v="9"/>
          <ac:spMkLst>
            <pc:docMk/>
            <pc:sldMk cId="2584384796" sldId="258"/>
            <ac:spMk id="22" creationId="{099405E2-1A96-4DBA-A9DC-4C2A1B421CA9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96" v="9"/>
          <ac:spMkLst>
            <pc:docMk/>
            <pc:sldMk cId="2584384796" sldId="258"/>
            <ac:spMk id="23" creationId="{61363234-E0BA-4476-B051-D8D9FA506B5A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96" v="9"/>
          <ac:spMkLst>
            <pc:docMk/>
            <pc:sldMk cId="2584384796" sldId="258"/>
            <ac:spMk id="24" creationId="{932FF329-3A87-4F66-BA01-91CD63C8119F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96" v="9"/>
          <ac:spMkLst>
            <pc:docMk/>
            <pc:sldMk cId="2584384796" sldId="258"/>
            <ac:spMk id="25" creationId="{10C9F0E8-EF8B-43C1-9C77-E9DDAF1A0FDD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96" v="9"/>
          <ac:spMkLst>
            <pc:docMk/>
            <pc:sldMk cId="2584384796" sldId="258"/>
            <ac:spMk id="26" creationId="{379DC473-98F8-45DF-B136-EC0F0F4C6B23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28" creationId="{099405E2-1A96-4DBA-A9DC-4C2A1B421CA9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29" creationId="{3DB426D6-FD66-4A48-A6EB-235CF40812EE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30" creationId="{79855050-A75B-4DD0-9B56-8B1C7722D884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31" creationId="{1ED69555-EE48-4B19-812B-4E1068DBF976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32" creationId="{C509E6C1-B33E-49E8-8D77-7D2A9B49E878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33" creationId="{57AEB73D-F521-4B19-820F-12DB6BCC8406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34" creationId="{5E6738EB-6FF0-4AF9-8462-57F4494B88B2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35" creationId="{6B72EEBA-3A5D-41CE-8465-A45A0F65674E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36" creationId="{DB791336-FCAA-4174-9303-B3F374861110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37" creationId="{EA164D6B-6878-4B9F-A2D0-985D39B17B46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38" creationId="{988521F4-D44A-42C5-9BDB-5CA25554098B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39" creationId="{362F176A-9349-4CD7-8042-59C0200C8CE9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40" creationId="{AD0687CC-D1D8-44B2-9573-CC65510ECBF0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41" creationId="{064738AB-B6BE-4867-889A-52CE4AC8DBD0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42" creationId="{CA212158-300D-44D0-9CCE-472C3F669EE1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43" creationId="{57851D67-7085-40E2-B146-F91433A28E08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26.132" v="24"/>
          <ac:spMkLst>
            <pc:docMk/>
            <pc:sldMk cId="2584384796" sldId="258"/>
            <ac:spMk id="44" creationId="{72526924-84D3-45FB-A5FE-62D8FCBF53B6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45" creationId="{91DF095C-665A-4B22-A777-D3196F49510F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26.132" v="24"/>
          <ac:spMkLst>
            <pc:docMk/>
            <pc:sldMk cId="2584384796" sldId="258"/>
            <ac:spMk id="46" creationId="{5C2A6256-1DD0-4E4B-A8B3-9A711B4DBE0C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47" creationId="{4E9A171F-91A7-42F8-B25C-E38B244E757C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26.132" v="24"/>
          <ac:spMkLst>
            <pc:docMk/>
            <pc:sldMk cId="2584384796" sldId="258"/>
            <ac:spMk id="48" creationId="{41760540-185E-4652-BFD2-9B362EF3BC99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49" creationId="{985AAE23-FCB6-4663-907C-0110B0FDC58E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26.132" v="24"/>
          <ac:spMkLst>
            <pc:docMk/>
            <pc:sldMk cId="2584384796" sldId="258"/>
            <ac:spMk id="50" creationId="{729789F4-85C1-41A0-83EB-992E22210CB9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51" creationId="{9C969C2C-E7E3-4052-87D4-61E733EC1BBD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6"/>
          <ac:spMkLst>
            <pc:docMk/>
            <pc:sldMk cId="2584384796" sldId="258"/>
            <ac:spMk id="52" creationId="{BCF4857D-F003-4CA1-82AB-00900B1008BA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7:27.380" v="8"/>
          <ac:spMkLst>
            <pc:docMk/>
            <pc:sldMk cId="2584384796" sldId="258"/>
            <ac:spMk id="53" creationId="{7C60369F-A41B-4D6E-8990-30E2715C5730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6"/>
          <ac:spMkLst>
            <pc:docMk/>
            <pc:sldMk cId="2584384796" sldId="258"/>
            <ac:spMk id="54" creationId="{5E6738EB-6FF0-4AF9-8462-57F4494B88B2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26.132" v="24"/>
          <ac:spMkLst>
            <pc:docMk/>
            <pc:sldMk cId="2584384796" sldId="258"/>
            <ac:spMk id="55" creationId="{9D9D367D-6DD2-4A7C-8918-0DCAC297559A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6"/>
          <ac:spMkLst>
            <pc:docMk/>
            <pc:sldMk cId="2584384796" sldId="258"/>
            <ac:spMk id="56" creationId="{DB791336-FCAA-4174-9303-B3F374861110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6"/>
          <ac:spMkLst>
            <pc:docMk/>
            <pc:sldMk cId="2584384796" sldId="258"/>
            <ac:spMk id="57" creationId="{099405E2-1A96-4DBA-A9DC-4C2A1B421CA9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6"/>
          <ac:spMkLst>
            <pc:docMk/>
            <pc:sldMk cId="2584384796" sldId="258"/>
            <ac:spMk id="58" creationId="{CA212158-300D-44D0-9CCE-472C3F669EE1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6"/>
          <ac:spMkLst>
            <pc:docMk/>
            <pc:sldMk cId="2584384796" sldId="258"/>
            <ac:spMk id="59" creationId="{79855050-A75B-4DD0-9B56-8B1C7722D884}"/>
          </ac:spMkLst>
        </pc:spChg>
        <pc:spChg chg="add del">
          <ac:chgData name="Jenedi, Sami" userId="S::s610j290@home.ku.edu::202703de-8b97-4726-8b00-9f257fcd8c08" providerId="AD" clId="Web-{0E0002C4-1C0F-4120-8EBF-B5D6A6534896}" dt="2020-11-23T23:28:37.851" v="26"/>
          <ac:spMkLst>
            <pc:docMk/>
            <pc:sldMk cId="2584384796" sldId="258"/>
            <ac:spMk id="60" creationId="{988521F4-D44A-42C5-9BDB-5CA25554098B}"/>
          </ac:spMkLst>
        </pc:spChg>
        <pc:spChg chg="add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62" creationId="{72526924-84D3-45FB-A5FE-62D8FCBF53B6}"/>
          </ac:spMkLst>
        </pc:spChg>
        <pc:spChg chg="add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63" creationId="{5C2A6256-1DD0-4E4B-A8B3-9A711B4DBE0C}"/>
          </ac:spMkLst>
        </pc:spChg>
        <pc:spChg chg="add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64" creationId="{41760540-185E-4652-BFD2-9B362EF3BC99}"/>
          </ac:spMkLst>
        </pc:spChg>
        <pc:spChg chg="add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65" creationId="{729789F4-85C1-41A0-83EB-992E22210CB9}"/>
          </ac:spMkLst>
        </pc:spChg>
        <pc:spChg chg="add">
          <ac:chgData name="Jenedi, Sami" userId="S::s610j290@home.ku.edu::202703de-8b97-4726-8b00-9f257fcd8c08" providerId="AD" clId="Web-{0E0002C4-1C0F-4120-8EBF-B5D6A6534896}" dt="2020-11-23T23:28:37.851" v="27"/>
          <ac:spMkLst>
            <pc:docMk/>
            <pc:sldMk cId="2584384796" sldId="258"/>
            <ac:spMk id="66" creationId="{9D9D367D-6DD2-4A7C-8918-0DCAC297559A}"/>
          </ac:spMkLst>
        </pc:spChg>
        <pc:graphicFrameChg chg="add del">
          <ac:chgData name="Jenedi, Sami" userId="S::s610j290@home.ku.edu::202703de-8b97-4726-8b00-9f257fcd8c08" providerId="AD" clId="Web-{0E0002C4-1C0F-4120-8EBF-B5D6A6534896}" dt="2020-11-23T23:28:37.851" v="26"/>
          <ac:graphicFrameMkLst>
            <pc:docMk/>
            <pc:sldMk cId="2584384796" sldId="258"/>
            <ac:graphicFrameMk id="61" creationId="{A860C92E-2AF2-476C-AEC8-DFD4961C6741}"/>
          </ac:graphicFrameMkLst>
        </pc:graphicFrameChg>
        <pc:picChg chg="add mod">
          <ac:chgData name="Jenedi, Sami" userId="S::s610j290@home.ku.edu::202703de-8b97-4726-8b00-9f257fcd8c08" providerId="AD" clId="Web-{0E0002C4-1C0F-4120-8EBF-B5D6A6534896}" dt="2020-11-23T23:44:27.964" v="144" actId="14100"/>
          <ac:picMkLst>
            <pc:docMk/>
            <pc:sldMk cId="2584384796" sldId="258"/>
            <ac:picMk id="11" creationId="{7FD4C018-489B-4CE1-A6C7-20954B671120}"/>
          </ac:picMkLst>
        </pc:picChg>
      </pc:sldChg>
      <pc:sldChg chg="modSp add replId">
        <pc:chgData name="Jenedi, Sami" userId="S::s610j290@home.ku.edu::202703de-8b97-4726-8b00-9f257fcd8c08" providerId="AD" clId="Web-{0E0002C4-1C0F-4120-8EBF-B5D6A6534896}" dt="2020-11-23T23:31:23.354" v="83" actId="20577"/>
        <pc:sldMkLst>
          <pc:docMk/>
          <pc:sldMk cId="2320444215" sldId="259"/>
        </pc:sldMkLst>
        <pc:spChg chg="mod">
          <ac:chgData name="Jenedi, Sami" userId="S::s610j290@home.ku.edu::202703de-8b97-4726-8b00-9f257fcd8c08" providerId="AD" clId="Web-{0E0002C4-1C0F-4120-8EBF-B5D6A6534896}" dt="2020-11-23T23:31:23.354" v="83" actId="20577"/>
          <ac:spMkLst>
            <pc:docMk/>
            <pc:sldMk cId="2320444215" sldId="259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2:07.449" v="89" actId="20577"/>
        <pc:sldMkLst>
          <pc:docMk/>
          <pc:sldMk cId="936727842" sldId="260"/>
        </pc:sldMkLst>
        <pc:spChg chg="mod">
          <ac:chgData name="Jenedi, Sami" userId="S::s610j290@home.ku.edu::202703de-8b97-4726-8b00-9f257fcd8c08" providerId="AD" clId="Web-{0E0002C4-1C0F-4120-8EBF-B5D6A6534896}" dt="2020-11-23T23:32:07.449" v="89" actId="20577"/>
          <ac:spMkLst>
            <pc:docMk/>
            <pc:sldMk cId="936727842" sldId="260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3:34.294" v="110" actId="20577"/>
        <pc:sldMkLst>
          <pc:docMk/>
          <pc:sldMk cId="2289906283" sldId="261"/>
        </pc:sldMkLst>
        <pc:spChg chg="mod">
          <ac:chgData name="Jenedi, Sami" userId="S::s610j290@home.ku.edu::202703de-8b97-4726-8b00-9f257fcd8c08" providerId="AD" clId="Web-{0E0002C4-1C0F-4120-8EBF-B5D6A6534896}" dt="2020-11-23T23:33:34.294" v="110" actId="20577"/>
          <ac:spMkLst>
            <pc:docMk/>
            <pc:sldMk cId="2289906283" sldId="261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2:42.559" v="103" actId="20577"/>
        <pc:sldMkLst>
          <pc:docMk/>
          <pc:sldMk cId="2146799768" sldId="262"/>
        </pc:sldMkLst>
        <pc:spChg chg="mod">
          <ac:chgData name="Jenedi, Sami" userId="S::s610j290@home.ku.edu::202703de-8b97-4726-8b00-9f257fcd8c08" providerId="AD" clId="Web-{0E0002C4-1C0F-4120-8EBF-B5D6A6534896}" dt="2020-11-23T23:32:42.559" v="103" actId="20577"/>
          <ac:spMkLst>
            <pc:docMk/>
            <pc:sldMk cId="2146799768" sldId="262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2:35.027" v="95" actId="20577"/>
        <pc:sldMkLst>
          <pc:docMk/>
          <pc:sldMk cId="1280112367" sldId="263"/>
        </pc:sldMkLst>
        <pc:spChg chg="mod">
          <ac:chgData name="Jenedi, Sami" userId="S::s610j290@home.ku.edu::202703de-8b97-4726-8b00-9f257fcd8c08" providerId="AD" clId="Web-{0E0002C4-1C0F-4120-8EBF-B5D6A6534896}" dt="2020-11-23T23:32:35.027" v="95" actId="20577"/>
          <ac:spMkLst>
            <pc:docMk/>
            <pc:sldMk cId="1280112367" sldId="263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3:59.764" v="118" actId="20577"/>
        <pc:sldMkLst>
          <pc:docMk/>
          <pc:sldMk cId="1605589506" sldId="264"/>
        </pc:sldMkLst>
        <pc:spChg chg="mod">
          <ac:chgData name="Jenedi, Sami" userId="S::s610j290@home.ku.edu::202703de-8b97-4726-8b00-9f257fcd8c08" providerId="AD" clId="Web-{0E0002C4-1C0F-4120-8EBF-B5D6A6534896}" dt="2020-11-23T23:33:59.764" v="118" actId="20577"/>
          <ac:spMkLst>
            <pc:docMk/>
            <pc:sldMk cId="1605589506" sldId="264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4:39.608" v="133" actId="20577"/>
        <pc:sldMkLst>
          <pc:docMk/>
          <pc:sldMk cId="3121712613" sldId="265"/>
        </pc:sldMkLst>
        <pc:spChg chg="mod">
          <ac:chgData name="Jenedi, Sami" userId="S::s610j290@home.ku.edu::202703de-8b97-4726-8b00-9f257fcd8c08" providerId="AD" clId="Web-{0E0002C4-1C0F-4120-8EBF-B5D6A6534896}" dt="2020-11-23T23:34:39.608" v="133" actId="20577"/>
          <ac:spMkLst>
            <pc:docMk/>
            <pc:sldMk cId="3121712613" sldId="265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4:15.920" v="126" actId="20577"/>
        <pc:sldMkLst>
          <pc:docMk/>
          <pc:sldMk cId="2172363333" sldId="266"/>
        </pc:sldMkLst>
        <pc:spChg chg="mod">
          <ac:chgData name="Jenedi, Sami" userId="S::s610j290@home.ku.edu::202703de-8b97-4726-8b00-9f257fcd8c08" providerId="AD" clId="Web-{0E0002C4-1C0F-4120-8EBF-B5D6A6534896}" dt="2020-11-23T23:34:15.920" v="126" actId="20577"/>
          <ac:spMkLst>
            <pc:docMk/>
            <pc:sldMk cId="2172363333" sldId="266"/>
            <ac:spMk id="6" creationId="{F3585D17-4452-4B36-965D-8F577D81E3B3}"/>
          </ac:spMkLst>
        </pc:spChg>
      </pc:sldChg>
      <pc:sldChg chg="modSp add replId">
        <pc:chgData name="Jenedi, Sami" userId="S::s610j290@home.ku.edu::202703de-8b97-4726-8b00-9f257fcd8c08" providerId="AD" clId="Web-{0E0002C4-1C0F-4120-8EBF-B5D6A6534896}" dt="2020-11-23T23:35:00.187" v="137" actId="20577"/>
        <pc:sldMkLst>
          <pc:docMk/>
          <pc:sldMk cId="1839014759" sldId="267"/>
        </pc:sldMkLst>
        <pc:spChg chg="mod">
          <ac:chgData name="Jenedi, Sami" userId="S::s610j290@home.ku.edu::202703de-8b97-4726-8b00-9f257fcd8c08" providerId="AD" clId="Web-{0E0002C4-1C0F-4120-8EBF-B5D6A6534896}" dt="2020-11-23T23:35:00.187" v="137" actId="20577"/>
          <ac:spMkLst>
            <pc:docMk/>
            <pc:sldMk cId="1839014759" sldId="267"/>
            <ac:spMk id="6" creationId="{F3585D17-4452-4B36-965D-8F577D81E3B3}"/>
          </ac:spMkLst>
        </pc:spChg>
      </pc:sldChg>
      <pc:sldChg chg="new del">
        <pc:chgData name="Jenedi, Sami" userId="S::s610j290@home.ku.edu::202703de-8b97-4726-8b00-9f257fcd8c08" providerId="AD" clId="Web-{0E0002C4-1C0F-4120-8EBF-B5D6A6534896}" dt="2020-11-23T23:42:57.025" v="140"/>
        <pc:sldMkLst>
          <pc:docMk/>
          <pc:sldMk cId="2007263186" sldId="268"/>
        </pc:sldMkLst>
      </pc:sldChg>
    </pc:docChg>
  </pc:docChgLst>
  <pc:docChgLst>
    <pc:chgData name="Overton, Franklin Darrell" userId="S::f621o671@home.ku.edu::e93b9605-16bb-4e63-babf-872ecccd22bf" providerId="AD" clId="Web-{16255370-0A2C-4845-9012-283519167619}"/>
    <pc:docChg chg="modSld">
      <pc:chgData name="Overton, Franklin Darrell" userId="S::f621o671@home.ku.edu::e93b9605-16bb-4e63-babf-872ecccd22bf" providerId="AD" clId="Web-{16255370-0A2C-4845-9012-283519167619}" dt="2020-11-17T03:52:29.061" v="4" actId="20577"/>
      <pc:docMkLst>
        <pc:docMk/>
      </pc:docMkLst>
      <pc:sldChg chg="modSp">
        <pc:chgData name="Overton, Franklin Darrell" userId="S::f621o671@home.ku.edu::e93b9605-16bb-4e63-babf-872ecccd22bf" providerId="AD" clId="Web-{16255370-0A2C-4845-9012-283519167619}" dt="2020-11-17T03:52:08.952" v="3" actId="20577"/>
        <pc:sldMkLst>
          <pc:docMk/>
          <pc:sldMk cId="2584384796" sldId="258"/>
        </pc:sldMkLst>
        <pc:spChg chg="mod">
          <ac:chgData name="Overton, Franklin Darrell" userId="S::f621o671@home.ku.edu::e93b9605-16bb-4e63-babf-872ecccd22bf" providerId="AD" clId="Web-{16255370-0A2C-4845-9012-283519167619}" dt="2020-11-17T03:52:08.952" v="3" actId="20577"/>
          <ac:spMkLst>
            <pc:docMk/>
            <pc:sldMk cId="2584384796" sldId="258"/>
            <ac:spMk id="2" creationId="{42BA9940-8816-4FEB-9F2D-5E5F6B439E5A}"/>
          </ac:spMkLst>
        </pc:spChg>
      </pc:sldChg>
    </pc:docChg>
  </pc:docChgLst>
  <pc:docChgLst>
    <pc:chgData name="Riedel, Bret Joseph" userId="S::b899r974@home.ku.edu::4b922d23-1a50-48cb-a2b8-4074ba3064f8" providerId="AD" clId="Web-{9104FA72-3392-43B8-ADFB-CB94CE749A05}"/>
    <pc:docChg chg="delSld">
      <pc:chgData name="Riedel, Bret Joseph" userId="S::b899r974@home.ku.edu::4b922d23-1a50-48cb-a2b8-4074ba3064f8" providerId="AD" clId="Web-{9104FA72-3392-43B8-ADFB-CB94CE749A05}" dt="2020-11-17T23:42:18.707" v="3"/>
      <pc:docMkLst>
        <pc:docMk/>
      </pc:docMkLst>
      <pc:sldChg chg="del">
        <pc:chgData name="Riedel, Bret Joseph" userId="S::b899r974@home.ku.edu::4b922d23-1a50-48cb-a2b8-4074ba3064f8" providerId="AD" clId="Web-{9104FA72-3392-43B8-ADFB-CB94CE749A05}" dt="2020-11-17T23:42:17.613" v="0"/>
        <pc:sldMkLst>
          <pc:docMk/>
          <pc:sldMk cId="2329090231" sldId="259"/>
        </pc:sldMkLst>
      </pc:sldChg>
      <pc:sldChg chg="del">
        <pc:chgData name="Riedel, Bret Joseph" userId="S::b899r974@home.ku.edu::4b922d23-1a50-48cb-a2b8-4074ba3064f8" providerId="AD" clId="Web-{9104FA72-3392-43B8-ADFB-CB94CE749A05}" dt="2020-11-17T23:42:17.957" v="1"/>
        <pc:sldMkLst>
          <pc:docMk/>
          <pc:sldMk cId="3047650063" sldId="260"/>
        </pc:sldMkLst>
      </pc:sldChg>
      <pc:sldChg chg="del">
        <pc:chgData name="Riedel, Bret Joseph" userId="S::b899r974@home.ku.edu::4b922d23-1a50-48cb-a2b8-4074ba3064f8" providerId="AD" clId="Web-{9104FA72-3392-43B8-ADFB-CB94CE749A05}" dt="2020-11-17T23:42:18.332" v="2"/>
        <pc:sldMkLst>
          <pc:docMk/>
          <pc:sldMk cId="2506565921" sldId="261"/>
        </pc:sldMkLst>
      </pc:sldChg>
      <pc:sldChg chg="del">
        <pc:chgData name="Riedel, Bret Joseph" userId="S::b899r974@home.ku.edu::4b922d23-1a50-48cb-a2b8-4074ba3064f8" providerId="AD" clId="Web-{9104FA72-3392-43B8-ADFB-CB94CE749A05}" dt="2020-11-17T23:42:18.707" v="3"/>
        <pc:sldMkLst>
          <pc:docMk/>
          <pc:sldMk cId="4239148990" sldId="262"/>
        </pc:sldMkLst>
      </pc:sldChg>
    </pc:docChg>
  </pc:docChgLst>
  <pc:docChgLst>
    <pc:chgData name="Riedel, Bret Joseph" userId="S::b899r974@home.ku.edu::4b922d23-1a50-48cb-a2b8-4074ba3064f8" providerId="AD" clId="Web-{23285BA3-8E0E-4309-82AF-5DB909D8BF3F}"/>
    <pc:docChg chg="addSld">
      <pc:chgData name="Riedel, Bret Joseph" userId="S::b899r974@home.ku.edu::4b922d23-1a50-48cb-a2b8-4074ba3064f8" providerId="AD" clId="Web-{23285BA3-8E0E-4309-82AF-5DB909D8BF3F}" dt="2020-11-24T01:27:02.346" v="0"/>
      <pc:docMkLst>
        <pc:docMk/>
      </pc:docMkLst>
      <pc:sldChg chg="new">
        <pc:chgData name="Riedel, Bret Joseph" userId="S::b899r974@home.ku.edu::4b922d23-1a50-48cb-a2b8-4074ba3064f8" providerId="AD" clId="Web-{23285BA3-8E0E-4309-82AF-5DB909D8BF3F}" dt="2020-11-24T01:27:02.346" v="0"/>
        <pc:sldMkLst>
          <pc:docMk/>
          <pc:sldMk cId="1645401357" sldId="272"/>
        </pc:sldMkLst>
      </pc:sldChg>
    </pc:docChg>
  </pc:docChgLst>
  <pc:docChgLst>
    <pc:chgData name="Bret" userId="4b922d23-1a50-48cb-a2b8-4074ba3064f8" providerId="ADAL" clId="{5B1EF1CE-D3D1-4419-9FA3-B040A732C31B}"/>
    <pc:docChg chg="undo custSel mod addSld delSld modSld">
      <pc:chgData name="Bret" userId="4b922d23-1a50-48cb-a2b8-4074ba3064f8" providerId="ADAL" clId="{5B1EF1CE-D3D1-4419-9FA3-B040A732C31B}" dt="2020-11-24T23:27:19.682" v="1148" actId="20577"/>
      <pc:docMkLst>
        <pc:docMk/>
      </pc:docMkLst>
      <pc:sldChg chg="modSp mod">
        <pc:chgData name="Bret" userId="4b922d23-1a50-48cb-a2b8-4074ba3064f8" providerId="ADAL" clId="{5B1EF1CE-D3D1-4419-9FA3-B040A732C31B}" dt="2020-11-24T03:16:21.826" v="1052" actId="14100"/>
        <pc:sldMkLst>
          <pc:docMk/>
          <pc:sldMk cId="109857222" sldId="256"/>
        </pc:sldMkLst>
        <pc:spChg chg="mod">
          <ac:chgData name="Bret" userId="4b922d23-1a50-48cb-a2b8-4074ba3064f8" providerId="ADAL" clId="{5B1EF1CE-D3D1-4419-9FA3-B040A732C31B}" dt="2020-11-24T03:15:15.445" v="10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et" userId="4b922d23-1a50-48cb-a2b8-4074ba3064f8" providerId="ADAL" clId="{5B1EF1CE-D3D1-4419-9FA3-B040A732C31B}" dt="2020-11-24T03:16:21.826" v="105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Bret" userId="4b922d23-1a50-48cb-a2b8-4074ba3064f8" providerId="ADAL" clId="{5B1EF1CE-D3D1-4419-9FA3-B040A732C31B}" dt="2020-11-17T23:43:36.720" v="1" actId="2696"/>
        <pc:sldMkLst>
          <pc:docMk/>
          <pc:sldMk cId="3429683827" sldId="257"/>
        </pc:sldMkLst>
      </pc:sldChg>
      <pc:sldChg chg="addSp delSp modSp del mod setBg">
        <pc:chgData name="Bret" userId="4b922d23-1a50-48cb-a2b8-4074ba3064f8" providerId="ADAL" clId="{5B1EF1CE-D3D1-4419-9FA3-B040A732C31B}" dt="2020-11-24T02:11:31.898" v="803" actId="2696"/>
        <pc:sldMkLst>
          <pc:docMk/>
          <pc:sldMk cId="2584384796" sldId="258"/>
        </pc:sldMkLst>
        <pc:spChg chg="mod">
          <ac:chgData name="Bret" userId="4b922d23-1a50-48cb-a2b8-4074ba3064f8" providerId="ADAL" clId="{5B1EF1CE-D3D1-4419-9FA3-B040A732C31B}" dt="2020-11-24T02:07:01.388" v="783" actId="27636"/>
          <ac:spMkLst>
            <pc:docMk/>
            <pc:sldMk cId="2584384796" sldId="258"/>
            <ac:spMk id="2" creationId="{42BA9940-8816-4FEB-9F2D-5E5F6B439E5A}"/>
          </ac:spMkLst>
        </pc:spChg>
        <pc:spChg chg="mod">
          <ac:chgData name="Bret" userId="4b922d23-1a50-48cb-a2b8-4074ba3064f8" providerId="ADAL" clId="{5B1EF1CE-D3D1-4419-9FA3-B040A732C31B}" dt="2020-11-24T02:06:53.950" v="775" actId="20577"/>
          <ac:spMkLst>
            <pc:docMk/>
            <pc:sldMk cId="2584384796" sldId="258"/>
            <ac:spMk id="3" creationId="{B67772B2-E283-4A4B-BE7B-2F8D6CC2BC0F}"/>
          </ac:spMkLst>
        </pc:spChg>
        <pc:spChg chg="del">
          <ac:chgData name="Bret" userId="4b922d23-1a50-48cb-a2b8-4074ba3064f8" providerId="ADAL" clId="{5B1EF1CE-D3D1-4419-9FA3-B040A732C31B}" dt="2020-11-17T23:43:26.213" v="0"/>
          <ac:spMkLst>
            <pc:docMk/>
            <pc:sldMk cId="2584384796" sldId="258"/>
            <ac:spMk id="3" creationId="{CAEECFB4-10AC-442D-A0B8-639B0BA5C367}"/>
          </ac:spMkLst>
        </pc:spChg>
        <pc:spChg chg="add del mod">
          <ac:chgData name="Bret" userId="4b922d23-1a50-48cb-a2b8-4074ba3064f8" providerId="ADAL" clId="{5B1EF1CE-D3D1-4419-9FA3-B040A732C31B}" dt="2020-11-17T23:43:43.417" v="2"/>
          <ac:spMkLst>
            <pc:docMk/>
            <pc:sldMk cId="2584384796" sldId="258"/>
            <ac:spMk id="4" creationId="{B2E44970-410D-4FB5-A71D-098468F630E5}"/>
          </ac:spMkLst>
        </pc:spChg>
        <pc:spChg chg="add del mod">
          <ac:chgData name="Bret" userId="4b922d23-1a50-48cb-a2b8-4074ba3064f8" providerId="ADAL" clId="{5B1EF1CE-D3D1-4419-9FA3-B040A732C31B}" dt="2020-11-17T23:43:54.615" v="3"/>
          <ac:spMkLst>
            <pc:docMk/>
            <pc:sldMk cId="2584384796" sldId="258"/>
            <ac:spMk id="5" creationId="{BAABD4AF-1341-41E5-97F8-461A1712396B}"/>
          </ac:spMkLst>
        </pc:spChg>
        <pc:spChg chg="add mod">
          <ac:chgData name="Bret" userId="4b922d23-1a50-48cb-a2b8-4074ba3064f8" providerId="ADAL" clId="{5B1EF1CE-D3D1-4419-9FA3-B040A732C31B}" dt="2020-11-17T23:44:05.506" v="6" actId="26606"/>
          <ac:spMkLst>
            <pc:docMk/>
            <pc:sldMk cId="2584384796" sldId="258"/>
            <ac:spMk id="6" creationId="{F3585D17-4452-4B36-965D-8F577D81E3B3}"/>
          </ac:spMkLst>
        </pc:spChg>
        <pc:spChg chg="add del">
          <ac:chgData name="Bret" userId="4b922d23-1a50-48cb-a2b8-4074ba3064f8" providerId="ADAL" clId="{5B1EF1CE-D3D1-4419-9FA3-B040A732C31B}" dt="2020-11-17T23:44:05.497" v="5" actId="26606"/>
          <ac:spMkLst>
            <pc:docMk/>
            <pc:sldMk cId="2584384796" sldId="258"/>
            <ac:spMk id="11" creationId="{72526924-84D3-45FB-A5FE-62D8FCBF53B6}"/>
          </ac:spMkLst>
        </pc:spChg>
        <pc:spChg chg="add del">
          <ac:chgData name="Bret" userId="4b922d23-1a50-48cb-a2b8-4074ba3064f8" providerId="ADAL" clId="{5B1EF1CE-D3D1-4419-9FA3-B040A732C31B}" dt="2020-11-17T23:44:05.497" v="5" actId="26606"/>
          <ac:spMkLst>
            <pc:docMk/>
            <pc:sldMk cId="2584384796" sldId="258"/>
            <ac:spMk id="13" creationId="{5C2A6256-1DD0-4E4B-A8B3-9A711B4DBE0C}"/>
          </ac:spMkLst>
        </pc:spChg>
        <pc:spChg chg="add del">
          <ac:chgData name="Bret" userId="4b922d23-1a50-48cb-a2b8-4074ba3064f8" providerId="ADAL" clId="{5B1EF1CE-D3D1-4419-9FA3-B040A732C31B}" dt="2020-11-17T23:44:05.497" v="5" actId="26606"/>
          <ac:spMkLst>
            <pc:docMk/>
            <pc:sldMk cId="2584384796" sldId="258"/>
            <ac:spMk id="15" creationId="{41760540-185E-4652-BFD2-9B362EF3BC99}"/>
          </ac:spMkLst>
        </pc:spChg>
        <pc:spChg chg="add del">
          <ac:chgData name="Bret" userId="4b922d23-1a50-48cb-a2b8-4074ba3064f8" providerId="ADAL" clId="{5B1EF1CE-D3D1-4419-9FA3-B040A732C31B}" dt="2020-11-17T23:44:05.497" v="5" actId="26606"/>
          <ac:spMkLst>
            <pc:docMk/>
            <pc:sldMk cId="2584384796" sldId="258"/>
            <ac:spMk id="17" creationId="{729789F4-85C1-41A0-83EB-992E22210CB9}"/>
          </ac:spMkLst>
        </pc:spChg>
        <pc:spChg chg="add del">
          <ac:chgData name="Bret" userId="4b922d23-1a50-48cb-a2b8-4074ba3064f8" providerId="ADAL" clId="{5B1EF1CE-D3D1-4419-9FA3-B040A732C31B}" dt="2020-11-17T23:44:05.497" v="5" actId="26606"/>
          <ac:spMkLst>
            <pc:docMk/>
            <pc:sldMk cId="2584384796" sldId="258"/>
            <ac:spMk id="19" creationId="{9D9D367D-6DD2-4A7C-8918-0DCAC297559A}"/>
          </ac:spMkLst>
        </pc:spChg>
        <pc:spChg chg="add">
          <ac:chgData name="Bret" userId="4b922d23-1a50-48cb-a2b8-4074ba3064f8" providerId="ADAL" clId="{5B1EF1CE-D3D1-4419-9FA3-B040A732C31B}" dt="2020-11-17T23:44:05.506" v="6" actId="26606"/>
          <ac:spMkLst>
            <pc:docMk/>
            <pc:sldMk cId="2584384796" sldId="258"/>
            <ac:spMk id="21" creationId="{79855050-A75B-4DD0-9B56-8B1C7722D884}"/>
          </ac:spMkLst>
        </pc:spChg>
        <pc:spChg chg="add">
          <ac:chgData name="Bret" userId="4b922d23-1a50-48cb-a2b8-4074ba3064f8" providerId="ADAL" clId="{5B1EF1CE-D3D1-4419-9FA3-B040A732C31B}" dt="2020-11-17T23:44:05.506" v="6" actId="26606"/>
          <ac:spMkLst>
            <pc:docMk/>
            <pc:sldMk cId="2584384796" sldId="258"/>
            <ac:spMk id="22" creationId="{099405E2-1A96-4DBA-A9DC-4C2A1B421CA9}"/>
          </ac:spMkLst>
        </pc:spChg>
        <pc:spChg chg="add">
          <ac:chgData name="Bret" userId="4b922d23-1a50-48cb-a2b8-4074ba3064f8" providerId="ADAL" clId="{5B1EF1CE-D3D1-4419-9FA3-B040A732C31B}" dt="2020-11-17T23:44:05.506" v="6" actId="26606"/>
          <ac:spMkLst>
            <pc:docMk/>
            <pc:sldMk cId="2584384796" sldId="258"/>
            <ac:spMk id="23" creationId="{61363234-E0BA-4476-B051-D8D9FA506B5A}"/>
          </ac:spMkLst>
        </pc:spChg>
        <pc:spChg chg="add">
          <ac:chgData name="Bret" userId="4b922d23-1a50-48cb-a2b8-4074ba3064f8" providerId="ADAL" clId="{5B1EF1CE-D3D1-4419-9FA3-B040A732C31B}" dt="2020-11-17T23:44:05.506" v="6" actId="26606"/>
          <ac:spMkLst>
            <pc:docMk/>
            <pc:sldMk cId="2584384796" sldId="258"/>
            <ac:spMk id="24" creationId="{932FF329-3A87-4F66-BA01-91CD63C8119F}"/>
          </ac:spMkLst>
        </pc:spChg>
        <pc:spChg chg="add">
          <ac:chgData name="Bret" userId="4b922d23-1a50-48cb-a2b8-4074ba3064f8" providerId="ADAL" clId="{5B1EF1CE-D3D1-4419-9FA3-B040A732C31B}" dt="2020-11-17T23:44:05.506" v="6" actId="26606"/>
          <ac:spMkLst>
            <pc:docMk/>
            <pc:sldMk cId="2584384796" sldId="258"/>
            <ac:spMk id="25" creationId="{10C9F0E8-EF8B-43C1-9C77-E9DDAF1A0FDD}"/>
          </ac:spMkLst>
        </pc:spChg>
        <pc:spChg chg="add">
          <ac:chgData name="Bret" userId="4b922d23-1a50-48cb-a2b8-4074ba3064f8" providerId="ADAL" clId="{5B1EF1CE-D3D1-4419-9FA3-B040A732C31B}" dt="2020-11-17T23:44:05.506" v="6" actId="26606"/>
          <ac:spMkLst>
            <pc:docMk/>
            <pc:sldMk cId="2584384796" sldId="258"/>
            <ac:spMk id="26" creationId="{379DC473-98F8-45DF-B136-EC0F0F4C6B23}"/>
          </ac:spMkLst>
        </pc:spChg>
      </pc:sldChg>
      <pc:sldChg chg="del">
        <pc:chgData name="Bret" userId="4b922d23-1a50-48cb-a2b8-4074ba3064f8" providerId="ADAL" clId="{5B1EF1CE-D3D1-4419-9FA3-B040A732C31B}" dt="2020-11-24T02:12:28.605" v="830" actId="47"/>
        <pc:sldMkLst>
          <pc:docMk/>
          <pc:sldMk cId="2320444215" sldId="259"/>
        </pc:sldMkLst>
      </pc:sldChg>
      <pc:sldChg chg="modSp del mod">
        <pc:chgData name="Bret" userId="4b922d23-1a50-48cb-a2b8-4074ba3064f8" providerId="ADAL" clId="{5B1EF1CE-D3D1-4419-9FA3-B040A732C31B}" dt="2020-11-24T02:13:19.453" v="847" actId="47"/>
        <pc:sldMkLst>
          <pc:docMk/>
          <pc:sldMk cId="936727842" sldId="260"/>
        </pc:sldMkLst>
        <pc:spChg chg="mod">
          <ac:chgData name="Bret" userId="4b922d23-1a50-48cb-a2b8-4074ba3064f8" providerId="ADAL" clId="{5B1EF1CE-D3D1-4419-9FA3-B040A732C31B}" dt="2020-11-24T01:27:30.526" v="7" actId="27636"/>
          <ac:spMkLst>
            <pc:docMk/>
            <pc:sldMk cId="936727842" sldId="260"/>
            <ac:spMk id="6" creationId="{F3585D17-4452-4B36-965D-8F577D81E3B3}"/>
          </ac:spMkLst>
        </pc:spChg>
      </pc:sldChg>
      <pc:sldChg chg="del">
        <pc:chgData name="Bret" userId="4b922d23-1a50-48cb-a2b8-4074ba3064f8" providerId="ADAL" clId="{5B1EF1CE-D3D1-4419-9FA3-B040A732C31B}" dt="2020-11-24T02:15:35.293" v="893" actId="47"/>
        <pc:sldMkLst>
          <pc:docMk/>
          <pc:sldMk cId="2289906283" sldId="261"/>
        </pc:sldMkLst>
      </pc:sldChg>
      <pc:sldChg chg="del">
        <pc:chgData name="Bret" userId="4b922d23-1a50-48cb-a2b8-4074ba3064f8" providerId="ADAL" clId="{5B1EF1CE-D3D1-4419-9FA3-B040A732C31B}" dt="2020-11-24T02:14:58.605" v="879" actId="47"/>
        <pc:sldMkLst>
          <pc:docMk/>
          <pc:sldMk cId="2146799768" sldId="262"/>
        </pc:sldMkLst>
      </pc:sldChg>
      <pc:sldChg chg="modSp del mod">
        <pc:chgData name="Bret" userId="4b922d23-1a50-48cb-a2b8-4074ba3064f8" providerId="ADAL" clId="{5B1EF1CE-D3D1-4419-9FA3-B040A732C31B}" dt="2020-11-24T02:14:28.984" v="862" actId="47"/>
        <pc:sldMkLst>
          <pc:docMk/>
          <pc:sldMk cId="1280112367" sldId="263"/>
        </pc:sldMkLst>
        <pc:spChg chg="mod">
          <ac:chgData name="Bret" userId="4b922d23-1a50-48cb-a2b8-4074ba3064f8" providerId="ADAL" clId="{5B1EF1CE-D3D1-4419-9FA3-B040A732C31B}" dt="2020-11-24T02:09:09.672" v="787" actId="27636"/>
          <ac:spMkLst>
            <pc:docMk/>
            <pc:sldMk cId="1280112367" sldId="263"/>
            <ac:spMk id="2" creationId="{42BA9940-8816-4FEB-9F2D-5E5F6B439E5A}"/>
          </ac:spMkLst>
        </pc:spChg>
      </pc:sldChg>
      <pc:sldChg chg="del">
        <pc:chgData name="Bret" userId="4b922d23-1a50-48cb-a2b8-4074ba3064f8" providerId="ADAL" clId="{5B1EF1CE-D3D1-4419-9FA3-B040A732C31B}" dt="2020-11-24T02:15:59.145" v="908" actId="47"/>
        <pc:sldMkLst>
          <pc:docMk/>
          <pc:sldMk cId="1605589506" sldId="264"/>
        </pc:sldMkLst>
      </pc:sldChg>
      <pc:sldChg chg="del">
        <pc:chgData name="Bret" userId="4b922d23-1a50-48cb-a2b8-4074ba3064f8" providerId="ADAL" clId="{5B1EF1CE-D3D1-4419-9FA3-B040A732C31B}" dt="2020-11-24T02:17:25.346" v="946" actId="47"/>
        <pc:sldMkLst>
          <pc:docMk/>
          <pc:sldMk cId="3121712613" sldId="265"/>
        </pc:sldMkLst>
      </pc:sldChg>
      <pc:sldChg chg="del">
        <pc:chgData name="Bret" userId="4b922d23-1a50-48cb-a2b8-4074ba3064f8" providerId="ADAL" clId="{5B1EF1CE-D3D1-4419-9FA3-B040A732C31B}" dt="2020-11-24T02:16:27.100" v="924" actId="47"/>
        <pc:sldMkLst>
          <pc:docMk/>
          <pc:sldMk cId="2172363333" sldId="266"/>
        </pc:sldMkLst>
      </pc:sldChg>
      <pc:sldChg chg="modSp mod">
        <pc:chgData name="Bret" userId="4b922d23-1a50-48cb-a2b8-4074ba3064f8" providerId="ADAL" clId="{5B1EF1CE-D3D1-4419-9FA3-B040A732C31B}" dt="2020-11-24T02:18:05.823" v="978" actId="14100"/>
        <pc:sldMkLst>
          <pc:docMk/>
          <pc:sldMk cId="1839014759" sldId="267"/>
        </pc:sldMkLst>
        <pc:spChg chg="mod">
          <ac:chgData name="Bret" userId="4b922d23-1a50-48cb-a2b8-4074ba3064f8" providerId="ADAL" clId="{5B1EF1CE-D3D1-4419-9FA3-B040A732C31B}" dt="2020-11-24T02:18:05.823" v="978" actId="14100"/>
          <ac:spMkLst>
            <pc:docMk/>
            <pc:sldMk cId="1839014759" sldId="267"/>
            <ac:spMk id="6" creationId="{F3585D17-4452-4B36-965D-8F577D81E3B3}"/>
          </ac:spMkLst>
        </pc:spChg>
      </pc:sldChg>
      <pc:sldChg chg="addSp modSp mod setBg">
        <pc:chgData name="Bret" userId="4b922d23-1a50-48cb-a2b8-4074ba3064f8" providerId="ADAL" clId="{5B1EF1CE-D3D1-4419-9FA3-B040A732C31B}" dt="2020-11-24T02:19:43.611" v="982" actId="26606"/>
        <pc:sldMkLst>
          <pc:docMk/>
          <pc:sldMk cId="2593246895" sldId="268"/>
        </pc:sldMkLst>
        <pc:spChg chg="mo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2" creationId="{A95D71E9-1C0E-4638-8042-823A10C48345}"/>
          </ac:spMkLst>
        </pc:spChg>
        <pc:spChg chg="mo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3" creationId="{9E235431-CF7C-4D09-80FE-2916C3F87D40}"/>
          </ac:spMkLst>
        </pc:spChg>
        <pc:spChg chg="mo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4" creationId="{823DEF25-2C88-4E3B-A4F9-59A367F2A7F7}"/>
          </ac:spMkLst>
        </pc:spChg>
        <pc:spChg chg="ad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11" creationId="{1ED69555-EE48-4B19-812B-4E1068DBF976}"/>
          </ac:spMkLst>
        </pc:spChg>
        <pc:spChg chg="ad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13" creationId="{57AEB73D-F521-4B19-820F-12DB6BCC8406}"/>
          </ac:spMkLst>
        </pc:spChg>
        <pc:spChg chg="ad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15" creationId="{6B72EEBA-3A5D-41CE-8465-A45A0F65674E}"/>
          </ac:spMkLst>
        </pc:spChg>
        <pc:spChg chg="ad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17" creationId="{EA164D6B-6878-4B9F-A2D0-985D39B17B46}"/>
          </ac:spMkLst>
        </pc:spChg>
        <pc:spChg chg="ad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19" creationId="{064738AB-B6BE-4867-889A-52CE4AC8DBD0}"/>
          </ac:spMkLst>
        </pc:spChg>
        <pc:spChg chg="ad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21" creationId="{BBD49B71-B686-4DFD-93AD-40CB19B626B9}"/>
          </ac:spMkLst>
        </pc:spChg>
        <pc:spChg chg="add">
          <ac:chgData name="Bret" userId="4b922d23-1a50-48cb-a2b8-4074ba3064f8" providerId="ADAL" clId="{5B1EF1CE-D3D1-4419-9FA3-B040A732C31B}" dt="2020-11-24T02:19:43.611" v="982" actId="26606"/>
          <ac:spMkLst>
            <pc:docMk/>
            <pc:sldMk cId="2593246895" sldId="268"/>
            <ac:spMk id="23" creationId="{7C60369F-A41B-4D6E-8990-30E2715C5730}"/>
          </ac:spMkLst>
        </pc:spChg>
        <pc:picChg chg="add">
          <ac:chgData name="Bret" userId="4b922d23-1a50-48cb-a2b8-4074ba3064f8" providerId="ADAL" clId="{5B1EF1CE-D3D1-4419-9FA3-B040A732C31B}" dt="2020-11-24T02:19:43.611" v="982" actId="26606"/>
          <ac:picMkLst>
            <pc:docMk/>
            <pc:sldMk cId="2593246895" sldId="268"/>
            <ac:picMk id="8" creationId="{420EB0BA-D2CE-4FD4-911F-87BD9273F3E1}"/>
          </ac:picMkLst>
        </pc:picChg>
      </pc:sldChg>
      <pc:sldChg chg="addSp modSp mod setBg">
        <pc:chgData name="Bret" userId="4b922d23-1a50-48cb-a2b8-4074ba3064f8" providerId="ADAL" clId="{5B1EF1CE-D3D1-4419-9FA3-B040A732C31B}" dt="2020-11-24T02:29:16.984" v="988" actId="26606"/>
        <pc:sldMkLst>
          <pc:docMk/>
          <pc:sldMk cId="4144444384" sldId="269"/>
        </pc:sldMkLst>
        <pc:spChg chg="mo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2" creationId="{4CF56EAC-5B69-4692-A212-E2852867EA5C}"/>
          </ac:spMkLst>
        </pc:spChg>
        <pc:spChg chg="mo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3" creationId="{9E137DDF-FA42-40E3-A492-9B40022DFA27}"/>
          </ac:spMkLst>
        </pc:spChg>
        <pc:spChg chg="mo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4" creationId="{CEA5D51F-8E44-4AF5-AA57-FF2FB7A894FA}"/>
          </ac:spMkLst>
        </pc:spChg>
        <pc:spChg chg="ad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11" creationId="{1ED69555-EE48-4B19-812B-4E1068DBF976}"/>
          </ac:spMkLst>
        </pc:spChg>
        <pc:spChg chg="ad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13" creationId="{57AEB73D-F521-4B19-820F-12DB6BCC8406}"/>
          </ac:spMkLst>
        </pc:spChg>
        <pc:spChg chg="ad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15" creationId="{6B72EEBA-3A5D-41CE-8465-A45A0F65674E}"/>
          </ac:spMkLst>
        </pc:spChg>
        <pc:spChg chg="ad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17" creationId="{EA164D6B-6878-4B9F-A2D0-985D39B17B46}"/>
          </ac:spMkLst>
        </pc:spChg>
        <pc:spChg chg="ad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19" creationId="{064738AB-B6BE-4867-889A-52CE4AC8DBD0}"/>
          </ac:spMkLst>
        </pc:spChg>
        <pc:spChg chg="ad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21" creationId="{BBD49B71-B686-4DFD-93AD-40CB19B626B9}"/>
          </ac:spMkLst>
        </pc:spChg>
        <pc:spChg chg="add">
          <ac:chgData name="Bret" userId="4b922d23-1a50-48cb-a2b8-4074ba3064f8" providerId="ADAL" clId="{5B1EF1CE-D3D1-4419-9FA3-B040A732C31B}" dt="2020-11-24T02:29:16.984" v="988" actId="26606"/>
          <ac:spMkLst>
            <pc:docMk/>
            <pc:sldMk cId="4144444384" sldId="269"/>
            <ac:spMk id="23" creationId="{7C60369F-A41B-4D6E-8990-30E2715C5730}"/>
          </ac:spMkLst>
        </pc:spChg>
        <pc:picChg chg="add">
          <ac:chgData name="Bret" userId="4b922d23-1a50-48cb-a2b8-4074ba3064f8" providerId="ADAL" clId="{5B1EF1CE-D3D1-4419-9FA3-B040A732C31B}" dt="2020-11-24T02:29:16.984" v="988" actId="26606"/>
          <ac:picMkLst>
            <pc:docMk/>
            <pc:sldMk cId="4144444384" sldId="269"/>
            <ac:picMk id="8" creationId="{599602E2-1AC8-4E6D-9E86-E7675503BF6B}"/>
          </ac:picMkLst>
        </pc:picChg>
      </pc:sldChg>
      <pc:sldChg chg="addSp delSp modSp mod setBg">
        <pc:chgData name="Bret" userId="4b922d23-1a50-48cb-a2b8-4074ba3064f8" providerId="ADAL" clId="{5B1EF1CE-D3D1-4419-9FA3-B040A732C31B}" dt="2020-11-24T02:23:15.539" v="985" actId="478"/>
        <pc:sldMkLst>
          <pc:docMk/>
          <pc:sldMk cId="193622093" sldId="270"/>
        </pc:sldMkLst>
        <pc:spChg chg="mo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2" creationId="{6752336C-D9F5-4DE4-B6D2-197A019E1CB9}"/>
          </ac:spMkLst>
        </pc:spChg>
        <pc:spChg chg="mo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3" creationId="{A127F796-317E-4A11-9129-201CF323DF15}"/>
          </ac:spMkLst>
        </pc:spChg>
        <pc:spChg chg="mo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4" creationId="{5A855027-A37A-4E6F-AE53-8A1A9649BCF7}"/>
          </ac:spMkLst>
        </pc:spChg>
        <pc:spChg chg="ad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11" creationId="{1ED69555-EE48-4B19-812B-4E1068DBF976}"/>
          </ac:spMkLst>
        </pc:spChg>
        <pc:spChg chg="ad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13" creationId="{57AEB73D-F521-4B19-820F-12DB6BCC8406}"/>
          </ac:spMkLst>
        </pc:spChg>
        <pc:spChg chg="ad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15" creationId="{6B72EEBA-3A5D-41CE-8465-A45A0F65674E}"/>
          </ac:spMkLst>
        </pc:spChg>
        <pc:spChg chg="ad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17" creationId="{EA164D6B-6878-4B9F-A2D0-985D39B17B46}"/>
          </ac:spMkLst>
        </pc:spChg>
        <pc:spChg chg="ad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19" creationId="{064738AB-B6BE-4867-889A-52CE4AC8DBD0}"/>
          </ac:spMkLst>
        </pc:spChg>
        <pc:spChg chg="ad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21" creationId="{BBD49B71-B686-4DFD-93AD-40CB19B626B9}"/>
          </ac:spMkLst>
        </pc:spChg>
        <pc:spChg chg="add">
          <ac:chgData name="Bret" userId="4b922d23-1a50-48cb-a2b8-4074ba3064f8" providerId="ADAL" clId="{5B1EF1CE-D3D1-4419-9FA3-B040A732C31B}" dt="2020-11-24T02:20:03.411" v="983" actId="26606"/>
          <ac:spMkLst>
            <pc:docMk/>
            <pc:sldMk cId="193622093" sldId="270"/>
            <ac:spMk id="23" creationId="{7C60369F-A41B-4D6E-8990-30E2715C5730}"/>
          </ac:spMkLst>
        </pc:spChg>
        <pc:picChg chg="add del">
          <ac:chgData name="Bret" userId="4b922d23-1a50-48cb-a2b8-4074ba3064f8" providerId="ADAL" clId="{5B1EF1CE-D3D1-4419-9FA3-B040A732C31B}" dt="2020-11-24T02:23:15.539" v="985" actId="478"/>
          <ac:picMkLst>
            <pc:docMk/>
            <pc:sldMk cId="193622093" sldId="270"/>
            <ac:picMk id="8" creationId="{D90A83E2-3667-4C03-9696-382A78C52A6B}"/>
          </ac:picMkLst>
        </pc:picChg>
      </pc:sldChg>
      <pc:sldChg chg="addSp modSp mod setBg">
        <pc:chgData name="Bret" userId="4b922d23-1a50-48cb-a2b8-4074ba3064f8" providerId="ADAL" clId="{5B1EF1CE-D3D1-4419-9FA3-B040A732C31B}" dt="2020-11-24T02:30:14.550" v="1001" actId="20577"/>
        <pc:sldMkLst>
          <pc:docMk/>
          <pc:sldMk cId="1482985011" sldId="271"/>
        </pc:sldMkLst>
        <pc:spChg chg="mod">
          <ac:chgData name="Bret" userId="4b922d23-1a50-48cb-a2b8-4074ba3064f8" providerId="ADAL" clId="{5B1EF1CE-D3D1-4419-9FA3-B040A732C31B}" dt="2020-11-24T02:30:14.550" v="1001" actId="20577"/>
          <ac:spMkLst>
            <pc:docMk/>
            <pc:sldMk cId="1482985011" sldId="271"/>
            <ac:spMk id="2" creationId="{A1C3A9F9-8334-485F-BDE3-4E236B091230}"/>
          </ac:spMkLst>
        </pc:spChg>
        <pc:spChg chg="mo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3" creationId="{FD4D8441-14C8-450C-8464-3DED3137D56B}"/>
          </ac:spMkLst>
        </pc:spChg>
        <pc:spChg chg="mo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4" creationId="{C4FBEF82-E8D3-4425-A142-769C199B8ABD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11" creationId="{1ED69555-EE48-4B19-812B-4E1068DBF976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13" creationId="{57AEB73D-F521-4B19-820F-12DB6BCC8406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15" creationId="{6B72EEBA-3A5D-41CE-8465-A45A0F65674E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17" creationId="{CA22F210-7186-4074-94C5-FAD2C2EB15B2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19" creationId="{7ED93057-B056-4D1D-B0DA-F1619DAAF5A1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21" creationId="{F5B41592-BC5E-4AE2-8CA7-91C73FD8F744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23" creationId="{CB574A3D-9991-4D4A-91DF-0D0DE47DB31E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25" creationId="{D5A56255-4961-41E1-887B-7319F23C909E}"/>
          </ac:spMkLst>
        </pc:spChg>
        <pc:spChg chg="add">
          <ac:chgData name="Bret" userId="4b922d23-1a50-48cb-a2b8-4074ba3064f8" providerId="ADAL" clId="{5B1EF1CE-D3D1-4419-9FA3-B040A732C31B}" dt="2020-11-24T02:30:03.063" v="991" actId="26606"/>
          <ac:spMkLst>
            <pc:docMk/>
            <pc:sldMk cId="1482985011" sldId="271"/>
            <ac:spMk id="27" creationId="{E7CAD65F-AAC9-4CC9-B5F5-E963F24F456D}"/>
          </ac:spMkLst>
        </pc:spChg>
        <pc:picChg chg="add">
          <ac:chgData name="Bret" userId="4b922d23-1a50-48cb-a2b8-4074ba3064f8" providerId="ADAL" clId="{5B1EF1CE-D3D1-4419-9FA3-B040A732C31B}" dt="2020-11-24T02:30:03.063" v="991" actId="26606"/>
          <ac:picMkLst>
            <pc:docMk/>
            <pc:sldMk cId="1482985011" sldId="271"/>
            <ac:picMk id="8" creationId="{1C6D9D2D-5E4B-45AE-B75E-D5CF5CE1E1EF}"/>
          </ac:picMkLst>
        </pc:picChg>
      </pc:sldChg>
      <pc:sldChg chg="addSp delSp modSp mod setBg delDesignElem">
        <pc:chgData name="Bret" userId="4b922d23-1a50-48cb-a2b8-4074ba3064f8" providerId="ADAL" clId="{5B1EF1CE-D3D1-4419-9FA3-B040A732C31B}" dt="2020-11-24T01:36:40.413" v="141" actId="26606"/>
        <pc:sldMkLst>
          <pc:docMk/>
          <pc:sldMk cId="1645401357" sldId="272"/>
        </pc:sldMkLst>
        <pc:spChg chg="del">
          <ac:chgData name="Bret" userId="4b922d23-1a50-48cb-a2b8-4074ba3064f8" providerId="ADAL" clId="{5B1EF1CE-D3D1-4419-9FA3-B040A732C31B}" dt="2020-11-24T01:27:51.766" v="8"/>
          <ac:spMkLst>
            <pc:docMk/>
            <pc:sldMk cId="1645401357" sldId="272"/>
            <ac:spMk id="2" creationId="{A6063817-B4E1-405E-A36C-C6AFA152FB53}"/>
          </ac:spMkLst>
        </pc:spChg>
        <pc:spChg chg="del">
          <ac:chgData name="Bret" userId="4b922d23-1a50-48cb-a2b8-4074ba3064f8" providerId="ADAL" clId="{5B1EF1CE-D3D1-4419-9FA3-B040A732C31B}" dt="2020-11-24T01:27:51.766" v="8"/>
          <ac:spMkLst>
            <pc:docMk/>
            <pc:sldMk cId="1645401357" sldId="272"/>
            <ac:spMk id="3" creationId="{53312D32-A1DE-4A64-8A12-C80C97849302}"/>
          </ac:spMkLst>
        </pc:spChg>
        <pc:spChg chg="add del mod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4" creationId="{ADF9F0AB-5664-4A1D-A198-5521C7B5E12F}"/>
          </ac:spMkLst>
        </pc:spChg>
        <pc:spChg chg="add del mod">
          <ac:chgData name="Bret" userId="4b922d23-1a50-48cb-a2b8-4074ba3064f8" providerId="ADAL" clId="{5B1EF1CE-D3D1-4419-9FA3-B040A732C31B}" dt="2020-11-24T01:29:31.304" v="15"/>
          <ac:spMkLst>
            <pc:docMk/>
            <pc:sldMk cId="1645401357" sldId="272"/>
            <ac:spMk id="5" creationId="{240540EA-8AC2-4BD7-B026-8A959B76AB74}"/>
          </ac:spMkLst>
        </pc:spChg>
        <pc:spChg chg="add del mod">
          <ac:chgData name="Bret" userId="4b922d23-1a50-48cb-a2b8-4074ba3064f8" providerId="ADAL" clId="{5B1EF1CE-D3D1-4419-9FA3-B040A732C31B}" dt="2020-11-24T01:29:31.304" v="15"/>
          <ac:spMkLst>
            <pc:docMk/>
            <pc:sldMk cId="1645401357" sldId="272"/>
            <ac:spMk id="6" creationId="{D464BE9E-6E70-43CA-B78C-E1E59FDF569F}"/>
          </ac:spMkLst>
        </pc:spChg>
        <pc:spChg chg="add del mod">
          <ac:chgData name="Bret" userId="4b922d23-1a50-48cb-a2b8-4074ba3064f8" providerId="ADAL" clId="{5B1EF1CE-D3D1-4419-9FA3-B040A732C31B}" dt="2020-11-24T01:29:31.304" v="15"/>
          <ac:spMkLst>
            <pc:docMk/>
            <pc:sldMk cId="1645401357" sldId="272"/>
            <ac:spMk id="7" creationId="{488BE366-71C8-4A8E-B7D0-1EB54031CEC7}"/>
          </ac:spMkLst>
        </pc:spChg>
        <pc:spChg chg="add mod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8" creationId="{9D7631D0-3B2D-4DE4-A1F8-2335BDB074E7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9" creationId="{1ED69555-EE48-4B19-812B-4E1068DBF976}"/>
          </ac:spMkLst>
        </pc:spChg>
        <pc:spChg chg="add del mod">
          <ac:chgData name="Bret" userId="4b922d23-1a50-48cb-a2b8-4074ba3064f8" providerId="ADAL" clId="{5B1EF1CE-D3D1-4419-9FA3-B040A732C31B}" dt="2020-11-24T01:33:56.427" v="130" actId="26606"/>
          <ac:spMkLst>
            <pc:docMk/>
            <pc:sldMk cId="1645401357" sldId="272"/>
            <ac:spMk id="10" creationId="{817B56A8-C641-44ED-A2BD-191BE42B3624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11" creationId="{57AEB73D-F521-4B19-820F-12DB6BCC8406}"/>
          </ac:spMkLst>
        </pc:spChg>
        <pc:spChg chg="add del">
          <ac:chgData name="Bret" userId="4b922d23-1a50-48cb-a2b8-4074ba3064f8" providerId="ADAL" clId="{5B1EF1CE-D3D1-4419-9FA3-B040A732C31B}" dt="2020-11-24T01:33:56.427" v="130" actId="26606"/>
          <ac:spMkLst>
            <pc:docMk/>
            <pc:sldMk cId="1645401357" sldId="272"/>
            <ac:spMk id="12" creationId="{72526924-84D3-45FB-A5FE-62D8FCBF53B6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13" creationId="{6B72EEBA-3A5D-41CE-8465-A45A0F65674E}"/>
          </ac:spMkLst>
        </pc:spChg>
        <pc:spChg chg="add del">
          <ac:chgData name="Bret" userId="4b922d23-1a50-48cb-a2b8-4074ba3064f8" providerId="ADAL" clId="{5B1EF1CE-D3D1-4419-9FA3-B040A732C31B}" dt="2020-11-24T01:33:56.427" v="130" actId="26606"/>
          <ac:spMkLst>
            <pc:docMk/>
            <pc:sldMk cId="1645401357" sldId="272"/>
            <ac:spMk id="14" creationId="{5C2A6256-1DD0-4E4B-A8B3-9A711B4DBE0C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15" creationId="{EA164D6B-6878-4B9F-A2D0-985D39B17B46}"/>
          </ac:spMkLst>
        </pc:spChg>
        <pc:spChg chg="add del">
          <ac:chgData name="Bret" userId="4b922d23-1a50-48cb-a2b8-4074ba3064f8" providerId="ADAL" clId="{5B1EF1CE-D3D1-4419-9FA3-B040A732C31B}" dt="2020-11-24T01:33:56.427" v="130" actId="26606"/>
          <ac:spMkLst>
            <pc:docMk/>
            <pc:sldMk cId="1645401357" sldId="272"/>
            <ac:spMk id="16" creationId="{41760540-185E-4652-BFD2-9B362EF3BC99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17" creationId="{4413CD7F-736E-4AF7-AB2B-473CAA9E1D09}"/>
          </ac:spMkLst>
        </pc:spChg>
        <pc:spChg chg="add del">
          <ac:chgData name="Bret" userId="4b922d23-1a50-48cb-a2b8-4074ba3064f8" providerId="ADAL" clId="{5B1EF1CE-D3D1-4419-9FA3-B040A732C31B}" dt="2020-11-24T01:33:56.427" v="130" actId="26606"/>
          <ac:spMkLst>
            <pc:docMk/>
            <pc:sldMk cId="1645401357" sldId="272"/>
            <ac:spMk id="18" creationId="{729789F4-85C1-41A0-83EB-992E22210CB9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19" creationId="{55EDA2F5-6B28-478B-9AC4-43FE41E2B3C6}"/>
          </ac:spMkLst>
        </pc:spChg>
        <pc:spChg chg="add del">
          <ac:chgData name="Bret" userId="4b922d23-1a50-48cb-a2b8-4074ba3064f8" providerId="ADAL" clId="{5B1EF1CE-D3D1-4419-9FA3-B040A732C31B}" dt="2020-11-24T01:33:56.427" v="130" actId="26606"/>
          <ac:spMkLst>
            <pc:docMk/>
            <pc:sldMk cId="1645401357" sldId="272"/>
            <ac:spMk id="20" creationId="{9D9D367D-6DD2-4A7C-8918-0DCAC297559A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21" creationId="{701D712E-ABB9-4258-877D-9349C8577A07}"/>
          </ac:spMkLst>
        </pc:spChg>
        <pc:spChg chg="add del">
          <ac:chgData name="Bret" userId="4b922d23-1a50-48cb-a2b8-4074ba3064f8" providerId="ADAL" clId="{5B1EF1CE-D3D1-4419-9FA3-B040A732C31B}" dt="2020-11-24T01:28:06.934" v="10" actId="26606"/>
          <ac:spMkLst>
            <pc:docMk/>
            <pc:sldMk cId="1645401357" sldId="272"/>
            <ac:spMk id="23" creationId="{E7528E56-1447-4C98-882B-CE26279501A1}"/>
          </ac:spMkLst>
        </pc:spChg>
        <pc:spChg chg="add del">
          <ac:chgData name="Bret" userId="4b922d23-1a50-48cb-a2b8-4074ba3064f8" providerId="ADAL" clId="{5B1EF1CE-D3D1-4419-9FA3-B040A732C31B}" dt="2020-11-24T01:33:56.411" v="129" actId="26606"/>
          <ac:spMkLst>
            <pc:docMk/>
            <pc:sldMk cId="1645401357" sldId="272"/>
            <ac:spMk id="24" creationId="{3835F464-7A59-4221-AA5E-B60EF8D3CBC3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25" creationId="{4E9A171F-91A7-42F8-B25C-E38B244E757C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26" creationId="{1ED69555-EE48-4B19-812B-4E1068DBF976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27" creationId="{985AAE23-FCB6-4663-907C-0110B0FDC58E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28" creationId="{57AEB73D-F521-4B19-820F-12DB6BCC8406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29" creationId="{9C969C2C-E7E3-4052-87D4-61E733EC1BBD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30" creationId="{6B72EEBA-3A5D-41CE-8465-A45A0F65674E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31" creationId="{7C60369F-A41B-4D6E-8990-30E2715C5730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32" creationId="{EA164D6B-6878-4B9F-A2D0-985D39B17B46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33" creationId="{362F176A-9349-4CD7-8042-59C0200C8CE9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34" creationId="{064738AB-B6BE-4867-889A-52CE4AC8DBD0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35" creationId="{57851D67-7085-40E2-B146-F91433A28E08}"/>
          </ac:spMkLst>
        </pc:spChg>
        <pc:spChg chg="add del">
          <ac:chgData name="Bret" userId="4b922d23-1a50-48cb-a2b8-4074ba3064f8" providerId="ADAL" clId="{5B1EF1CE-D3D1-4419-9FA3-B040A732C31B}" dt="2020-11-24T01:29:02.009" v="13"/>
          <ac:spMkLst>
            <pc:docMk/>
            <pc:sldMk cId="1645401357" sldId="272"/>
            <ac:spMk id="36" creationId="{91DF095C-665A-4B22-A777-D3196F49510F}"/>
          </ac:spMkLst>
        </pc:spChg>
        <pc:spChg chg="add del">
          <ac:chgData name="Bret" userId="4b922d23-1a50-48cb-a2b8-4074ba3064f8" providerId="ADAL" clId="{5B1EF1CE-D3D1-4419-9FA3-B040A732C31B}" dt="2020-11-24T01:33:56.411" v="129" actId="26606"/>
          <ac:spMkLst>
            <pc:docMk/>
            <pc:sldMk cId="1645401357" sldId="272"/>
            <ac:spMk id="37" creationId="{2C57B5ED-61CB-4AF5-A47A-A41A996F8375}"/>
          </ac:spMkLst>
        </pc:spChg>
        <pc:spChg chg="add del">
          <ac:chgData name="Bret" userId="4b922d23-1a50-48cb-a2b8-4074ba3064f8" providerId="ADAL" clId="{5B1EF1CE-D3D1-4419-9FA3-B040A732C31B}" dt="2020-11-24T01:33:56.411" v="129" actId="26606"/>
          <ac:spMkLst>
            <pc:docMk/>
            <pc:sldMk cId="1645401357" sldId="272"/>
            <ac:spMk id="38" creationId="{714C9CDB-7738-4B6C-BCE1-D9516C1E03DE}"/>
          </ac:spMkLst>
        </pc:spChg>
        <pc:spChg chg="add del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40" creationId="{099405E2-1A96-4DBA-A9DC-4C2A1B421CA9}"/>
          </ac:spMkLst>
        </pc:spChg>
        <pc:spChg chg="add del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41" creationId="{61363234-E0BA-4476-B051-D8D9FA506B5A}"/>
          </ac:spMkLst>
        </pc:spChg>
        <pc:spChg chg="add del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42" creationId="{932FF329-3A87-4F66-BA01-91CD63C8119F}"/>
          </ac:spMkLst>
        </pc:spChg>
        <pc:spChg chg="add del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43" creationId="{79855050-A75B-4DD0-9B56-8B1C7722D884}"/>
          </ac:spMkLst>
        </pc:spChg>
        <pc:spChg chg="add del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44" creationId="{0FA286C7-EFC7-4DFE-967A-7E37BA0F363B}"/>
          </ac:spMkLst>
        </pc:spChg>
        <pc:spChg chg="add del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45" creationId="{10C9F0E8-EF8B-43C1-9C77-E9DDAF1A0FDD}"/>
          </ac:spMkLst>
        </pc:spChg>
        <pc:spChg chg="add del">
          <ac:chgData name="Bret" userId="4b922d23-1a50-48cb-a2b8-4074ba3064f8" providerId="ADAL" clId="{5B1EF1CE-D3D1-4419-9FA3-B040A732C31B}" dt="2020-11-24T01:34:28.869" v="134" actId="26606"/>
          <ac:spMkLst>
            <pc:docMk/>
            <pc:sldMk cId="1645401357" sldId="272"/>
            <ac:spMk id="46" creationId="{379DC473-98F8-45DF-B136-EC0F0F4C6B23}"/>
          </ac:spMkLst>
        </pc:spChg>
        <pc:spChg chg="add del">
          <ac:chgData name="Bret" userId="4b922d23-1a50-48cb-a2b8-4074ba3064f8" providerId="ADAL" clId="{5B1EF1CE-D3D1-4419-9FA3-B040A732C31B}" dt="2020-11-24T01:34:28.841" v="133" actId="26606"/>
          <ac:spMkLst>
            <pc:docMk/>
            <pc:sldMk cId="1645401357" sldId="272"/>
            <ac:spMk id="52" creationId="{72526924-84D3-45FB-A5FE-62D8FCBF53B6}"/>
          </ac:spMkLst>
        </pc:spChg>
        <pc:spChg chg="add del">
          <ac:chgData name="Bret" userId="4b922d23-1a50-48cb-a2b8-4074ba3064f8" providerId="ADAL" clId="{5B1EF1CE-D3D1-4419-9FA3-B040A732C31B}" dt="2020-11-24T01:34:28.841" v="133" actId="26606"/>
          <ac:spMkLst>
            <pc:docMk/>
            <pc:sldMk cId="1645401357" sldId="272"/>
            <ac:spMk id="54" creationId="{5C2A6256-1DD0-4E4B-A8B3-9A711B4DBE0C}"/>
          </ac:spMkLst>
        </pc:spChg>
        <pc:spChg chg="add del">
          <ac:chgData name="Bret" userId="4b922d23-1a50-48cb-a2b8-4074ba3064f8" providerId="ADAL" clId="{5B1EF1CE-D3D1-4419-9FA3-B040A732C31B}" dt="2020-11-24T01:34:28.841" v="133" actId="26606"/>
          <ac:spMkLst>
            <pc:docMk/>
            <pc:sldMk cId="1645401357" sldId="272"/>
            <ac:spMk id="56" creationId="{41760540-185E-4652-BFD2-9B362EF3BC99}"/>
          </ac:spMkLst>
        </pc:spChg>
        <pc:spChg chg="add del">
          <ac:chgData name="Bret" userId="4b922d23-1a50-48cb-a2b8-4074ba3064f8" providerId="ADAL" clId="{5B1EF1CE-D3D1-4419-9FA3-B040A732C31B}" dt="2020-11-24T01:34:28.841" v="133" actId="26606"/>
          <ac:spMkLst>
            <pc:docMk/>
            <pc:sldMk cId="1645401357" sldId="272"/>
            <ac:spMk id="58" creationId="{729789F4-85C1-41A0-83EB-992E22210CB9}"/>
          </ac:spMkLst>
        </pc:spChg>
        <pc:spChg chg="add del">
          <ac:chgData name="Bret" userId="4b922d23-1a50-48cb-a2b8-4074ba3064f8" providerId="ADAL" clId="{5B1EF1CE-D3D1-4419-9FA3-B040A732C31B}" dt="2020-11-24T01:34:28.841" v="133" actId="26606"/>
          <ac:spMkLst>
            <pc:docMk/>
            <pc:sldMk cId="1645401357" sldId="272"/>
            <ac:spMk id="60" creationId="{9D9D367D-6DD2-4A7C-8918-0DCAC297559A}"/>
          </ac:spMkLst>
        </pc:spChg>
        <pc:spChg chg="add del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62" creationId="{72526924-84D3-45FB-A5FE-62D8FCBF53B6}"/>
          </ac:spMkLst>
        </pc:spChg>
        <pc:spChg chg="add del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63" creationId="{5C2A6256-1DD0-4E4B-A8B3-9A711B4DBE0C}"/>
          </ac:spMkLst>
        </pc:spChg>
        <pc:spChg chg="add del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64" creationId="{41760540-185E-4652-BFD2-9B362EF3BC99}"/>
          </ac:spMkLst>
        </pc:spChg>
        <pc:spChg chg="add del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65" creationId="{729789F4-85C1-41A0-83EB-992E22210CB9}"/>
          </ac:spMkLst>
        </pc:spChg>
        <pc:spChg chg="add del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66" creationId="{9D9D367D-6DD2-4A7C-8918-0DCAC297559A}"/>
          </ac:spMkLst>
        </pc:spChg>
        <pc:spChg chg="add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71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73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75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77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1:36:40.413" v="141" actId="26606"/>
          <ac:spMkLst>
            <pc:docMk/>
            <pc:sldMk cId="1645401357" sldId="272"/>
            <ac:spMk id="79" creationId="{9D9D367D-6DD2-4A7C-8918-0DCAC297559A}"/>
          </ac:spMkLst>
        </pc:spChg>
        <pc:graphicFrameChg chg="add del">
          <ac:chgData name="Bret" userId="4b922d23-1a50-48cb-a2b8-4074ba3064f8" providerId="ADAL" clId="{5B1EF1CE-D3D1-4419-9FA3-B040A732C31B}" dt="2020-11-24T01:33:56.411" v="129" actId="26606"/>
          <ac:graphicFrameMkLst>
            <pc:docMk/>
            <pc:sldMk cId="1645401357" sldId="272"/>
            <ac:graphicFrameMk id="22" creationId="{0DB14A20-25B5-4512-87E8-B37101F96E6B}"/>
          </ac:graphicFrameMkLst>
        </pc:graphicFrameChg>
        <pc:graphicFrameChg chg="add mod modGraphic">
          <ac:chgData name="Bret" userId="4b922d23-1a50-48cb-a2b8-4074ba3064f8" providerId="ADAL" clId="{5B1EF1CE-D3D1-4419-9FA3-B040A732C31B}" dt="2020-11-24T01:36:40.413" v="141" actId="26606"/>
          <ac:graphicFrameMkLst>
            <pc:docMk/>
            <pc:sldMk cId="1645401357" sldId="272"/>
            <ac:graphicFrameMk id="47" creationId="{ECDF1AC9-CCD0-49C2-90D8-DFF0886A36ED}"/>
          </ac:graphicFrameMkLst>
        </pc:graphicFrameChg>
      </pc:sldChg>
      <pc:sldChg chg="addSp modSp mod setBg">
        <pc:chgData name="Bret" userId="4b922d23-1a50-48cb-a2b8-4074ba3064f8" providerId="ADAL" clId="{5B1EF1CE-D3D1-4419-9FA3-B040A732C31B}" dt="2020-11-24T02:20:21.880" v="984" actId="26606"/>
        <pc:sldMkLst>
          <pc:docMk/>
          <pc:sldMk cId="416574576" sldId="273"/>
        </pc:sldMkLst>
        <pc:spChg chg="mo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2" creationId="{8C992991-B504-4169-A63C-53CCCDA5610E}"/>
          </ac:spMkLst>
        </pc:spChg>
        <pc:spChg chg="mo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3" creationId="{A46F663B-07D0-4E79-B445-31667CFD6555}"/>
          </ac:spMkLst>
        </pc:spChg>
        <pc:spChg chg="mo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4" creationId="{755F696A-35C0-4F5C-B211-F208CAC842F0}"/>
          </ac:spMkLst>
        </pc:spChg>
        <pc:spChg chg="ad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11" creationId="{1ED69555-EE48-4B19-812B-4E1068DBF976}"/>
          </ac:spMkLst>
        </pc:spChg>
        <pc:spChg chg="ad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13" creationId="{57AEB73D-F521-4B19-820F-12DB6BCC8406}"/>
          </ac:spMkLst>
        </pc:spChg>
        <pc:spChg chg="ad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15" creationId="{6B72EEBA-3A5D-41CE-8465-A45A0F65674E}"/>
          </ac:spMkLst>
        </pc:spChg>
        <pc:spChg chg="ad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17" creationId="{EA164D6B-6878-4B9F-A2D0-985D39B17B46}"/>
          </ac:spMkLst>
        </pc:spChg>
        <pc:spChg chg="ad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19" creationId="{064738AB-B6BE-4867-889A-52CE4AC8DBD0}"/>
          </ac:spMkLst>
        </pc:spChg>
        <pc:spChg chg="ad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21" creationId="{BBD49B71-B686-4DFD-93AD-40CB19B626B9}"/>
          </ac:spMkLst>
        </pc:spChg>
        <pc:spChg chg="add">
          <ac:chgData name="Bret" userId="4b922d23-1a50-48cb-a2b8-4074ba3064f8" providerId="ADAL" clId="{5B1EF1CE-D3D1-4419-9FA3-B040A732C31B}" dt="2020-11-24T02:20:21.880" v="984" actId="26606"/>
          <ac:spMkLst>
            <pc:docMk/>
            <pc:sldMk cId="416574576" sldId="273"/>
            <ac:spMk id="23" creationId="{7C60369F-A41B-4D6E-8990-30E2715C5730}"/>
          </ac:spMkLst>
        </pc:spChg>
        <pc:picChg chg="add">
          <ac:chgData name="Bret" userId="4b922d23-1a50-48cb-a2b8-4074ba3064f8" providerId="ADAL" clId="{5B1EF1CE-D3D1-4419-9FA3-B040A732C31B}" dt="2020-11-24T02:20:21.880" v="984" actId="26606"/>
          <ac:picMkLst>
            <pc:docMk/>
            <pc:sldMk cId="416574576" sldId="273"/>
            <ac:picMk id="8" creationId="{FE9B7B8E-2B04-437C-AFCD-60B09185D1B0}"/>
          </ac:picMkLst>
        </pc:picChg>
      </pc:sldChg>
      <pc:sldChg chg="addSp modSp mod setBg">
        <pc:chgData name="Bret" userId="4b922d23-1a50-48cb-a2b8-4074ba3064f8" providerId="ADAL" clId="{5B1EF1CE-D3D1-4419-9FA3-B040A732C31B}" dt="2020-11-24T02:30:26.731" v="1002" actId="26606"/>
        <pc:sldMkLst>
          <pc:docMk/>
          <pc:sldMk cId="2442327886" sldId="274"/>
        </pc:sldMkLst>
        <pc:spChg chg="mo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2" creationId="{0400BFB3-43EC-4436-8477-06B40A9384DF}"/>
          </ac:spMkLst>
        </pc:spChg>
        <pc:spChg chg="mo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3" creationId="{46DB3907-A3B8-41C6-A2A8-8EADFDA42CEE}"/>
          </ac:spMkLst>
        </pc:spChg>
        <pc:spChg chg="mo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4" creationId="{A929D137-8E0E-4B2D-8EE9-3840CE05AEA3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11" creationId="{1ED69555-EE48-4B19-812B-4E1068DBF976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13" creationId="{57AEB73D-F521-4B19-820F-12DB6BCC8406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15" creationId="{6B72EEBA-3A5D-41CE-8465-A45A0F65674E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17" creationId="{CA22F210-7186-4074-94C5-FAD2C2EB15B2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19" creationId="{7ED93057-B056-4D1D-B0DA-F1619DAAF5A1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21" creationId="{F5B41592-BC5E-4AE2-8CA7-91C73FD8F744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23" creationId="{CB574A3D-9991-4D4A-91DF-0D0DE47DB31E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25" creationId="{D5A56255-4961-41E1-887B-7319F23C909E}"/>
          </ac:spMkLst>
        </pc:spChg>
        <pc:spChg chg="add">
          <ac:chgData name="Bret" userId="4b922d23-1a50-48cb-a2b8-4074ba3064f8" providerId="ADAL" clId="{5B1EF1CE-D3D1-4419-9FA3-B040A732C31B}" dt="2020-11-24T02:30:26.731" v="1002" actId="26606"/>
          <ac:spMkLst>
            <pc:docMk/>
            <pc:sldMk cId="2442327886" sldId="274"/>
            <ac:spMk id="27" creationId="{E7CAD65F-AAC9-4CC9-B5F5-E963F24F456D}"/>
          </ac:spMkLst>
        </pc:spChg>
        <pc:picChg chg="add">
          <ac:chgData name="Bret" userId="4b922d23-1a50-48cb-a2b8-4074ba3064f8" providerId="ADAL" clId="{5B1EF1CE-D3D1-4419-9FA3-B040A732C31B}" dt="2020-11-24T02:30:26.731" v="1002" actId="26606"/>
          <ac:picMkLst>
            <pc:docMk/>
            <pc:sldMk cId="2442327886" sldId="274"/>
            <ac:picMk id="8" creationId="{42523375-A36B-4457-B999-B6C089270ADD}"/>
          </ac:picMkLst>
        </pc:picChg>
      </pc:sldChg>
      <pc:sldChg chg="addSp delSp modSp new mod setBg delDesignElem">
        <pc:chgData name="Bret" userId="4b922d23-1a50-48cb-a2b8-4074ba3064f8" providerId="ADAL" clId="{5B1EF1CE-D3D1-4419-9FA3-B040A732C31B}" dt="2020-11-24T01:51:58.319" v="380" actId="20577"/>
        <pc:sldMkLst>
          <pc:docMk/>
          <pc:sldMk cId="2364031613" sldId="276"/>
        </pc:sldMkLst>
        <pc:spChg chg="del">
          <ac:chgData name="Bret" userId="4b922d23-1a50-48cb-a2b8-4074ba3064f8" providerId="ADAL" clId="{5B1EF1CE-D3D1-4419-9FA3-B040A732C31B}" dt="2020-11-24T01:38:31.714" v="142"/>
          <ac:spMkLst>
            <pc:docMk/>
            <pc:sldMk cId="2364031613" sldId="276"/>
            <ac:spMk id="2" creationId="{1A7B7941-C74B-4643-9776-3BBDC30B0EF0}"/>
          </ac:spMkLst>
        </pc:spChg>
        <pc:spChg chg="del">
          <ac:chgData name="Bret" userId="4b922d23-1a50-48cb-a2b8-4074ba3064f8" providerId="ADAL" clId="{5B1EF1CE-D3D1-4419-9FA3-B040A732C31B}" dt="2020-11-24T01:38:31.714" v="142"/>
          <ac:spMkLst>
            <pc:docMk/>
            <pc:sldMk cId="2364031613" sldId="276"/>
            <ac:spMk id="3" creationId="{D78FA6AD-1719-466E-B8D9-7F18EE92666F}"/>
          </ac:spMkLst>
        </pc:spChg>
        <pc:spChg chg="add mod">
          <ac:chgData name="Bret" userId="4b922d23-1a50-48cb-a2b8-4074ba3064f8" providerId="ADAL" clId="{5B1EF1CE-D3D1-4419-9FA3-B040A732C31B}" dt="2020-11-24T01:51:58.319" v="380" actId="20577"/>
          <ac:spMkLst>
            <pc:docMk/>
            <pc:sldMk cId="2364031613" sldId="276"/>
            <ac:spMk id="4" creationId="{4ACA6CCC-0557-4AAE-8A2D-2D1AA8770DF1}"/>
          </ac:spMkLst>
        </pc:spChg>
        <pc:spChg chg="add del mod">
          <ac:chgData name="Bret" userId="4b922d23-1a50-48cb-a2b8-4074ba3064f8" providerId="ADAL" clId="{5B1EF1CE-D3D1-4419-9FA3-B040A732C31B}" dt="2020-11-24T01:39:47.163" v="176"/>
          <ac:spMkLst>
            <pc:docMk/>
            <pc:sldMk cId="2364031613" sldId="276"/>
            <ac:spMk id="5" creationId="{79326733-5293-4AAF-85F5-FBD148B9CC36}"/>
          </ac:spMkLst>
        </pc:spChg>
        <pc:spChg chg="add del mod">
          <ac:chgData name="Bret" userId="4b922d23-1a50-48cb-a2b8-4074ba3064f8" providerId="ADAL" clId="{5B1EF1CE-D3D1-4419-9FA3-B040A732C31B}" dt="2020-11-24T01:39:58.200" v="178" actId="478"/>
          <ac:spMkLst>
            <pc:docMk/>
            <pc:sldMk cId="2364031613" sldId="276"/>
            <ac:spMk id="6" creationId="{AD4121F1-5E52-4EFB-B1C6-8368928490BF}"/>
          </ac:spMkLst>
        </pc:spChg>
        <pc:spChg chg="add del mod">
          <ac:chgData name="Bret" userId="4b922d23-1a50-48cb-a2b8-4074ba3064f8" providerId="ADAL" clId="{5B1EF1CE-D3D1-4419-9FA3-B040A732C31B}" dt="2020-11-24T01:40:30.809" v="182"/>
          <ac:spMkLst>
            <pc:docMk/>
            <pc:sldMk cId="2364031613" sldId="276"/>
            <ac:spMk id="7" creationId="{6C659D38-8D88-4A2C-BBB6-A6AD17804B48}"/>
          </ac:spMkLst>
        </pc:spChg>
        <pc:spChg chg="add del mod">
          <ac:chgData name="Bret" userId="4b922d23-1a50-48cb-a2b8-4074ba3064f8" providerId="ADAL" clId="{5B1EF1CE-D3D1-4419-9FA3-B040A732C31B}" dt="2020-11-24T01:41:14.683" v="187"/>
          <ac:spMkLst>
            <pc:docMk/>
            <pc:sldMk cId="2364031613" sldId="276"/>
            <ac:spMk id="8" creationId="{BC31D848-2553-4FFB-8C00-8138700A5F4E}"/>
          </ac:spMkLst>
        </pc:spChg>
        <pc:spChg chg="add del mod">
          <ac:chgData name="Bret" userId="4b922d23-1a50-48cb-a2b8-4074ba3064f8" providerId="ADAL" clId="{5B1EF1CE-D3D1-4419-9FA3-B040A732C31B}" dt="2020-11-24T01:41:27.734" v="188"/>
          <ac:spMkLst>
            <pc:docMk/>
            <pc:sldMk cId="2364031613" sldId="276"/>
            <ac:spMk id="9" creationId="{2D551600-2BDD-4467-8E55-9A0F64E175C9}"/>
          </ac:spMkLst>
        </pc:spChg>
        <pc:spChg chg="add del">
          <ac:chgData name="Bret" userId="4b922d23-1a50-48cb-a2b8-4074ba3064f8" providerId="ADAL" clId="{5B1EF1CE-D3D1-4419-9FA3-B040A732C31B}" dt="2020-11-24T01:41:14.683" v="187"/>
          <ac:spMkLst>
            <pc:docMk/>
            <pc:sldMk cId="2364031613" sldId="276"/>
            <ac:spMk id="10" creationId="{72526924-84D3-45FB-A5FE-62D8FCBF53B6}"/>
          </ac:spMkLst>
        </pc:spChg>
        <pc:spChg chg="add del mod">
          <ac:chgData name="Bret" userId="4b922d23-1a50-48cb-a2b8-4074ba3064f8" providerId="ADAL" clId="{5B1EF1CE-D3D1-4419-9FA3-B040A732C31B}" dt="2020-11-24T01:41:27.734" v="188"/>
          <ac:spMkLst>
            <pc:docMk/>
            <pc:sldMk cId="2364031613" sldId="276"/>
            <ac:spMk id="11" creationId="{7A553822-82BC-4380-BBCE-F901A857284E}"/>
          </ac:spMkLst>
        </pc:spChg>
        <pc:spChg chg="add del">
          <ac:chgData name="Bret" userId="4b922d23-1a50-48cb-a2b8-4074ba3064f8" providerId="ADAL" clId="{5B1EF1CE-D3D1-4419-9FA3-B040A732C31B}" dt="2020-11-24T01:41:14.683" v="187"/>
          <ac:spMkLst>
            <pc:docMk/>
            <pc:sldMk cId="2364031613" sldId="276"/>
            <ac:spMk id="12" creationId="{5C2A6256-1DD0-4E4B-A8B3-9A711B4DBE0C}"/>
          </ac:spMkLst>
        </pc:spChg>
        <pc:spChg chg="add del mod">
          <ac:chgData name="Bret" userId="4b922d23-1a50-48cb-a2b8-4074ba3064f8" providerId="ADAL" clId="{5B1EF1CE-D3D1-4419-9FA3-B040A732C31B}" dt="2020-11-24T01:47:26.140" v="251" actId="14100"/>
          <ac:spMkLst>
            <pc:docMk/>
            <pc:sldMk cId="2364031613" sldId="276"/>
            <ac:spMk id="13" creationId="{6C64F6EC-6B9E-478A-A754-47ACEE30E47D}"/>
          </ac:spMkLst>
        </pc:spChg>
        <pc:spChg chg="add del">
          <ac:chgData name="Bret" userId="4b922d23-1a50-48cb-a2b8-4074ba3064f8" providerId="ADAL" clId="{5B1EF1CE-D3D1-4419-9FA3-B040A732C31B}" dt="2020-11-24T01:41:14.683" v="187"/>
          <ac:spMkLst>
            <pc:docMk/>
            <pc:sldMk cId="2364031613" sldId="276"/>
            <ac:spMk id="14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1:41:38.837" v="189" actId="26606"/>
          <ac:spMkLst>
            <pc:docMk/>
            <pc:sldMk cId="2364031613" sldId="276"/>
            <ac:spMk id="15" creationId="{72526924-84D3-45FB-A5FE-62D8FCBF53B6}"/>
          </ac:spMkLst>
        </pc:spChg>
        <pc:spChg chg="add del">
          <ac:chgData name="Bret" userId="4b922d23-1a50-48cb-a2b8-4074ba3064f8" providerId="ADAL" clId="{5B1EF1CE-D3D1-4419-9FA3-B040A732C31B}" dt="2020-11-24T01:41:14.683" v="187"/>
          <ac:spMkLst>
            <pc:docMk/>
            <pc:sldMk cId="2364031613" sldId="276"/>
            <ac:spMk id="16" creationId="{729789F4-85C1-41A0-83EB-992E22210CB9}"/>
          </ac:spMkLst>
        </pc:spChg>
        <pc:spChg chg="add del mod">
          <ac:chgData name="Bret" userId="4b922d23-1a50-48cb-a2b8-4074ba3064f8" providerId="ADAL" clId="{5B1EF1CE-D3D1-4419-9FA3-B040A732C31B}" dt="2020-11-24T01:44:59.612" v="237" actId="478"/>
          <ac:spMkLst>
            <pc:docMk/>
            <pc:sldMk cId="2364031613" sldId="276"/>
            <ac:spMk id="17" creationId="{898A1564-AA0A-4C79-A390-3B656932E86E}"/>
          </ac:spMkLst>
        </pc:spChg>
        <pc:spChg chg="add del">
          <ac:chgData name="Bret" userId="4b922d23-1a50-48cb-a2b8-4074ba3064f8" providerId="ADAL" clId="{5B1EF1CE-D3D1-4419-9FA3-B040A732C31B}" dt="2020-11-24T01:41:14.683" v="187"/>
          <ac:spMkLst>
            <pc:docMk/>
            <pc:sldMk cId="2364031613" sldId="276"/>
            <ac:spMk id="18" creationId="{9D9D367D-6DD2-4A7C-8918-0DCAC297559A}"/>
          </ac:spMkLst>
        </pc:spChg>
        <pc:spChg chg="add del mod">
          <ac:chgData name="Bret" userId="4b922d23-1a50-48cb-a2b8-4074ba3064f8" providerId="ADAL" clId="{5B1EF1CE-D3D1-4419-9FA3-B040A732C31B}" dt="2020-11-24T01:47:17.722" v="247" actId="478"/>
          <ac:spMkLst>
            <pc:docMk/>
            <pc:sldMk cId="2364031613" sldId="276"/>
            <ac:spMk id="19" creationId="{C6849EB5-E01C-44E6-9A7D-0C545CE8A880}"/>
          </ac:spMkLst>
        </pc:spChg>
        <pc:spChg chg="add">
          <ac:chgData name="Bret" userId="4b922d23-1a50-48cb-a2b8-4074ba3064f8" providerId="ADAL" clId="{5B1EF1CE-D3D1-4419-9FA3-B040A732C31B}" dt="2020-11-24T01:41:38.837" v="189" actId="26606"/>
          <ac:spMkLst>
            <pc:docMk/>
            <pc:sldMk cId="2364031613" sldId="276"/>
            <ac:spMk id="20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1:41:38.837" v="189" actId="26606"/>
          <ac:spMkLst>
            <pc:docMk/>
            <pc:sldMk cId="2364031613" sldId="276"/>
            <ac:spMk id="22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1:41:38.837" v="189" actId="26606"/>
          <ac:spMkLst>
            <pc:docMk/>
            <pc:sldMk cId="2364031613" sldId="276"/>
            <ac:spMk id="24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1:41:38.837" v="189" actId="26606"/>
          <ac:spMkLst>
            <pc:docMk/>
            <pc:sldMk cId="2364031613" sldId="276"/>
            <ac:spMk id="26" creationId="{9D9D367D-6DD2-4A7C-8918-0DCAC297559A}"/>
          </ac:spMkLst>
        </pc:spChg>
        <pc:picChg chg="add del mod">
          <ac:chgData name="Bret" userId="4b922d23-1a50-48cb-a2b8-4074ba3064f8" providerId="ADAL" clId="{5B1EF1CE-D3D1-4419-9FA3-B040A732C31B}" dt="2020-11-24T01:40:21.546" v="181" actId="478"/>
          <ac:picMkLst>
            <pc:docMk/>
            <pc:sldMk cId="2364031613" sldId="276"/>
            <ac:picMk id="1026" creationId="{8FEA700D-15BE-4326-86D9-AE0488873334}"/>
          </ac:picMkLst>
        </pc:picChg>
        <pc:picChg chg="add del mod">
          <ac:chgData name="Bret" userId="4b922d23-1a50-48cb-a2b8-4074ba3064f8" providerId="ADAL" clId="{5B1EF1CE-D3D1-4419-9FA3-B040A732C31B}" dt="2020-11-24T01:40:21.546" v="181" actId="478"/>
          <ac:picMkLst>
            <pc:docMk/>
            <pc:sldMk cId="2364031613" sldId="276"/>
            <ac:picMk id="1028" creationId="{26E8FC83-5C22-42CA-8BA7-A1699FEC34D6}"/>
          </ac:picMkLst>
        </pc:picChg>
        <pc:picChg chg="add del mod">
          <ac:chgData name="Bret" userId="4b922d23-1a50-48cb-a2b8-4074ba3064f8" providerId="ADAL" clId="{5B1EF1CE-D3D1-4419-9FA3-B040A732C31B}" dt="2020-11-24T01:41:02.435" v="185" actId="478"/>
          <ac:picMkLst>
            <pc:docMk/>
            <pc:sldMk cId="2364031613" sldId="276"/>
            <ac:picMk id="1030" creationId="{871ED381-9BAC-43B0-9F6D-CB062BA9D4B4}"/>
          </ac:picMkLst>
        </pc:picChg>
        <pc:picChg chg="add del mod">
          <ac:chgData name="Bret" userId="4b922d23-1a50-48cb-a2b8-4074ba3064f8" providerId="ADAL" clId="{5B1EF1CE-D3D1-4419-9FA3-B040A732C31B}" dt="2020-11-24T01:45:04.551" v="238" actId="478"/>
          <ac:picMkLst>
            <pc:docMk/>
            <pc:sldMk cId="2364031613" sldId="276"/>
            <ac:picMk id="1032" creationId="{7165B10A-3863-474E-9706-28A263D1940A}"/>
          </ac:picMkLst>
        </pc:picChg>
        <pc:picChg chg="add del mod">
          <ac:chgData name="Bret" userId="4b922d23-1a50-48cb-a2b8-4074ba3064f8" providerId="ADAL" clId="{5B1EF1CE-D3D1-4419-9FA3-B040A732C31B}" dt="2020-11-24T01:47:19.080" v="248"/>
          <ac:picMkLst>
            <pc:docMk/>
            <pc:sldMk cId="2364031613" sldId="276"/>
            <ac:picMk id="1034" creationId="{79C9644F-9120-40A1-879E-85CF93BB12C8}"/>
          </ac:picMkLst>
        </pc:picChg>
        <pc:picChg chg="add del mod">
          <ac:chgData name="Bret" userId="4b922d23-1a50-48cb-a2b8-4074ba3064f8" providerId="ADAL" clId="{5B1EF1CE-D3D1-4419-9FA3-B040A732C31B}" dt="2020-11-24T01:48:57.160" v="255" actId="478"/>
          <ac:picMkLst>
            <pc:docMk/>
            <pc:sldMk cId="2364031613" sldId="276"/>
            <ac:picMk id="1036" creationId="{2FF16FA5-8764-42DB-AF5D-A05857C3C360}"/>
          </ac:picMkLst>
        </pc:picChg>
        <pc:picChg chg="add mod">
          <ac:chgData name="Bret" userId="4b922d23-1a50-48cb-a2b8-4074ba3064f8" providerId="ADAL" clId="{5B1EF1CE-D3D1-4419-9FA3-B040A732C31B}" dt="2020-11-24T01:49:26.243" v="257" actId="14100"/>
          <ac:picMkLst>
            <pc:docMk/>
            <pc:sldMk cId="2364031613" sldId="276"/>
            <ac:picMk id="1038" creationId="{9DD15B43-6ED5-4F9C-B22E-E42D443210BA}"/>
          </ac:picMkLst>
        </pc:picChg>
      </pc:sldChg>
      <pc:sldChg chg="addSp delSp modSp mod">
        <pc:chgData name="Bret" userId="4b922d23-1a50-48cb-a2b8-4074ba3064f8" providerId="ADAL" clId="{5B1EF1CE-D3D1-4419-9FA3-B040A732C31B}" dt="2020-11-24T02:29:24.938" v="989" actId="26606"/>
        <pc:sldMkLst>
          <pc:docMk/>
          <pc:sldMk cId="1640717951" sldId="278"/>
        </pc:sldMkLst>
        <pc:spChg chg="mo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2" creationId="{1ADCB3FC-81AB-4CA5-BDD3-A352E348CC17}"/>
          </ac:spMkLst>
        </pc:spChg>
        <pc:spChg chg="mo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3" creationId="{799B9D73-4DAC-4304-A7DD-68CBDEC92AA2}"/>
          </ac:spMkLst>
        </pc:spChg>
        <pc:spChg chg="mo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4" creationId="{106EB258-9E19-44FE-A084-74B773E3FDCD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15" creationId="{099405E2-1A96-4DBA-A9DC-4C2A1B421CA9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17" creationId="{6186DD79-F4CA-4DD7-9C78-AC180665FA3C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19" creationId="{BCF4857D-F003-4CA1-82AB-00900B1008BA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21" creationId="{79855050-A75B-4DD0-9B56-8B1C7722D884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22" creationId="{988521F4-D44A-42C5-9BDB-5CA25554098B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23" creationId="{5E6738EB-6FF0-4AF9-8462-57F4494B88B2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24" creationId="{DB791336-FCAA-4174-9303-B3F374861110}"/>
          </ac:spMkLst>
        </pc:spChg>
        <pc:spChg chg="del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25" creationId="{CA212158-300D-44D0-9CCE-472C3F669EE1}"/>
          </ac:spMkLst>
        </pc:spChg>
        <pc:spChg chg="ad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30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32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34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36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29:24.938" v="989" actId="26606"/>
          <ac:spMkLst>
            <pc:docMk/>
            <pc:sldMk cId="1640717951" sldId="278"/>
            <ac:spMk id="38" creationId="{9D9D367D-6DD2-4A7C-8918-0DCAC297559A}"/>
          </ac:spMkLst>
        </pc:spChg>
      </pc:sldChg>
      <pc:sldChg chg="modSp mod">
        <pc:chgData name="Bret" userId="4b922d23-1a50-48cb-a2b8-4074ba3064f8" providerId="ADAL" clId="{5B1EF1CE-D3D1-4419-9FA3-B040A732C31B}" dt="2020-11-24T03:59:48.150" v="1113" actId="6549"/>
        <pc:sldMkLst>
          <pc:docMk/>
          <pc:sldMk cId="1568404791" sldId="279"/>
        </pc:sldMkLst>
        <pc:spChg chg="mod">
          <ac:chgData name="Bret" userId="4b922d23-1a50-48cb-a2b8-4074ba3064f8" providerId="ADAL" clId="{5B1EF1CE-D3D1-4419-9FA3-B040A732C31B}" dt="2020-11-24T01:42:51.538" v="193" actId="20577"/>
          <ac:spMkLst>
            <pc:docMk/>
            <pc:sldMk cId="1568404791" sldId="279"/>
            <ac:spMk id="2" creationId="{9202D046-F5FD-4935-B372-91A3EAB4D8ED}"/>
          </ac:spMkLst>
        </pc:spChg>
        <pc:spChg chg="mod">
          <ac:chgData name="Bret" userId="4b922d23-1a50-48cb-a2b8-4074ba3064f8" providerId="ADAL" clId="{5B1EF1CE-D3D1-4419-9FA3-B040A732C31B}" dt="2020-11-24T03:59:48.150" v="1113" actId="6549"/>
          <ac:spMkLst>
            <pc:docMk/>
            <pc:sldMk cId="1568404791" sldId="279"/>
            <ac:spMk id="4" creationId="{7A704186-1F9E-4BCC-8660-F8F088BDD4F0}"/>
          </ac:spMkLst>
        </pc:spChg>
      </pc:sldChg>
      <pc:sldChg chg="addSp delSp modSp new mod setBg">
        <pc:chgData name="Bret" userId="4b922d23-1a50-48cb-a2b8-4074ba3064f8" providerId="ADAL" clId="{5B1EF1CE-D3D1-4419-9FA3-B040A732C31B}" dt="2020-11-24T01:55:06.883" v="634" actId="1076"/>
        <pc:sldMkLst>
          <pc:docMk/>
          <pc:sldMk cId="1083174221" sldId="281"/>
        </pc:sldMkLst>
        <pc:spChg chg="del">
          <ac:chgData name="Bret" userId="4b922d23-1a50-48cb-a2b8-4074ba3064f8" providerId="ADAL" clId="{5B1EF1CE-D3D1-4419-9FA3-B040A732C31B}" dt="2020-11-24T01:50:34.491" v="259"/>
          <ac:spMkLst>
            <pc:docMk/>
            <pc:sldMk cId="1083174221" sldId="281"/>
            <ac:spMk id="2" creationId="{85339A95-89FF-40D9-A5A2-98BBA8AB599C}"/>
          </ac:spMkLst>
        </pc:spChg>
        <pc:spChg chg="del">
          <ac:chgData name="Bret" userId="4b922d23-1a50-48cb-a2b8-4074ba3064f8" providerId="ADAL" clId="{5B1EF1CE-D3D1-4419-9FA3-B040A732C31B}" dt="2020-11-24T01:50:34.491" v="259"/>
          <ac:spMkLst>
            <pc:docMk/>
            <pc:sldMk cId="1083174221" sldId="281"/>
            <ac:spMk id="3" creationId="{45B38B94-4ED3-4053-86C1-E48F229084CF}"/>
          </ac:spMkLst>
        </pc:spChg>
        <pc:spChg chg="add mod">
          <ac:chgData name="Bret" userId="4b922d23-1a50-48cb-a2b8-4074ba3064f8" providerId="ADAL" clId="{5B1EF1CE-D3D1-4419-9FA3-B040A732C31B}" dt="2020-11-24T01:51:53.038" v="365" actId="20577"/>
          <ac:spMkLst>
            <pc:docMk/>
            <pc:sldMk cId="1083174221" sldId="281"/>
            <ac:spMk id="4" creationId="{7132900D-81E7-43EA-93DD-FFBAD2B9AA9E}"/>
          </ac:spMkLst>
        </pc:spChg>
        <pc:spChg chg="add mod">
          <ac:chgData name="Bret" userId="4b922d23-1a50-48cb-a2b8-4074ba3064f8" providerId="ADAL" clId="{5B1EF1CE-D3D1-4419-9FA3-B040A732C31B}" dt="2020-11-24T01:54:52.425" v="631" actId="14100"/>
          <ac:spMkLst>
            <pc:docMk/>
            <pc:sldMk cId="1083174221" sldId="281"/>
            <ac:spMk id="5" creationId="{2039945E-FF23-4810-B724-C4C4EB47BEC7}"/>
          </ac:spMkLst>
        </pc:spChg>
        <pc:spChg chg="add">
          <ac:chgData name="Bret" userId="4b922d23-1a50-48cb-a2b8-4074ba3064f8" providerId="ADAL" clId="{5B1EF1CE-D3D1-4419-9FA3-B040A732C31B}" dt="2020-11-24T01:50:36.551" v="260" actId="26606"/>
          <ac:spMkLst>
            <pc:docMk/>
            <pc:sldMk cId="1083174221" sldId="281"/>
            <ac:spMk id="10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1:50:36.551" v="260" actId="26606"/>
          <ac:spMkLst>
            <pc:docMk/>
            <pc:sldMk cId="1083174221" sldId="281"/>
            <ac:spMk id="12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1:50:36.551" v="260" actId="26606"/>
          <ac:spMkLst>
            <pc:docMk/>
            <pc:sldMk cId="1083174221" sldId="281"/>
            <ac:spMk id="14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1:50:36.551" v="260" actId="26606"/>
          <ac:spMkLst>
            <pc:docMk/>
            <pc:sldMk cId="1083174221" sldId="281"/>
            <ac:spMk id="16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1:50:36.551" v="260" actId="26606"/>
          <ac:spMkLst>
            <pc:docMk/>
            <pc:sldMk cId="1083174221" sldId="281"/>
            <ac:spMk id="18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1:55:06.883" v="634" actId="1076"/>
          <ac:picMkLst>
            <pc:docMk/>
            <pc:sldMk cId="1083174221" sldId="281"/>
            <ac:picMk id="2050" creationId="{27D96B2A-7F9C-4DF5-B49C-1439C27A1BFD}"/>
          </ac:picMkLst>
        </pc:picChg>
      </pc:sldChg>
      <pc:sldChg chg="modSp mod">
        <pc:chgData name="Bret" userId="4b922d23-1a50-48cb-a2b8-4074ba3064f8" providerId="ADAL" clId="{5B1EF1CE-D3D1-4419-9FA3-B040A732C31B}" dt="2020-11-24T04:04:22.338" v="1117" actId="12"/>
        <pc:sldMkLst>
          <pc:docMk/>
          <pc:sldMk cId="132529398" sldId="282"/>
        </pc:sldMkLst>
        <pc:spChg chg="mod">
          <ac:chgData name="Bret" userId="4b922d23-1a50-48cb-a2b8-4074ba3064f8" providerId="ADAL" clId="{5B1EF1CE-D3D1-4419-9FA3-B040A732C31B}" dt="2020-11-24T04:04:22.338" v="1117" actId="12"/>
          <ac:spMkLst>
            <pc:docMk/>
            <pc:sldMk cId="132529398" sldId="282"/>
            <ac:spMk id="5" creationId="{F52680E7-3EE5-4B4C-A828-D4DAB98EB72C}"/>
          </ac:spMkLst>
        </pc:spChg>
      </pc:sldChg>
      <pc:sldChg chg="addSp delSp modSp new mod setBg">
        <pc:chgData name="Bret" userId="4b922d23-1a50-48cb-a2b8-4074ba3064f8" providerId="ADAL" clId="{5B1EF1CE-D3D1-4419-9FA3-B040A732C31B}" dt="2020-11-24T02:01:32.365" v="765" actId="1076"/>
        <pc:sldMkLst>
          <pc:docMk/>
          <pc:sldMk cId="2025624267" sldId="283"/>
        </pc:sldMkLst>
        <pc:spChg chg="del">
          <ac:chgData name="Bret" userId="4b922d23-1a50-48cb-a2b8-4074ba3064f8" providerId="ADAL" clId="{5B1EF1CE-D3D1-4419-9FA3-B040A732C31B}" dt="2020-11-24T01:55:26.258" v="636"/>
          <ac:spMkLst>
            <pc:docMk/>
            <pc:sldMk cId="2025624267" sldId="283"/>
            <ac:spMk id="2" creationId="{C614BAC4-3ED7-474D-9890-C3C700F8D753}"/>
          </ac:spMkLst>
        </pc:spChg>
        <pc:spChg chg="del">
          <ac:chgData name="Bret" userId="4b922d23-1a50-48cb-a2b8-4074ba3064f8" providerId="ADAL" clId="{5B1EF1CE-D3D1-4419-9FA3-B040A732C31B}" dt="2020-11-24T01:55:26.258" v="636"/>
          <ac:spMkLst>
            <pc:docMk/>
            <pc:sldMk cId="2025624267" sldId="283"/>
            <ac:spMk id="3" creationId="{DC1883AE-388A-4933-B0CA-FD3C9BCDF7CE}"/>
          </ac:spMkLst>
        </pc:spChg>
        <pc:spChg chg="add mod">
          <ac:chgData name="Bret" userId="4b922d23-1a50-48cb-a2b8-4074ba3064f8" providerId="ADAL" clId="{5B1EF1CE-D3D1-4419-9FA3-B040A732C31B}" dt="2020-11-24T01:55:32.650" v="644" actId="20577"/>
          <ac:spMkLst>
            <pc:docMk/>
            <pc:sldMk cId="2025624267" sldId="283"/>
            <ac:spMk id="4" creationId="{77C4F640-D1DC-49F0-880B-031D4AB92951}"/>
          </ac:spMkLst>
        </pc:spChg>
        <pc:spChg chg="add mod">
          <ac:chgData name="Bret" userId="4b922d23-1a50-48cb-a2b8-4074ba3064f8" providerId="ADAL" clId="{5B1EF1CE-D3D1-4419-9FA3-B040A732C31B}" dt="2020-11-24T01:59:38.893" v="749" actId="20577"/>
          <ac:spMkLst>
            <pc:docMk/>
            <pc:sldMk cId="2025624267" sldId="283"/>
            <ac:spMk id="5" creationId="{704B3D2C-4984-4659-80F7-8628752F2127}"/>
          </ac:spMkLst>
        </pc:spChg>
        <pc:spChg chg="add">
          <ac:chgData name="Bret" userId="4b922d23-1a50-48cb-a2b8-4074ba3064f8" providerId="ADAL" clId="{5B1EF1CE-D3D1-4419-9FA3-B040A732C31B}" dt="2020-11-24T01:55:28.126" v="637" actId="26606"/>
          <ac:spMkLst>
            <pc:docMk/>
            <pc:sldMk cId="2025624267" sldId="283"/>
            <ac:spMk id="10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1:55:28.126" v="637" actId="26606"/>
          <ac:spMkLst>
            <pc:docMk/>
            <pc:sldMk cId="2025624267" sldId="283"/>
            <ac:spMk id="12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1:55:28.126" v="637" actId="26606"/>
          <ac:spMkLst>
            <pc:docMk/>
            <pc:sldMk cId="2025624267" sldId="283"/>
            <ac:spMk id="14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1:55:28.126" v="637" actId="26606"/>
          <ac:spMkLst>
            <pc:docMk/>
            <pc:sldMk cId="2025624267" sldId="283"/>
            <ac:spMk id="16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1:55:28.126" v="637" actId="26606"/>
          <ac:spMkLst>
            <pc:docMk/>
            <pc:sldMk cId="2025624267" sldId="283"/>
            <ac:spMk id="18" creationId="{9D9D367D-6DD2-4A7C-8918-0DCAC297559A}"/>
          </ac:spMkLst>
        </pc:spChg>
        <pc:picChg chg="mod modCrop">
          <ac:chgData name="Bret" userId="4b922d23-1a50-48cb-a2b8-4074ba3064f8" providerId="ADAL" clId="{5B1EF1CE-D3D1-4419-9FA3-B040A732C31B}" dt="2020-11-24T02:01:32.365" v="765" actId="1076"/>
          <ac:picMkLst>
            <pc:docMk/>
            <pc:sldMk cId="2025624267" sldId="283"/>
            <ac:picMk id="2" creationId="{7100BB22-8016-41D6-8954-64423692958B}"/>
          </ac:picMkLst>
        </pc:picChg>
      </pc:sldChg>
      <pc:sldChg chg="addSp delSp modSp new mod setBg">
        <pc:chgData name="Bret" userId="4b922d23-1a50-48cb-a2b8-4074ba3064f8" providerId="ADAL" clId="{5B1EF1CE-D3D1-4419-9FA3-B040A732C31B}" dt="2020-11-24T21:07:27.081" v="1123" actId="20577"/>
        <pc:sldMkLst>
          <pc:docMk/>
          <pc:sldMk cId="2815043062" sldId="284"/>
        </pc:sldMkLst>
        <pc:spChg chg="del">
          <ac:chgData name="Bret" userId="4b922d23-1a50-48cb-a2b8-4074ba3064f8" providerId="ADAL" clId="{5B1EF1CE-D3D1-4419-9FA3-B040A732C31B}" dt="2020-11-24T02:09:58.090" v="789"/>
          <ac:spMkLst>
            <pc:docMk/>
            <pc:sldMk cId="2815043062" sldId="284"/>
            <ac:spMk id="2" creationId="{F93D85D8-8437-4F67-9FB7-6A7450C6EE74}"/>
          </ac:spMkLst>
        </pc:spChg>
        <pc:spChg chg="del">
          <ac:chgData name="Bret" userId="4b922d23-1a50-48cb-a2b8-4074ba3064f8" providerId="ADAL" clId="{5B1EF1CE-D3D1-4419-9FA3-B040A732C31B}" dt="2020-11-24T02:09:58.090" v="789"/>
          <ac:spMkLst>
            <pc:docMk/>
            <pc:sldMk cId="2815043062" sldId="284"/>
            <ac:spMk id="3" creationId="{B3FFFE9F-8D3B-4185-84AC-C1733E3D00BC}"/>
          </ac:spMkLst>
        </pc:spChg>
        <pc:spChg chg="mod">
          <ac:chgData name="Bret" userId="4b922d23-1a50-48cb-a2b8-4074ba3064f8" providerId="ADAL" clId="{5B1EF1CE-D3D1-4419-9FA3-B040A732C31B}" dt="2020-11-24T02:10:01.037" v="791" actId="27636"/>
          <ac:spMkLst>
            <pc:docMk/>
            <pc:sldMk cId="2815043062" sldId="284"/>
            <ac:spMk id="4" creationId="{502B0759-D907-4DA6-A243-8B0039F3B599}"/>
          </ac:spMkLst>
        </pc:spChg>
        <pc:spChg chg="add mod">
          <ac:chgData name="Bret" userId="4b922d23-1a50-48cb-a2b8-4074ba3064f8" providerId="ADAL" clId="{5B1EF1CE-D3D1-4419-9FA3-B040A732C31B}" dt="2020-11-24T03:39:40.282" v="1056" actId="20577"/>
          <ac:spMkLst>
            <pc:docMk/>
            <pc:sldMk cId="2815043062" sldId="284"/>
            <ac:spMk id="5" creationId="{9D8750C1-9C55-428C-A9B1-6500C27605BE}"/>
          </ac:spMkLst>
        </pc:spChg>
        <pc:spChg chg="add mod">
          <ac:chgData name="Bret" userId="4b922d23-1a50-48cb-a2b8-4074ba3064f8" providerId="ADAL" clId="{5B1EF1CE-D3D1-4419-9FA3-B040A732C31B}" dt="2020-11-24T21:07:27.081" v="1123" actId="20577"/>
          <ac:spMkLst>
            <pc:docMk/>
            <pc:sldMk cId="2815043062" sldId="284"/>
            <ac:spMk id="6" creationId="{A906CBAA-19AA-4692-9215-18E25FFE14A4}"/>
          </ac:spMkLst>
        </pc:spChg>
        <pc:spChg chg="add del mod">
          <ac:chgData name="Bret" userId="4b922d23-1a50-48cb-a2b8-4074ba3064f8" providerId="ADAL" clId="{5B1EF1CE-D3D1-4419-9FA3-B040A732C31B}" dt="2020-11-24T03:40:24.959" v="1063"/>
          <ac:spMkLst>
            <pc:docMk/>
            <pc:sldMk cId="2815043062" sldId="284"/>
            <ac:spMk id="7" creationId="{6CCC9141-6FBC-4677-B198-9210B3FEE638}"/>
          </ac:spMkLst>
        </pc:spChg>
        <pc:spChg chg="add del mod">
          <ac:chgData name="Bret" userId="4b922d23-1a50-48cb-a2b8-4074ba3064f8" providerId="ADAL" clId="{5B1EF1CE-D3D1-4419-9FA3-B040A732C31B}" dt="2020-11-24T03:40:24.959" v="1065"/>
          <ac:spMkLst>
            <pc:docMk/>
            <pc:sldMk cId="2815043062" sldId="284"/>
            <ac:spMk id="8" creationId="{9183BFE7-F3AB-43DD-91FE-72B92792D24C}"/>
          </ac:spMkLst>
        </pc:spChg>
        <pc:spChg chg="add">
          <ac:chgData name="Bret" userId="4b922d23-1a50-48cb-a2b8-4074ba3064f8" providerId="ADAL" clId="{5B1EF1CE-D3D1-4419-9FA3-B040A732C31B}" dt="2020-11-24T02:10:01.023" v="790" actId="26606"/>
          <ac:spMkLst>
            <pc:docMk/>
            <pc:sldMk cId="2815043062" sldId="284"/>
            <ac:spMk id="11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0:01.023" v="790" actId="26606"/>
          <ac:spMkLst>
            <pc:docMk/>
            <pc:sldMk cId="2815043062" sldId="284"/>
            <ac:spMk id="13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2:10:01.023" v="790" actId="26606"/>
          <ac:spMkLst>
            <pc:docMk/>
            <pc:sldMk cId="2815043062" sldId="284"/>
            <ac:spMk id="15" creationId="{41760540-185E-4652-BFD2-9B362EF3BC99}"/>
          </ac:spMkLst>
        </pc:spChg>
        <pc:spChg chg="add mod">
          <ac:chgData name="Bret" userId="4b922d23-1a50-48cb-a2b8-4074ba3064f8" providerId="ADAL" clId="{5B1EF1CE-D3D1-4419-9FA3-B040A732C31B}" dt="2020-11-24T03:41:32.279" v="1093" actId="14100"/>
          <ac:spMkLst>
            <pc:docMk/>
            <pc:sldMk cId="2815043062" sldId="284"/>
            <ac:spMk id="16" creationId="{FD66B8D0-A4B6-4BDB-8ACD-2D71CD64D511}"/>
          </ac:spMkLst>
        </pc:spChg>
        <pc:spChg chg="add">
          <ac:chgData name="Bret" userId="4b922d23-1a50-48cb-a2b8-4074ba3064f8" providerId="ADAL" clId="{5B1EF1CE-D3D1-4419-9FA3-B040A732C31B}" dt="2020-11-24T02:10:01.023" v="790" actId="26606"/>
          <ac:spMkLst>
            <pc:docMk/>
            <pc:sldMk cId="2815043062" sldId="284"/>
            <ac:spMk id="17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0:01.023" v="790" actId="26606"/>
          <ac:spMkLst>
            <pc:docMk/>
            <pc:sldMk cId="2815043062" sldId="284"/>
            <ac:spMk id="19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1:08.091" v="802" actId="1076"/>
          <ac:picMkLst>
            <pc:docMk/>
            <pc:sldMk cId="2815043062" sldId="284"/>
            <ac:picMk id="12" creationId="{1616368B-5B47-4AEC-8914-A3CF6450CDE7}"/>
          </ac:picMkLst>
        </pc:picChg>
      </pc:sldChg>
      <pc:sldChg chg="addSp modSp new mod setBg">
        <pc:chgData name="Bret" userId="4b922d23-1a50-48cb-a2b8-4074ba3064f8" providerId="ADAL" clId="{5B1EF1CE-D3D1-4419-9FA3-B040A732C31B}" dt="2020-11-24T03:41:39.295" v="1097" actId="20577"/>
        <pc:sldMkLst>
          <pc:docMk/>
          <pc:sldMk cId="3671752101" sldId="285"/>
        </pc:sldMkLst>
        <pc:spChg chg="mod">
          <ac:chgData name="Bret" userId="4b922d23-1a50-48cb-a2b8-4074ba3064f8" providerId="ADAL" clId="{5B1EF1CE-D3D1-4419-9FA3-B040A732C31B}" dt="2020-11-24T02:11:59.507" v="825" actId="20577"/>
          <ac:spMkLst>
            <pc:docMk/>
            <pc:sldMk cId="3671752101" sldId="285"/>
            <ac:spMk id="2" creationId="{2E367616-7982-4B80-B72F-32C9474B3ECF}"/>
          </ac:spMkLst>
        </pc:spChg>
        <pc:spChg chg="mod">
          <ac:chgData name="Bret" userId="4b922d23-1a50-48cb-a2b8-4074ba3064f8" providerId="ADAL" clId="{5B1EF1CE-D3D1-4419-9FA3-B040A732C31B}" dt="2020-11-24T02:12:07.685" v="827" actId="27636"/>
          <ac:spMkLst>
            <pc:docMk/>
            <pc:sldMk cId="3671752101" sldId="285"/>
            <ac:spMk id="3" creationId="{4B25D316-7FDA-45CB-9CD8-0DE9E6A07DD7}"/>
          </ac:spMkLst>
        </pc:spChg>
        <pc:spChg chg="mod">
          <ac:chgData name="Bret" userId="4b922d23-1a50-48cb-a2b8-4074ba3064f8" providerId="ADAL" clId="{5B1EF1CE-D3D1-4419-9FA3-B040A732C31B}" dt="2020-11-24T02:11:56.208" v="816" actId="27636"/>
          <ac:spMkLst>
            <pc:docMk/>
            <pc:sldMk cId="3671752101" sldId="285"/>
            <ac:spMk id="4" creationId="{7535390D-E3B5-4461-8115-2BFA59E2BE0F}"/>
          </ac:spMkLst>
        </pc:spChg>
        <pc:spChg chg="add">
          <ac:chgData name="Bret" userId="4b922d23-1a50-48cb-a2b8-4074ba3064f8" providerId="ADAL" clId="{5B1EF1CE-D3D1-4419-9FA3-B040A732C31B}" dt="2020-11-24T02:11:56.193" v="815" actId="26606"/>
          <ac:spMkLst>
            <pc:docMk/>
            <pc:sldMk cId="3671752101" sldId="285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1:56.193" v="815" actId="26606"/>
          <ac:spMkLst>
            <pc:docMk/>
            <pc:sldMk cId="3671752101" sldId="285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1:39.295" v="1097" actId="20577"/>
          <ac:spMkLst>
            <pc:docMk/>
            <pc:sldMk cId="3671752101" sldId="285"/>
            <ac:spMk id="12" creationId="{A4507B9A-88D0-430A-A5D8-6A4FF2E22F3C}"/>
          </ac:spMkLst>
        </pc:spChg>
        <pc:spChg chg="add">
          <ac:chgData name="Bret" userId="4b922d23-1a50-48cb-a2b8-4074ba3064f8" providerId="ADAL" clId="{5B1EF1CE-D3D1-4419-9FA3-B040A732C31B}" dt="2020-11-24T02:11:56.193" v="815" actId="26606"/>
          <ac:spMkLst>
            <pc:docMk/>
            <pc:sldMk cId="3671752101" sldId="285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1:56.193" v="815" actId="26606"/>
          <ac:spMkLst>
            <pc:docMk/>
            <pc:sldMk cId="3671752101" sldId="285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1:56.193" v="815" actId="26606"/>
          <ac:spMkLst>
            <pc:docMk/>
            <pc:sldMk cId="3671752101" sldId="285"/>
            <ac:spMk id="17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2:23.036" v="829" actId="1076"/>
          <ac:picMkLst>
            <pc:docMk/>
            <pc:sldMk cId="3671752101" sldId="285"/>
            <ac:picMk id="10" creationId="{30B77479-6B5A-434E-91B4-1FBD6C548E37}"/>
          </ac:picMkLst>
        </pc:picChg>
      </pc:sldChg>
      <pc:sldChg chg="addSp delSp modSp new mod setBg">
        <pc:chgData name="Bret" userId="4b922d23-1a50-48cb-a2b8-4074ba3064f8" providerId="ADAL" clId="{5B1EF1CE-D3D1-4419-9FA3-B040A732C31B}" dt="2020-11-24T03:41:22.150" v="1082" actId="14100"/>
        <pc:sldMkLst>
          <pc:docMk/>
          <pc:sldMk cId="2314217104" sldId="286"/>
        </pc:sldMkLst>
        <pc:spChg chg="mod">
          <ac:chgData name="Bret" userId="4b922d23-1a50-48cb-a2b8-4074ba3064f8" providerId="ADAL" clId="{5B1EF1CE-D3D1-4419-9FA3-B040A732C31B}" dt="2020-11-24T02:12:38.193" v="842" actId="20577"/>
          <ac:spMkLst>
            <pc:docMk/>
            <pc:sldMk cId="2314217104" sldId="286"/>
            <ac:spMk id="2" creationId="{BDCCBB5C-BBBD-4322-8528-1721BE879D44}"/>
          </ac:spMkLst>
        </pc:spChg>
        <pc:spChg chg="mod">
          <ac:chgData name="Bret" userId="4b922d23-1a50-48cb-a2b8-4074ba3064f8" providerId="ADAL" clId="{5B1EF1CE-D3D1-4419-9FA3-B040A732C31B}" dt="2020-11-24T02:12:53.051" v="844" actId="27636"/>
          <ac:spMkLst>
            <pc:docMk/>
            <pc:sldMk cId="2314217104" sldId="286"/>
            <ac:spMk id="3" creationId="{44AA3659-87C0-4E81-9909-6F483898C07D}"/>
          </ac:spMkLst>
        </pc:spChg>
        <pc:spChg chg="mod">
          <ac:chgData name="Bret" userId="4b922d23-1a50-48cb-a2b8-4074ba3064f8" providerId="ADAL" clId="{5B1EF1CE-D3D1-4419-9FA3-B040A732C31B}" dt="2020-11-24T02:12:34.515" v="833" actId="27636"/>
          <ac:spMkLst>
            <pc:docMk/>
            <pc:sldMk cId="2314217104" sldId="286"/>
            <ac:spMk id="4" creationId="{A80DBB7C-55EC-4DA6-8248-448C982595F3}"/>
          </ac:spMkLst>
        </pc:spChg>
        <pc:spChg chg="add">
          <ac:chgData name="Bret" userId="4b922d23-1a50-48cb-a2b8-4074ba3064f8" providerId="ADAL" clId="{5B1EF1CE-D3D1-4419-9FA3-B040A732C31B}" dt="2020-11-24T02:12:34.505" v="832" actId="26606"/>
          <ac:spMkLst>
            <pc:docMk/>
            <pc:sldMk cId="2314217104" sldId="286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2:34.505" v="832" actId="26606"/>
          <ac:spMkLst>
            <pc:docMk/>
            <pc:sldMk cId="2314217104" sldId="286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1:22.150" v="1082" actId="14100"/>
          <ac:spMkLst>
            <pc:docMk/>
            <pc:sldMk cId="2314217104" sldId="286"/>
            <ac:spMk id="12" creationId="{96B30C63-E1B5-4A92-8122-DD2787F356C2}"/>
          </ac:spMkLst>
        </pc:spChg>
        <pc:spChg chg="add">
          <ac:chgData name="Bret" userId="4b922d23-1a50-48cb-a2b8-4074ba3064f8" providerId="ADAL" clId="{5B1EF1CE-D3D1-4419-9FA3-B040A732C31B}" dt="2020-11-24T02:12:34.505" v="832" actId="26606"/>
          <ac:spMkLst>
            <pc:docMk/>
            <pc:sldMk cId="2314217104" sldId="286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2:34.505" v="832" actId="26606"/>
          <ac:spMkLst>
            <pc:docMk/>
            <pc:sldMk cId="2314217104" sldId="286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2:34.505" v="832" actId="26606"/>
          <ac:spMkLst>
            <pc:docMk/>
            <pc:sldMk cId="2314217104" sldId="286"/>
            <ac:spMk id="17" creationId="{9D9D367D-6DD2-4A7C-8918-0DCAC297559A}"/>
          </ac:spMkLst>
        </pc:spChg>
        <pc:picChg chg="add del mod">
          <ac:chgData name="Bret" userId="4b922d23-1a50-48cb-a2b8-4074ba3064f8" providerId="ADAL" clId="{5B1EF1CE-D3D1-4419-9FA3-B040A732C31B}" dt="2020-11-24T02:51:10.240" v="1003" actId="478"/>
          <ac:picMkLst>
            <pc:docMk/>
            <pc:sldMk cId="2314217104" sldId="286"/>
            <ac:picMk id="10" creationId="{B16E08C1-00EF-4337-94C1-5FF6BE4E3CF4}"/>
          </ac:picMkLst>
        </pc:picChg>
      </pc:sldChg>
      <pc:sldChg chg="addSp modSp new mod setBg">
        <pc:chgData name="Bret" userId="4b922d23-1a50-48cb-a2b8-4074ba3064f8" providerId="ADAL" clId="{5B1EF1CE-D3D1-4419-9FA3-B040A732C31B}" dt="2020-11-24T21:07:50.373" v="1126" actId="20577"/>
        <pc:sldMkLst>
          <pc:docMk/>
          <pc:sldMk cId="2715610483" sldId="287"/>
        </pc:sldMkLst>
        <pc:spChg chg="mod">
          <ac:chgData name="Bret" userId="4b922d23-1a50-48cb-a2b8-4074ba3064f8" providerId="ADAL" clId="{5B1EF1CE-D3D1-4419-9FA3-B040A732C31B}" dt="2020-11-24T02:13:57.727" v="857" actId="20577"/>
          <ac:spMkLst>
            <pc:docMk/>
            <pc:sldMk cId="2715610483" sldId="287"/>
            <ac:spMk id="2" creationId="{6E4CFC0C-86F1-43DC-A552-EB6E2DDA1766}"/>
          </ac:spMkLst>
        </pc:spChg>
        <pc:spChg chg="mod">
          <ac:chgData name="Bret" userId="4b922d23-1a50-48cb-a2b8-4074ba3064f8" providerId="ADAL" clId="{5B1EF1CE-D3D1-4419-9FA3-B040A732C31B}" dt="2020-11-24T21:07:50.373" v="1126" actId="20577"/>
          <ac:spMkLst>
            <pc:docMk/>
            <pc:sldMk cId="2715610483" sldId="287"/>
            <ac:spMk id="3" creationId="{04DB2434-124D-4139-8CE7-40DBF46E4DE4}"/>
          </ac:spMkLst>
        </pc:spChg>
        <pc:spChg chg="mod">
          <ac:chgData name="Bret" userId="4b922d23-1a50-48cb-a2b8-4074ba3064f8" providerId="ADAL" clId="{5B1EF1CE-D3D1-4419-9FA3-B040A732C31B}" dt="2020-11-24T02:13:52.343" v="850" actId="27636"/>
          <ac:spMkLst>
            <pc:docMk/>
            <pc:sldMk cId="2715610483" sldId="287"/>
            <ac:spMk id="4" creationId="{248B88BE-E12A-4EAD-AA45-E7D19E1B2C58}"/>
          </ac:spMkLst>
        </pc:spChg>
        <pc:spChg chg="add">
          <ac:chgData name="Bret" userId="4b922d23-1a50-48cb-a2b8-4074ba3064f8" providerId="ADAL" clId="{5B1EF1CE-D3D1-4419-9FA3-B040A732C31B}" dt="2020-11-24T02:13:52.329" v="849" actId="26606"/>
          <ac:spMkLst>
            <pc:docMk/>
            <pc:sldMk cId="2715610483" sldId="287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3:52.329" v="849" actId="26606"/>
          <ac:spMkLst>
            <pc:docMk/>
            <pc:sldMk cId="2715610483" sldId="287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0:53.098" v="1070"/>
          <ac:spMkLst>
            <pc:docMk/>
            <pc:sldMk cId="2715610483" sldId="287"/>
            <ac:spMk id="12" creationId="{488C3ADF-AF80-4893-9BDE-75ECAF9AC900}"/>
          </ac:spMkLst>
        </pc:spChg>
        <pc:spChg chg="add">
          <ac:chgData name="Bret" userId="4b922d23-1a50-48cb-a2b8-4074ba3064f8" providerId="ADAL" clId="{5B1EF1CE-D3D1-4419-9FA3-B040A732C31B}" dt="2020-11-24T02:13:52.329" v="849" actId="26606"/>
          <ac:spMkLst>
            <pc:docMk/>
            <pc:sldMk cId="2715610483" sldId="287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3:52.329" v="849" actId="26606"/>
          <ac:spMkLst>
            <pc:docMk/>
            <pc:sldMk cId="2715610483" sldId="287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3:52.329" v="849" actId="26606"/>
          <ac:spMkLst>
            <pc:docMk/>
            <pc:sldMk cId="2715610483" sldId="287"/>
            <ac:spMk id="17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4:19.758" v="861" actId="1076"/>
          <ac:picMkLst>
            <pc:docMk/>
            <pc:sldMk cId="2715610483" sldId="287"/>
            <ac:picMk id="10" creationId="{715B3F14-AF5F-4B39-9B32-C511DC30CE4C}"/>
          </ac:picMkLst>
        </pc:picChg>
      </pc:sldChg>
      <pc:sldChg chg="addSp modSp new mod setBg">
        <pc:chgData name="Bret" userId="4b922d23-1a50-48cb-a2b8-4074ba3064f8" providerId="ADAL" clId="{5B1EF1CE-D3D1-4419-9FA3-B040A732C31B}" dt="2020-11-24T23:27:19.682" v="1148" actId="20577"/>
        <pc:sldMkLst>
          <pc:docMk/>
          <pc:sldMk cId="1567074176" sldId="288"/>
        </pc:sldMkLst>
        <pc:spChg chg="mod">
          <ac:chgData name="Bret" userId="4b922d23-1a50-48cb-a2b8-4074ba3064f8" providerId="ADAL" clId="{5B1EF1CE-D3D1-4419-9FA3-B040A732C31B}" dt="2020-11-24T02:14:38.287" v="874" actId="20577"/>
          <ac:spMkLst>
            <pc:docMk/>
            <pc:sldMk cId="1567074176" sldId="288"/>
            <ac:spMk id="2" creationId="{EFCEB085-47EA-4A86-8891-BF5BFDF6BABF}"/>
          </ac:spMkLst>
        </pc:spChg>
        <pc:spChg chg="mod">
          <ac:chgData name="Bret" userId="4b922d23-1a50-48cb-a2b8-4074ba3064f8" providerId="ADAL" clId="{5B1EF1CE-D3D1-4419-9FA3-B040A732C31B}" dt="2020-11-24T23:27:19.682" v="1148" actId="20577"/>
          <ac:spMkLst>
            <pc:docMk/>
            <pc:sldMk cId="1567074176" sldId="288"/>
            <ac:spMk id="3" creationId="{0FA87289-35F5-4FCB-B157-6FA8E9729EBA}"/>
          </ac:spMkLst>
        </pc:spChg>
        <pc:spChg chg="mod">
          <ac:chgData name="Bret" userId="4b922d23-1a50-48cb-a2b8-4074ba3064f8" providerId="ADAL" clId="{5B1EF1CE-D3D1-4419-9FA3-B040A732C31B}" dt="2020-11-24T02:14:34.656" v="865" actId="27636"/>
          <ac:spMkLst>
            <pc:docMk/>
            <pc:sldMk cId="1567074176" sldId="288"/>
            <ac:spMk id="4" creationId="{448F6089-75BF-4E69-9B0D-2A595D15E3DD}"/>
          </ac:spMkLst>
        </pc:spChg>
        <pc:spChg chg="add">
          <ac:chgData name="Bret" userId="4b922d23-1a50-48cb-a2b8-4074ba3064f8" providerId="ADAL" clId="{5B1EF1CE-D3D1-4419-9FA3-B040A732C31B}" dt="2020-11-24T02:14:34.642" v="864" actId="26606"/>
          <ac:spMkLst>
            <pc:docMk/>
            <pc:sldMk cId="1567074176" sldId="288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4:34.642" v="864" actId="26606"/>
          <ac:spMkLst>
            <pc:docMk/>
            <pc:sldMk cId="1567074176" sldId="288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0:50.342" v="1069"/>
          <ac:spMkLst>
            <pc:docMk/>
            <pc:sldMk cId="1567074176" sldId="288"/>
            <ac:spMk id="12" creationId="{1C4DBA11-90C6-4E7A-863A-9F1E60D9E9D1}"/>
          </ac:spMkLst>
        </pc:spChg>
        <pc:spChg chg="add">
          <ac:chgData name="Bret" userId="4b922d23-1a50-48cb-a2b8-4074ba3064f8" providerId="ADAL" clId="{5B1EF1CE-D3D1-4419-9FA3-B040A732C31B}" dt="2020-11-24T02:14:34.642" v="864" actId="26606"/>
          <ac:spMkLst>
            <pc:docMk/>
            <pc:sldMk cId="1567074176" sldId="288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4:34.642" v="864" actId="26606"/>
          <ac:spMkLst>
            <pc:docMk/>
            <pc:sldMk cId="1567074176" sldId="288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4:34.642" v="864" actId="26606"/>
          <ac:spMkLst>
            <pc:docMk/>
            <pc:sldMk cId="1567074176" sldId="288"/>
            <ac:spMk id="17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4:54.630" v="878" actId="1076"/>
          <ac:picMkLst>
            <pc:docMk/>
            <pc:sldMk cId="1567074176" sldId="288"/>
            <ac:picMk id="10" creationId="{2D294680-FBC4-4B28-BD6C-D53F35A6D95C}"/>
          </ac:picMkLst>
        </pc:picChg>
      </pc:sldChg>
      <pc:sldChg chg="addSp modSp new mod setBg">
        <pc:chgData name="Bret" userId="4b922d23-1a50-48cb-a2b8-4074ba3064f8" providerId="ADAL" clId="{5B1EF1CE-D3D1-4419-9FA3-B040A732C31B}" dt="2020-11-24T03:42:05.288" v="1098"/>
        <pc:sldMkLst>
          <pc:docMk/>
          <pc:sldMk cId="3742915421" sldId="289"/>
        </pc:sldMkLst>
        <pc:spChg chg="mod">
          <ac:chgData name="Bret" userId="4b922d23-1a50-48cb-a2b8-4074ba3064f8" providerId="ADAL" clId="{5B1EF1CE-D3D1-4419-9FA3-B040A732C31B}" dt="2020-11-24T02:15:21.377" v="890" actId="20577"/>
          <ac:spMkLst>
            <pc:docMk/>
            <pc:sldMk cId="3742915421" sldId="289"/>
            <ac:spMk id="2" creationId="{A423E34B-9799-49F7-82AF-2CC73BEABAD5}"/>
          </ac:spMkLst>
        </pc:spChg>
        <pc:spChg chg="mod">
          <ac:chgData name="Bret" userId="4b922d23-1a50-48cb-a2b8-4074ba3064f8" providerId="ADAL" clId="{5B1EF1CE-D3D1-4419-9FA3-B040A732C31B}" dt="2020-11-24T02:15:18.503" v="883"/>
          <ac:spMkLst>
            <pc:docMk/>
            <pc:sldMk cId="3742915421" sldId="289"/>
            <ac:spMk id="3" creationId="{63D24A5A-2524-4DA0-8F38-6C2A55829A8B}"/>
          </ac:spMkLst>
        </pc:spChg>
        <pc:spChg chg="mod">
          <ac:chgData name="Bret" userId="4b922d23-1a50-48cb-a2b8-4074ba3064f8" providerId="ADAL" clId="{5B1EF1CE-D3D1-4419-9FA3-B040A732C31B}" dt="2020-11-24T02:15:06.278" v="882" actId="27636"/>
          <ac:spMkLst>
            <pc:docMk/>
            <pc:sldMk cId="3742915421" sldId="289"/>
            <ac:spMk id="4" creationId="{1C28360F-4FCF-4A4F-B987-CBFA7F7DD396}"/>
          </ac:spMkLst>
        </pc:spChg>
        <pc:spChg chg="add">
          <ac:chgData name="Bret" userId="4b922d23-1a50-48cb-a2b8-4074ba3064f8" providerId="ADAL" clId="{5B1EF1CE-D3D1-4419-9FA3-B040A732C31B}" dt="2020-11-24T02:15:06.262" v="881" actId="26606"/>
          <ac:spMkLst>
            <pc:docMk/>
            <pc:sldMk cId="3742915421" sldId="289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5:06.262" v="881" actId="26606"/>
          <ac:spMkLst>
            <pc:docMk/>
            <pc:sldMk cId="3742915421" sldId="289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2:05.288" v="1098"/>
          <ac:spMkLst>
            <pc:docMk/>
            <pc:sldMk cId="3742915421" sldId="289"/>
            <ac:spMk id="12" creationId="{EF48055D-4308-4591-927D-3013A5392E1E}"/>
          </ac:spMkLst>
        </pc:spChg>
        <pc:spChg chg="add">
          <ac:chgData name="Bret" userId="4b922d23-1a50-48cb-a2b8-4074ba3064f8" providerId="ADAL" clId="{5B1EF1CE-D3D1-4419-9FA3-B040A732C31B}" dt="2020-11-24T02:15:06.262" v="881" actId="26606"/>
          <ac:spMkLst>
            <pc:docMk/>
            <pc:sldMk cId="3742915421" sldId="289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5:06.262" v="881" actId="26606"/>
          <ac:spMkLst>
            <pc:docMk/>
            <pc:sldMk cId="3742915421" sldId="289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5:06.262" v="881" actId="26606"/>
          <ac:spMkLst>
            <pc:docMk/>
            <pc:sldMk cId="3742915421" sldId="289"/>
            <ac:spMk id="17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5:30.128" v="892" actId="1076"/>
          <ac:picMkLst>
            <pc:docMk/>
            <pc:sldMk cId="3742915421" sldId="289"/>
            <ac:picMk id="10" creationId="{7CDEEDC3-A83E-44F5-9BFE-43BBA3D51EA3}"/>
          </ac:picMkLst>
        </pc:picChg>
      </pc:sldChg>
      <pc:sldChg chg="addSp modSp new mod setBg">
        <pc:chgData name="Bret" userId="4b922d23-1a50-48cb-a2b8-4074ba3064f8" providerId="ADAL" clId="{5B1EF1CE-D3D1-4419-9FA3-B040A732C31B}" dt="2020-11-24T03:40:45.467" v="1068"/>
        <pc:sldMkLst>
          <pc:docMk/>
          <pc:sldMk cId="3171775764" sldId="290"/>
        </pc:sldMkLst>
        <pc:spChg chg="mod">
          <ac:chgData name="Bret" userId="4b922d23-1a50-48cb-a2b8-4074ba3064f8" providerId="ADAL" clId="{5B1EF1CE-D3D1-4419-9FA3-B040A732C31B}" dt="2020-11-24T02:15:42.787" v="903" actId="20577"/>
          <ac:spMkLst>
            <pc:docMk/>
            <pc:sldMk cId="3171775764" sldId="290"/>
            <ac:spMk id="2" creationId="{AA3DBF2D-F7D6-480F-980C-9C29F288D0D3}"/>
          </ac:spMkLst>
        </pc:spChg>
        <pc:spChg chg="mod">
          <ac:chgData name="Bret" userId="4b922d23-1a50-48cb-a2b8-4074ba3064f8" providerId="ADAL" clId="{5B1EF1CE-D3D1-4419-9FA3-B040A732C31B}" dt="2020-11-24T02:15:49.423" v="905" actId="27636"/>
          <ac:spMkLst>
            <pc:docMk/>
            <pc:sldMk cId="3171775764" sldId="290"/>
            <ac:spMk id="3" creationId="{6BE0E889-7D87-4187-934A-9F2F916EC260}"/>
          </ac:spMkLst>
        </pc:spChg>
        <pc:spChg chg="mod">
          <ac:chgData name="Bret" userId="4b922d23-1a50-48cb-a2b8-4074ba3064f8" providerId="ADAL" clId="{5B1EF1CE-D3D1-4419-9FA3-B040A732C31B}" dt="2020-11-24T02:15:39.956" v="896" actId="27636"/>
          <ac:spMkLst>
            <pc:docMk/>
            <pc:sldMk cId="3171775764" sldId="290"/>
            <ac:spMk id="4" creationId="{94DF8B6E-06DB-43FC-A434-18A235B94F7B}"/>
          </ac:spMkLst>
        </pc:spChg>
        <pc:spChg chg="add">
          <ac:chgData name="Bret" userId="4b922d23-1a50-48cb-a2b8-4074ba3064f8" providerId="ADAL" clId="{5B1EF1CE-D3D1-4419-9FA3-B040A732C31B}" dt="2020-11-24T02:15:39.942" v="895" actId="26606"/>
          <ac:spMkLst>
            <pc:docMk/>
            <pc:sldMk cId="3171775764" sldId="290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5:39.942" v="895" actId="26606"/>
          <ac:spMkLst>
            <pc:docMk/>
            <pc:sldMk cId="3171775764" sldId="290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0:45.467" v="1068"/>
          <ac:spMkLst>
            <pc:docMk/>
            <pc:sldMk cId="3171775764" sldId="290"/>
            <ac:spMk id="12" creationId="{EC9589E5-4743-47C7-858D-0F1FA8A11584}"/>
          </ac:spMkLst>
        </pc:spChg>
        <pc:spChg chg="add">
          <ac:chgData name="Bret" userId="4b922d23-1a50-48cb-a2b8-4074ba3064f8" providerId="ADAL" clId="{5B1EF1CE-D3D1-4419-9FA3-B040A732C31B}" dt="2020-11-24T02:15:39.942" v="895" actId="26606"/>
          <ac:spMkLst>
            <pc:docMk/>
            <pc:sldMk cId="3171775764" sldId="290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5:39.942" v="895" actId="26606"/>
          <ac:spMkLst>
            <pc:docMk/>
            <pc:sldMk cId="3171775764" sldId="290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5:39.942" v="895" actId="26606"/>
          <ac:spMkLst>
            <pc:docMk/>
            <pc:sldMk cId="3171775764" sldId="290"/>
            <ac:spMk id="17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5:56.813" v="907" actId="1076"/>
          <ac:picMkLst>
            <pc:docMk/>
            <pc:sldMk cId="3171775764" sldId="290"/>
            <ac:picMk id="10" creationId="{3C3D1870-E3C3-4246-8C63-C763154D6DFD}"/>
          </ac:picMkLst>
        </pc:picChg>
      </pc:sldChg>
      <pc:sldChg chg="addSp modSp new mod setBg">
        <pc:chgData name="Bret" userId="4b922d23-1a50-48cb-a2b8-4074ba3064f8" providerId="ADAL" clId="{5B1EF1CE-D3D1-4419-9FA3-B040A732C31B}" dt="2020-11-24T03:43:02.483" v="1111" actId="20577"/>
        <pc:sldMkLst>
          <pc:docMk/>
          <pc:sldMk cId="4198027856" sldId="291"/>
        </pc:sldMkLst>
        <pc:spChg chg="mod">
          <ac:chgData name="Bret" userId="4b922d23-1a50-48cb-a2b8-4074ba3064f8" providerId="ADAL" clId="{5B1EF1CE-D3D1-4419-9FA3-B040A732C31B}" dt="2020-11-24T02:16:06.687" v="918" actId="20577"/>
          <ac:spMkLst>
            <pc:docMk/>
            <pc:sldMk cId="4198027856" sldId="291"/>
            <ac:spMk id="2" creationId="{28E4D128-AC23-4FC7-95AA-8791B1C27C37}"/>
          </ac:spMkLst>
        </pc:spChg>
        <pc:spChg chg="mod">
          <ac:chgData name="Bret" userId="4b922d23-1a50-48cb-a2b8-4074ba3064f8" providerId="ADAL" clId="{5B1EF1CE-D3D1-4419-9FA3-B040A732C31B}" dt="2020-11-24T02:16:14.235" v="920" actId="27636"/>
          <ac:spMkLst>
            <pc:docMk/>
            <pc:sldMk cId="4198027856" sldId="291"/>
            <ac:spMk id="3" creationId="{0E58196D-6E9A-4CE9-8270-A929D8DB5712}"/>
          </ac:spMkLst>
        </pc:spChg>
        <pc:spChg chg="mod">
          <ac:chgData name="Bret" userId="4b922d23-1a50-48cb-a2b8-4074ba3064f8" providerId="ADAL" clId="{5B1EF1CE-D3D1-4419-9FA3-B040A732C31B}" dt="2020-11-24T02:16:04.171" v="911" actId="27636"/>
          <ac:spMkLst>
            <pc:docMk/>
            <pc:sldMk cId="4198027856" sldId="291"/>
            <ac:spMk id="4" creationId="{F09FCC15-0BE0-48C4-8A39-BF000C3C21DF}"/>
          </ac:spMkLst>
        </pc:spChg>
        <pc:spChg chg="add">
          <ac:chgData name="Bret" userId="4b922d23-1a50-48cb-a2b8-4074ba3064f8" providerId="ADAL" clId="{5B1EF1CE-D3D1-4419-9FA3-B040A732C31B}" dt="2020-11-24T02:16:04.160" v="910" actId="26606"/>
          <ac:spMkLst>
            <pc:docMk/>
            <pc:sldMk cId="4198027856" sldId="291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6:04.160" v="910" actId="26606"/>
          <ac:spMkLst>
            <pc:docMk/>
            <pc:sldMk cId="4198027856" sldId="291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3:02.483" v="1111" actId="20577"/>
          <ac:spMkLst>
            <pc:docMk/>
            <pc:sldMk cId="4198027856" sldId="291"/>
            <ac:spMk id="12" creationId="{30EBC4F3-ABF3-40D8-BE6C-EB9B79B26DFB}"/>
          </ac:spMkLst>
        </pc:spChg>
        <pc:spChg chg="add">
          <ac:chgData name="Bret" userId="4b922d23-1a50-48cb-a2b8-4074ba3064f8" providerId="ADAL" clId="{5B1EF1CE-D3D1-4419-9FA3-B040A732C31B}" dt="2020-11-24T02:16:04.160" v="910" actId="26606"/>
          <ac:spMkLst>
            <pc:docMk/>
            <pc:sldMk cId="4198027856" sldId="291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6:04.160" v="910" actId="26606"/>
          <ac:spMkLst>
            <pc:docMk/>
            <pc:sldMk cId="4198027856" sldId="291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6:04.160" v="910" actId="26606"/>
          <ac:spMkLst>
            <pc:docMk/>
            <pc:sldMk cId="4198027856" sldId="291"/>
            <ac:spMk id="17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6:34.149" v="926" actId="1076"/>
          <ac:picMkLst>
            <pc:docMk/>
            <pc:sldMk cId="4198027856" sldId="291"/>
            <ac:picMk id="10" creationId="{DD925F05-B3CA-4A86-AB9F-CC9175E86F02}"/>
          </ac:picMkLst>
        </pc:picChg>
      </pc:sldChg>
      <pc:sldChg chg="addSp modSp new mod setBg">
        <pc:chgData name="Bret" userId="4b922d23-1a50-48cb-a2b8-4074ba3064f8" providerId="ADAL" clId="{5B1EF1CE-D3D1-4419-9FA3-B040A732C31B}" dt="2020-11-24T21:08:43.392" v="1146" actId="20577"/>
        <pc:sldMkLst>
          <pc:docMk/>
          <pc:sldMk cId="2712747835" sldId="292"/>
        </pc:sldMkLst>
        <pc:spChg chg="mod">
          <ac:chgData name="Bret" userId="4b922d23-1a50-48cb-a2b8-4074ba3064f8" providerId="ADAL" clId="{5B1EF1CE-D3D1-4419-9FA3-B040A732C31B}" dt="2020-11-24T02:16:44.873" v="938" actId="20577"/>
          <ac:spMkLst>
            <pc:docMk/>
            <pc:sldMk cId="2712747835" sldId="292"/>
            <ac:spMk id="2" creationId="{03CAEAD7-0907-412A-8E88-58EEC8DE4DF6}"/>
          </ac:spMkLst>
        </pc:spChg>
        <pc:spChg chg="mod">
          <ac:chgData name="Bret" userId="4b922d23-1a50-48cb-a2b8-4074ba3064f8" providerId="ADAL" clId="{5B1EF1CE-D3D1-4419-9FA3-B040A732C31B}" dt="2020-11-24T21:08:43.392" v="1146" actId="20577"/>
          <ac:spMkLst>
            <pc:docMk/>
            <pc:sldMk cId="2712747835" sldId="292"/>
            <ac:spMk id="3" creationId="{271E7283-7B61-40E4-97CD-C09C964FDB6C}"/>
          </ac:spMkLst>
        </pc:spChg>
        <pc:spChg chg="mod">
          <ac:chgData name="Bret" userId="4b922d23-1a50-48cb-a2b8-4074ba3064f8" providerId="ADAL" clId="{5B1EF1CE-D3D1-4419-9FA3-B040A732C31B}" dt="2020-11-24T02:16:41.255" v="929" actId="27636"/>
          <ac:spMkLst>
            <pc:docMk/>
            <pc:sldMk cId="2712747835" sldId="292"/>
            <ac:spMk id="4" creationId="{E788BD3E-DFE5-4FD7-941C-E6C77FD9CF96}"/>
          </ac:spMkLst>
        </pc:spChg>
        <pc:spChg chg="add">
          <ac:chgData name="Bret" userId="4b922d23-1a50-48cb-a2b8-4074ba3064f8" providerId="ADAL" clId="{5B1EF1CE-D3D1-4419-9FA3-B040A732C31B}" dt="2020-11-24T02:16:41.241" v="928" actId="26606"/>
          <ac:spMkLst>
            <pc:docMk/>
            <pc:sldMk cId="2712747835" sldId="292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16:41.241" v="928" actId="26606"/>
          <ac:spMkLst>
            <pc:docMk/>
            <pc:sldMk cId="2712747835" sldId="292"/>
            <ac:spMk id="11" creationId="{5C2A6256-1DD0-4E4B-A8B3-9A711B4DBE0C}"/>
          </ac:spMkLst>
        </pc:spChg>
        <pc:spChg chg="add mod">
          <ac:chgData name="Bret" userId="4b922d23-1a50-48cb-a2b8-4074ba3064f8" providerId="ADAL" clId="{5B1EF1CE-D3D1-4419-9FA3-B040A732C31B}" dt="2020-11-24T03:42:48.810" v="1106" actId="20577"/>
          <ac:spMkLst>
            <pc:docMk/>
            <pc:sldMk cId="2712747835" sldId="292"/>
            <ac:spMk id="12" creationId="{E561945B-C1A1-4BF1-8021-18DDB4655513}"/>
          </ac:spMkLst>
        </pc:spChg>
        <pc:spChg chg="add">
          <ac:chgData name="Bret" userId="4b922d23-1a50-48cb-a2b8-4074ba3064f8" providerId="ADAL" clId="{5B1EF1CE-D3D1-4419-9FA3-B040A732C31B}" dt="2020-11-24T02:16:41.241" v="928" actId="26606"/>
          <ac:spMkLst>
            <pc:docMk/>
            <pc:sldMk cId="2712747835" sldId="292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16:41.241" v="928" actId="26606"/>
          <ac:spMkLst>
            <pc:docMk/>
            <pc:sldMk cId="2712747835" sldId="292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16:41.241" v="928" actId="26606"/>
          <ac:spMkLst>
            <pc:docMk/>
            <pc:sldMk cId="2712747835" sldId="292"/>
            <ac:spMk id="17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2:17:20.305" v="945" actId="1076"/>
          <ac:picMkLst>
            <pc:docMk/>
            <pc:sldMk cId="2712747835" sldId="292"/>
            <ac:picMk id="10" creationId="{C0B32CE6-BB50-49A6-9FC0-38DD89A98BE3}"/>
          </ac:picMkLst>
        </pc:picChg>
      </pc:sldChg>
      <pc:sldChg chg="addSp modSp mod setBg">
        <pc:chgData name="Bret" userId="4b922d23-1a50-48cb-a2b8-4074ba3064f8" providerId="ADAL" clId="{5B1EF1CE-D3D1-4419-9FA3-B040A732C31B}" dt="2020-11-24T02:28:18.902" v="987" actId="26606"/>
        <pc:sldMkLst>
          <pc:docMk/>
          <pc:sldMk cId="517158389" sldId="293"/>
        </pc:sldMkLst>
        <pc:spChg chg="mo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2" creationId="{C4EF2688-295D-4D27-815A-D4255EC92523}"/>
          </ac:spMkLst>
        </pc:spChg>
        <pc:spChg chg="mo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3" creationId="{41BDA004-C51A-4D33-9812-1942B2607114}"/>
          </ac:spMkLst>
        </pc:spChg>
        <pc:spChg chg="mo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4" creationId="{222A95FE-9804-40D4-8ED7-A42ADFE6888A}"/>
          </ac:spMkLst>
        </pc:spChg>
        <pc:spChg chg="ad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9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11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13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15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2:28:18.902" v="987" actId="26606"/>
          <ac:spMkLst>
            <pc:docMk/>
            <pc:sldMk cId="517158389" sldId="293"/>
            <ac:spMk id="17" creationId="{9D9D367D-6DD2-4A7C-8918-0DCAC297559A}"/>
          </ac:spMkLst>
        </pc:spChg>
      </pc:sldChg>
      <pc:sldChg chg="addSp delSp modSp new mod setBg">
        <pc:chgData name="Bret" userId="4b922d23-1a50-48cb-a2b8-4074ba3064f8" providerId="ADAL" clId="{5B1EF1CE-D3D1-4419-9FA3-B040A732C31B}" dt="2020-11-24T03:36:54.711" v="1053" actId="1076"/>
        <pc:sldMkLst>
          <pc:docMk/>
          <pc:sldMk cId="1923459083" sldId="294"/>
        </pc:sldMkLst>
        <pc:spChg chg="del">
          <ac:chgData name="Bret" userId="4b922d23-1a50-48cb-a2b8-4074ba3064f8" providerId="ADAL" clId="{5B1EF1CE-D3D1-4419-9FA3-B040A732C31B}" dt="2020-11-24T03:10:25.028" v="1005"/>
          <ac:spMkLst>
            <pc:docMk/>
            <pc:sldMk cId="1923459083" sldId="294"/>
            <ac:spMk id="2" creationId="{05A07E2F-CB6B-44AF-9A93-A424523BFC3C}"/>
          </ac:spMkLst>
        </pc:spChg>
        <pc:spChg chg="del">
          <ac:chgData name="Bret" userId="4b922d23-1a50-48cb-a2b8-4074ba3064f8" providerId="ADAL" clId="{5B1EF1CE-D3D1-4419-9FA3-B040A732C31B}" dt="2020-11-24T03:10:25.028" v="1005"/>
          <ac:spMkLst>
            <pc:docMk/>
            <pc:sldMk cId="1923459083" sldId="294"/>
            <ac:spMk id="3" creationId="{05D42E15-90AD-4AA8-AF1B-1A6930C6E4F1}"/>
          </ac:spMkLst>
        </pc:spChg>
        <pc:spChg chg="mod">
          <ac:chgData name="Bret" userId="4b922d23-1a50-48cb-a2b8-4074ba3064f8" providerId="ADAL" clId="{5B1EF1CE-D3D1-4419-9FA3-B040A732C31B}" dt="2020-11-24T03:10:26.781" v="1006" actId="26606"/>
          <ac:spMkLst>
            <pc:docMk/>
            <pc:sldMk cId="1923459083" sldId="294"/>
            <ac:spMk id="4" creationId="{45B144E7-9C90-402B-BDF9-9A26D057AA92}"/>
          </ac:spMkLst>
        </pc:spChg>
        <pc:spChg chg="add mod">
          <ac:chgData name="Bret" userId="4b922d23-1a50-48cb-a2b8-4074ba3064f8" providerId="ADAL" clId="{5B1EF1CE-D3D1-4419-9FA3-B040A732C31B}" dt="2020-11-24T03:11:06.685" v="1034" actId="20577"/>
          <ac:spMkLst>
            <pc:docMk/>
            <pc:sldMk cId="1923459083" sldId="294"/>
            <ac:spMk id="5" creationId="{CE0A5B42-C3DA-4114-8012-9C343CA00888}"/>
          </ac:spMkLst>
        </pc:spChg>
        <pc:spChg chg="add del mod">
          <ac:chgData name="Bret" userId="4b922d23-1a50-48cb-a2b8-4074ba3064f8" providerId="ADAL" clId="{5B1EF1CE-D3D1-4419-9FA3-B040A732C31B}" dt="2020-11-24T03:10:49.104" v="1007"/>
          <ac:spMkLst>
            <pc:docMk/>
            <pc:sldMk cId="1923459083" sldId="294"/>
            <ac:spMk id="6" creationId="{0574AE43-CCED-42BD-90F1-585FF62260BF}"/>
          </ac:spMkLst>
        </pc:spChg>
        <pc:spChg chg="add">
          <ac:chgData name="Bret" userId="4b922d23-1a50-48cb-a2b8-4074ba3064f8" providerId="ADAL" clId="{5B1EF1CE-D3D1-4419-9FA3-B040A732C31B}" dt="2020-11-24T03:10:26.781" v="1006" actId="26606"/>
          <ac:spMkLst>
            <pc:docMk/>
            <pc:sldMk cId="1923459083" sldId="294"/>
            <ac:spMk id="11" creationId="{72526924-84D3-45FB-A5FE-62D8FCBF53B6}"/>
          </ac:spMkLst>
        </pc:spChg>
        <pc:spChg chg="add">
          <ac:chgData name="Bret" userId="4b922d23-1a50-48cb-a2b8-4074ba3064f8" providerId="ADAL" clId="{5B1EF1CE-D3D1-4419-9FA3-B040A732C31B}" dt="2020-11-24T03:10:26.781" v="1006" actId="26606"/>
          <ac:spMkLst>
            <pc:docMk/>
            <pc:sldMk cId="1923459083" sldId="294"/>
            <ac:spMk id="13" creationId="{5C2A6256-1DD0-4E4B-A8B3-9A711B4DBE0C}"/>
          </ac:spMkLst>
        </pc:spChg>
        <pc:spChg chg="add">
          <ac:chgData name="Bret" userId="4b922d23-1a50-48cb-a2b8-4074ba3064f8" providerId="ADAL" clId="{5B1EF1CE-D3D1-4419-9FA3-B040A732C31B}" dt="2020-11-24T03:10:26.781" v="1006" actId="26606"/>
          <ac:spMkLst>
            <pc:docMk/>
            <pc:sldMk cId="1923459083" sldId="294"/>
            <ac:spMk id="15" creationId="{41760540-185E-4652-BFD2-9B362EF3BC99}"/>
          </ac:spMkLst>
        </pc:spChg>
        <pc:spChg chg="add">
          <ac:chgData name="Bret" userId="4b922d23-1a50-48cb-a2b8-4074ba3064f8" providerId="ADAL" clId="{5B1EF1CE-D3D1-4419-9FA3-B040A732C31B}" dt="2020-11-24T03:10:26.781" v="1006" actId="26606"/>
          <ac:spMkLst>
            <pc:docMk/>
            <pc:sldMk cId="1923459083" sldId="294"/>
            <ac:spMk id="17" creationId="{729789F4-85C1-41A0-83EB-992E22210CB9}"/>
          </ac:spMkLst>
        </pc:spChg>
        <pc:spChg chg="add">
          <ac:chgData name="Bret" userId="4b922d23-1a50-48cb-a2b8-4074ba3064f8" providerId="ADAL" clId="{5B1EF1CE-D3D1-4419-9FA3-B040A732C31B}" dt="2020-11-24T03:10:26.781" v="1006" actId="26606"/>
          <ac:spMkLst>
            <pc:docMk/>
            <pc:sldMk cId="1923459083" sldId="294"/>
            <ac:spMk id="19" creationId="{9D9D367D-6DD2-4A7C-8918-0DCAC297559A}"/>
          </ac:spMkLst>
        </pc:spChg>
        <pc:picChg chg="add mod">
          <ac:chgData name="Bret" userId="4b922d23-1a50-48cb-a2b8-4074ba3064f8" providerId="ADAL" clId="{5B1EF1CE-D3D1-4419-9FA3-B040A732C31B}" dt="2020-11-24T03:36:54.711" v="1053" actId="1076"/>
          <ac:picMkLst>
            <pc:docMk/>
            <pc:sldMk cId="1923459083" sldId="294"/>
            <ac:picMk id="12" creationId="{DFBCC27F-C8A6-4AF2-94D2-E57270F9D8F7}"/>
          </ac:picMkLst>
        </pc:picChg>
      </pc:sldChg>
    </pc:docChg>
  </pc:docChgLst>
  <pc:docChgLst>
    <pc:chgData name="Depew, Henry" userId="420eede4-1256-4e43-82f0-8c644cc3b0ba" providerId="ADAL" clId="{B60A340D-148D-43BD-AF78-B2404136E9DF}"/>
    <pc:docChg chg="undo custSel mod addSld delSld modSld delMainMaster modMainMaster">
      <pc:chgData name="Depew, Henry" userId="420eede4-1256-4e43-82f0-8c644cc3b0ba" providerId="ADAL" clId="{B60A340D-148D-43BD-AF78-B2404136E9DF}" dt="2020-11-24T03:40:13.558" v="823" actId="1038"/>
      <pc:docMkLst>
        <pc:docMk/>
      </pc:docMkLst>
      <pc:sldChg chg="modSp">
        <pc:chgData name="Depew, Henry" userId="420eede4-1256-4e43-82f0-8c644cc3b0ba" providerId="ADAL" clId="{B60A340D-148D-43BD-AF78-B2404136E9DF}" dt="2020-11-24T03:16:21.112" v="791" actId="113"/>
        <pc:sldMkLst>
          <pc:docMk/>
          <pc:sldMk cId="109857222" sldId="256"/>
        </pc:sldMkLst>
        <pc:spChg chg="mod">
          <ac:chgData name="Depew, Henry" userId="420eede4-1256-4e43-82f0-8c644cc3b0ba" providerId="ADAL" clId="{B60A340D-148D-43BD-AF78-B2404136E9DF}" dt="2020-11-24T03:16:21.112" v="791" actId="113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epew, Henry" userId="420eede4-1256-4e43-82f0-8c644cc3b0ba" providerId="ADAL" clId="{B60A340D-148D-43BD-AF78-B2404136E9DF}" dt="2020-11-24T01:25:20.215" v="1" actId="27636"/>
        <pc:sldMkLst>
          <pc:docMk/>
          <pc:sldMk cId="936727842" sldId="260"/>
        </pc:sldMkLst>
        <pc:spChg chg="mod">
          <ac:chgData name="Depew, Henry" userId="420eede4-1256-4e43-82f0-8c644cc3b0ba" providerId="ADAL" clId="{B60A340D-148D-43BD-AF78-B2404136E9DF}" dt="2020-11-24T01:25:20.215" v="1" actId="27636"/>
          <ac:spMkLst>
            <pc:docMk/>
            <pc:sldMk cId="936727842" sldId="260"/>
            <ac:spMk id="6" creationId="{F3585D17-4452-4B36-965D-8F577D81E3B3}"/>
          </ac:spMkLst>
        </pc:spChg>
      </pc:sldChg>
      <pc:sldChg chg="addSp modSp">
        <pc:chgData name="Depew, Henry" userId="420eede4-1256-4e43-82f0-8c644cc3b0ba" providerId="ADAL" clId="{B60A340D-148D-43BD-AF78-B2404136E9DF}" dt="2020-11-24T03:40:13.558" v="823" actId="1038"/>
        <pc:sldMkLst>
          <pc:docMk/>
          <pc:sldMk cId="1839014759" sldId="267"/>
        </pc:sldMkLst>
        <pc:spChg chg="mod">
          <ac:chgData name="Depew, Henry" userId="420eede4-1256-4e43-82f0-8c644cc3b0ba" providerId="ADAL" clId="{B60A340D-148D-43BD-AF78-B2404136E9DF}" dt="2020-11-24T02:54:11.461" v="666"/>
          <ac:spMkLst>
            <pc:docMk/>
            <pc:sldMk cId="1839014759" sldId="267"/>
            <ac:spMk id="4" creationId="{D42F71F3-794C-4777-8356-DF8EECBB5DE9}"/>
          </ac:spMkLst>
        </pc:spChg>
        <pc:spChg chg="add mod">
          <ac:chgData name="Depew, Henry" userId="420eede4-1256-4e43-82f0-8c644cc3b0ba" providerId="ADAL" clId="{B60A340D-148D-43BD-AF78-B2404136E9DF}" dt="2020-11-24T03:40:13.558" v="823" actId="1038"/>
          <ac:spMkLst>
            <pc:docMk/>
            <pc:sldMk cId="1839014759" sldId="267"/>
            <ac:spMk id="5" creationId="{B4866EB2-9F81-4404-A6AD-797F1254955A}"/>
          </ac:spMkLst>
        </pc:spChg>
        <pc:picChg chg="mod">
          <ac:chgData name="Depew, Henry" userId="420eede4-1256-4e43-82f0-8c644cc3b0ba" providerId="ADAL" clId="{B60A340D-148D-43BD-AF78-B2404136E9DF}" dt="2020-11-24T02:17:48.036" v="542" actId="1076"/>
          <ac:picMkLst>
            <pc:docMk/>
            <pc:sldMk cId="1839014759" sldId="267"/>
            <ac:picMk id="3" creationId="{F43D1714-3174-4A56-B1F7-71BD0D9AE3E6}"/>
          </ac:picMkLst>
        </pc:picChg>
      </pc:sldChg>
      <pc:sldChg chg="addSp delSp modSp add">
        <pc:chgData name="Depew, Henry" userId="420eede4-1256-4e43-82f0-8c644cc3b0ba" providerId="ADAL" clId="{B60A340D-148D-43BD-AF78-B2404136E9DF}" dt="2020-11-24T02:52:10.676" v="599" actId="20577"/>
        <pc:sldMkLst>
          <pc:docMk/>
          <pc:sldMk cId="2593246895" sldId="268"/>
        </pc:sldMkLst>
        <pc:spChg chg="mod">
          <ac:chgData name="Depew, Henry" userId="420eede4-1256-4e43-82f0-8c644cc3b0ba" providerId="ADAL" clId="{B60A340D-148D-43BD-AF78-B2404136E9DF}" dt="2020-11-24T01:25:28.074" v="18" actId="20577"/>
          <ac:spMkLst>
            <pc:docMk/>
            <pc:sldMk cId="2593246895" sldId="268"/>
            <ac:spMk id="2" creationId="{A95D71E9-1C0E-4638-8042-823A10C48345}"/>
          </ac:spMkLst>
        </pc:spChg>
        <pc:spChg chg="mod">
          <ac:chgData name="Depew, Henry" userId="420eede4-1256-4e43-82f0-8c644cc3b0ba" providerId="ADAL" clId="{B60A340D-148D-43BD-AF78-B2404136E9DF}" dt="2020-11-24T02:52:10.676" v="599" actId="20577"/>
          <ac:spMkLst>
            <pc:docMk/>
            <pc:sldMk cId="2593246895" sldId="268"/>
            <ac:spMk id="4" creationId="{823DEF25-2C88-4E3B-A4F9-59A367F2A7F7}"/>
          </ac:spMkLst>
        </pc:spChg>
        <pc:picChg chg="add del mod">
          <ac:chgData name="Depew, Henry" userId="420eede4-1256-4e43-82f0-8c644cc3b0ba" providerId="ADAL" clId="{B60A340D-148D-43BD-AF78-B2404136E9DF}" dt="2020-11-24T02:28:23.985" v="585" actId="478"/>
          <ac:picMkLst>
            <pc:docMk/>
            <pc:sldMk cId="2593246895" sldId="268"/>
            <ac:picMk id="6" creationId="{95C742EA-9DEE-4311-A834-90ECF2E58DB5}"/>
          </ac:picMkLst>
        </pc:picChg>
        <pc:picChg chg="add del mod">
          <ac:chgData name="Depew, Henry" userId="420eede4-1256-4e43-82f0-8c644cc3b0ba" providerId="ADAL" clId="{B60A340D-148D-43BD-AF78-B2404136E9DF}" dt="2020-11-24T02:28:54.441" v="588" actId="478"/>
          <ac:picMkLst>
            <pc:docMk/>
            <pc:sldMk cId="2593246895" sldId="268"/>
            <ac:picMk id="9" creationId="{82BBA528-484C-41C6-BEFC-046AD4DCEEAD}"/>
          </ac:picMkLst>
        </pc:picChg>
      </pc:sldChg>
      <pc:sldChg chg="modSp add">
        <pc:chgData name="Depew, Henry" userId="420eede4-1256-4e43-82f0-8c644cc3b0ba" providerId="ADAL" clId="{B60A340D-148D-43BD-AF78-B2404136E9DF}" dt="2020-11-24T02:52:35.980" v="609"/>
        <pc:sldMkLst>
          <pc:docMk/>
          <pc:sldMk cId="4144444384" sldId="269"/>
        </pc:sldMkLst>
        <pc:spChg chg="mod">
          <ac:chgData name="Depew, Henry" userId="420eede4-1256-4e43-82f0-8c644cc3b0ba" providerId="ADAL" clId="{B60A340D-148D-43BD-AF78-B2404136E9DF}" dt="2020-11-24T02:19:42.801" v="560" actId="20577"/>
          <ac:spMkLst>
            <pc:docMk/>
            <pc:sldMk cId="4144444384" sldId="269"/>
            <ac:spMk id="2" creationId="{4CF56EAC-5B69-4692-A212-E2852867EA5C}"/>
          </ac:spMkLst>
        </pc:spChg>
        <pc:spChg chg="mod">
          <ac:chgData name="Depew, Henry" userId="420eede4-1256-4e43-82f0-8c644cc3b0ba" providerId="ADAL" clId="{B60A340D-148D-43BD-AF78-B2404136E9DF}" dt="2020-11-24T02:52:35.980" v="609"/>
          <ac:spMkLst>
            <pc:docMk/>
            <pc:sldMk cId="4144444384" sldId="269"/>
            <ac:spMk id="4" creationId="{CEA5D51F-8E44-4AF5-AA57-FF2FB7A894FA}"/>
          </ac:spMkLst>
        </pc:spChg>
      </pc:sldChg>
      <pc:sldChg chg="addSp delSp modSp add">
        <pc:chgData name="Depew, Henry" userId="420eede4-1256-4e43-82f0-8c644cc3b0ba" providerId="ADAL" clId="{B60A340D-148D-43BD-AF78-B2404136E9DF}" dt="2020-11-24T02:52:43.381" v="611"/>
        <pc:sldMkLst>
          <pc:docMk/>
          <pc:sldMk cId="193622093" sldId="270"/>
        </pc:sldMkLst>
        <pc:spChg chg="mod">
          <ac:chgData name="Depew, Henry" userId="420eede4-1256-4e43-82f0-8c644cc3b0ba" providerId="ADAL" clId="{B60A340D-148D-43BD-AF78-B2404136E9DF}" dt="2020-11-24T01:26:28.730" v="88" actId="20577"/>
          <ac:spMkLst>
            <pc:docMk/>
            <pc:sldMk cId="193622093" sldId="270"/>
            <ac:spMk id="2" creationId="{6752336C-D9F5-4DE4-B6D2-197A019E1CB9}"/>
          </ac:spMkLst>
        </pc:spChg>
        <pc:spChg chg="mod">
          <ac:chgData name="Depew, Henry" userId="420eede4-1256-4e43-82f0-8c644cc3b0ba" providerId="ADAL" clId="{B60A340D-148D-43BD-AF78-B2404136E9DF}" dt="2020-11-24T02:52:43.381" v="611"/>
          <ac:spMkLst>
            <pc:docMk/>
            <pc:sldMk cId="193622093" sldId="270"/>
            <ac:spMk id="4" creationId="{5A855027-A37A-4E6F-AE53-8A1A9649BCF7}"/>
          </ac:spMkLst>
        </pc:spChg>
        <pc:picChg chg="add del mod">
          <ac:chgData name="Depew, Henry" userId="420eede4-1256-4e43-82f0-8c644cc3b0ba" providerId="ADAL" clId="{B60A340D-148D-43BD-AF78-B2404136E9DF}" dt="2020-11-24T02:22:06.448" v="566" actId="478"/>
          <ac:picMkLst>
            <pc:docMk/>
            <pc:sldMk cId="193622093" sldId="270"/>
            <ac:picMk id="6" creationId="{57C6AE97-5E63-4578-BFAB-6D61F64F16B1}"/>
          </ac:picMkLst>
        </pc:picChg>
        <pc:picChg chg="add del mod">
          <ac:chgData name="Depew, Henry" userId="420eede4-1256-4e43-82f0-8c644cc3b0ba" providerId="ADAL" clId="{B60A340D-148D-43BD-AF78-B2404136E9DF}" dt="2020-11-24T02:30:18.969" v="589" actId="478"/>
          <ac:picMkLst>
            <pc:docMk/>
            <pc:sldMk cId="193622093" sldId="270"/>
            <ac:picMk id="9" creationId="{12C7412A-D969-4F54-9759-E7FD563989C8}"/>
          </ac:picMkLst>
        </pc:picChg>
        <pc:picChg chg="add mod">
          <ac:chgData name="Depew, Henry" userId="420eede4-1256-4e43-82f0-8c644cc3b0ba" providerId="ADAL" clId="{B60A340D-148D-43BD-AF78-B2404136E9DF}" dt="2020-11-24T02:30:33.329" v="596" actId="1076"/>
          <ac:picMkLst>
            <pc:docMk/>
            <pc:sldMk cId="193622093" sldId="270"/>
            <ac:picMk id="12" creationId="{A14C4A7E-2E6F-45C1-BC4D-57460337763E}"/>
          </ac:picMkLst>
        </pc:picChg>
      </pc:sldChg>
      <pc:sldChg chg="modSp add del">
        <pc:chgData name="Depew, Henry" userId="420eede4-1256-4e43-82f0-8c644cc3b0ba" providerId="ADAL" clId="{B60A340D-148D-43BD-AF78-B2404136E9DF}" dt="2020-11-24T03:10:28.708" v="673" actId="2696"/>
        <pc:sldMkLst>
          <pc:docMk/>
          <pc:sldMk cId="1482985011" sldId="271"/>
        </pc:sldMkLst>
        <pc:spChg chg="mod">
          <ac:chgData name="Depew, Henry" userId="420eede4-1256-4e43-82f0-8c644cc3b0ba" providerId="ADAL" clId="{B60A340D-148D-43BD-AF78-B2404136E9DF}" dt="2020-11-24T03:08:22.137" v="672" actId="313"/>
          <ac:spMkLst>
            <pc:docMk/>
            <pc:sldMk cId="1482985011" sldId="271"/>
            <ac:spMk id="2" creationId="{A1C3A9F9-8334-485F-BDE3-4E236B091230}"/>
          </ac:spMkLst>
        </pc:spChg>
        <pc:spChg chg="mod">
          <ac:chgData name="Depew, Henry" userId="420eede4-1256-4e43-82f0-8c644cc3b0ba" providerId="ADAL" clId="{B60A340D-148D-43BD-AF78-B2404136E9DF}" dt="2020-11-24T02:52:53.589" v="615" actId="27636"/>
          <ac:spMkLst>
            <pc:docMk/>
            <pc:sldMk cId="1482985011" sldId="271"/>
            <ac:spMk id="4" creationId="{C4FBEF82-E8D3-4425-A142-769C199B8ABD}"/>
          </ac:spMkLst>
        </pc:spChg>
      </pc:sldChg>
      <pc:sldChg chg="modSp">
        <pc:chgData name="Depew, Henry" userId="420eede4-1256-4e43-82f0-8c644cc3b0ba" providerId="ADAL" clId="{B60A340D-148D-43BD-AF78-B2404136E9DF}" dt="2020-11-24T02:52:16.117" v="601" actId="20577"/>
        <pc:sldMkLst>
          <pc:docMk/>
          <pc:sldMk cId="1645401357" sldId="272"/>
        </pc:sldMkLst>
        <pc:spChg chg="mod">
          <ac:chgData name="Depew, Henry" userId="420eede4-1256-4e43-82f0-8c644cc3b0ba" providerId="ADAL" clId="{B60A340D-148D-43BD-AF78-B2404136E9DF}" dt="2020-11-24T02:52:16.117" v="601" actId="20577"/>
          <ac:spMkLst>
            <pc:docMk/>
            <pc:sldMk cId="1645401357" sldId="272"/>
            <ac:spMk id="39" creationId="{C0177A0D-216A-402F-A8E5-10EA40B1C5A8}"/>
          </ac:spMkLst>
        </pc:spChg>
      </pc:sldChg>
      <pc:sldChg chg="modSp add">
        <pc:chgData name="Depew, Henry" userId="420eede4-1256-4e43-82f0-8c644cc3b0ba" providerId="ADAL" clId="{B60A340D-148D-43BD-AF78-B2404136E9DF}" dt="2020-11-24T02:53:04.635" v="618" actId="27636"/>
        <pc:sldMkLst>
          <pc:docMk/>
          <pc:sldMk cId="416574576" sldId="273"/>
        </pc:sldMkLst>
        <pc:spChg chg="mod">
          <ac:chgData name="Depew, Henry" userId="420eede4-1256-4e43-82f0-8c644cc3b0ba" providerId="ADAL" clId="{B60A340D-148D-43BD-AF78-B2404136E9DF}" dt="2020-11-24T01:27:16.506" v="166" actId="20577"/>
          <ac:spMkLst>
            <pc:docMk/>
            <pc:sldMk cId="416574576" sldId="273"/>
            <ac:spMk id="2" creationId="{8C992991-B504-4169-A63C-53CCCDA5610E}"/>
          </ac:spMkLst>
        </pc:spChg>
        <pc:spChg chg="mod">
          <ac:chgData name="Depew, Henry" userId="420eede4-1256-4e43-82f0-8c644cc3b0ba" providerId="ADAL" clId="{B60A340D-148D-43BD-AF78-B2404136E9DF}" dt="2020-11-24T02:53:04.635" v="618" actId="27636"/>
          <ac:spMkLst>
            <pc:docMk/>
            <pc:sldMk cId="416574576" sldId="273"/>
            <ac:spMk id="4" creationId="{755F696A-35C0-4F5C-B211-F208CAC842F0}"/>
          </ac:spMkLst>
        </pc:spChg>
      </pc:sldChg>
      <pc:sldChg chg="add del">
        <pc:chgData name="Depew, Henry" userId="420eede4-1256-4e43-82f0-8c644cc3b0ba" providerId="ADAL" clId="{B60A340D-148D-43BD-AF78-B2404136E9DF}" dt="2020-11-24T01:28:00.930" v="168" actId="2696"/>
        <pc:sldMkLst>
          <pc:docMk/>
          <pc:sldMk cId="1167068771" sldId="274"/>
        </pc:sldMkLst>
      </pc:sldChg>
      <pc:sldChg chg="modSp add">
        <pc:chgData name="Depew, Henry" userId="420eede4-1256-4e43-82f0-8c644cc3b0ba" providerId="ADAL" clId="{B60A340D-148D-43BD-AF78-B2404136E9DF}" dt="2020-11-24T02:54:15.820" v="668" actId="27636"/>
        <pc:sldMkLst>
          <pc:docMk/>
          <pc:sldMk cId="2442327886" sldId="274"/>
        </pc:sldMkLst>
        <pc:spChg chg="mod">
          <ac:chgData name="Depew, Henry" userId="420eede4-1256-4e43-82f0-8c644cc3b0ba" providerId="ADAL" clId="{B60A340D-148D-43BD-AF78-B2404136E9DF}" dt="2020-11-24T01:28:14.602" v="201" actId="20577"/>
          <ac:spMkLst>
            <pc:docMk/>
            <pc:sldMk cId="2442327886" sldId="274"/>
            <ac:spMk id="2" creationId="{0400BFB3-43EC-4436-8477-06B40A9384DF}"/>
          </ac:spMkLst>
        </pc:spChg>
        <pc:spChg chg="mod">
          <ac:chgData name="Depew, Henry" userId="420eede4-1256-4e43-82f0-8c644cc3b0ba" providerId="ADAL" clId="{B60A340D-148D-43BD-AF78-B2404136E9DF}" dt="2020-11-24T02:54:15.820" v="668" actId="27636"/>
          <ac:spMkLst>
            <pc:docMk/>
            <pc:sldMk cId="2442327886" sldId="274"/>
            <ac:spMk id="4" creationId="{A929D137-8E0E-4B2D-8EE9-3840CE05AEA3}"/>
          </ac:spMkLst>
        </pc:spChg>
      </pc:sldChg>
      <pc:sldChg chg="modSp add del">
        <pc:chgData name="Depew, Henry" userId="420eede4-1256-4e43-82f0-8c644cc3b0ba" providerId="ADAL" clId="{B60A340D-148D-43BD-AF78-B2404136E9DF}" dt="2020-11-24T01:41:10.630" v="299" actId="2696"/>
        <pc:sldMkLst>
          <pc:docMk/>
          <pc:sldMk cId="300536873" sldId="275"/>
        </pc:sldMkLst>
        <pc:spChg chg="mod">
          <ac:chgData name="Depew, Henry" userId="420eede4-1256-4e43-82f0-8c644cc3b0ba" providerId="ADAL" clId="{B60A340D-148D-43BD-AF78-B2404136E9DF}" dt="2020-11-24T01:32:13.995" v="224" actId="20577"/>
          <ac:spMkLst>
            <pc:docMk/>
            <pc:sldMk cId="300536873" sldId="275"/>
            <ac:spMk id="2" creationId="{51EB7B10-CF07-400A-95F0-9EF359E2A94C}"/>
          </ac:spMkLst>
        </pc:spChg>
      </pc:sldChg>
      <pc:sldChg chg="delSp add del setBg delDesignElem">
        <pc:chgData name="Depew, Henry" userId="420eede4-1256-4e43-82f0-8c644cc3b0ba" providerId="ADAL" clId="{B60A340D-148D-43BD-AF78-B2404136E9DF}" dt="2020-11-24T01:33:04.857" v="231" actId="2696"/>
        <pc:sldMkLst>
          <pc:docMk/>
          <pc:sldMk cId="920008902" sldId="276"/>
        </pc:sldMkLst>
        <pc:spChg chg="del">
          <ac:chgData name="Depew, Henry" userId="420eede4-1256-4e43-82f0-8c644cc3b0ba" providerId="ADAL" clId="{B60A340D-148D-43BD-AF78-B2404136E9DF}" dt="2020-11-24T01:32:55.688" v="230"/>
          <ac:spMkLst>
            <pc:docMk/>
            <pc:sldMk cId="920008902" sldId="276"/>
            <ac:spMk id="12" creationId="{72526924-84D3-45FB-A5FE-62D8FCBF53B6}"/>
          </ac:spMkLst>
        </pc:spChg>
        <pc:spChg chg="del">
          <ac:chgData name="Depew, Henry" userId="420eede4-1256-4e43-82f0-8c644cc3b0ba" providerId="ADAL" clId="{B60A340D-148D-43BD-AF78-B2404136E9DF}" dt="2020-11-24T01:32:55.688" v="230"/>
          <ac:spMkLst>
            <pc:docMk/>
            <pc:sldMk cId="920008902" sldId="276"/>
            <ac:spMk id="14" creationId="{5C2A6256-1DD0-4E4B-A8B3-9A711B4DBE0C}"/>
          </ac:spMkLst>
        </pc:spChg>
        <pc:spChg chg="del">
          <ac:chgData name="Depew, Henry" userId="420eede4-1256-4e43-82f0-8c644cc3b0ba" providerId="ADAL" clId="{B60A340D-148D-43BD-AF78-B2404136E9DF}" dt="2020-11-24T01:32:55.688" v="230"/>
          <ac:spMkLst>
            <pc:docMk/>
            <pc:sldMk cId="920008902" sldId="276"/>
            <ac:spMk id="16" creationId="{41760540-185E-4652-BFD2-9B362EF3BC99}"/>
          </ac:spMkLst>
        </pc:spChg>
        <pc:spChg chg="del">
          <ac:chgData name="Depew, Henry" userId="420eede4-1256-4e43-82f0-8c644cc3b0ba" providerId="ADAL" clId="{B60A340D-148D-43BD-AF78-B2404136E9DF}" dt="2020-11-24T01:32:55.688" v="230"/>
          <ac:spMkLst>
            <pc:docMk/>
            <pc:sldMk cId="920008902" sldId="276"/>
            <ac:spMk id="18" creationId="{729789F4-85C1-41A0-83EB-992E22210CB9}"/>
          </ac:spMkLst>
        </pc:spChg>
        <pc:spChg chg="del">
          <ac:chgData name="Depew, Henry" userId="420eede4-1256-4e43-82f0-8c644cc3b0ba" providerId="ADAL" clId="{B60A340D-148D-43BD-AF78-B2404136E9DF}" dt="2020-11-24T01:32:55.688" v="230"/>
          <ac:spMkLst>
            <pc:docMk/>
            <pc:sldMk cId="920008902" sldId="276"/>
            <ac:spMk id="20" creationId="{9D9D367D-6DD2-4A7C-8918-0DCAC297559A}"/>
          </ac:spMkLst>
        </pc:spChg>
      </pc:sldChg>
      <pc:sldChg chg="modSp">
        <pc:chgData name="Depew, Henry" userId="420eede4-1256-4e43-82f0-8c644cc3b0ba" providerId="ADAL" clId="{B60A340D-148D-43BD-AF78-B2404136E9DF}" dt="2020-11-24T02:52:20.733" v="604" actId="20577"/>
        <pc:sldMkLst>
          <pc:docMk/>
          <pc:sldMk cId="2364031613" sldId="276"/>
        </pc:sldMkLst>
        <pc:spChg chg="mod">
          <ac:chgData name="Depew, Henry" userId="420eede4-1256-4e43-82f0-8c644cc3b0ba" providerId="ADAL" clId="{B60A340D-148D-43BD-AF78-B2404136E9DF}" dt="2020-11-24T02:52:20.733" v="604" actId="20577"/>
          <ac:spMkLst>
            <pc:docMk/>
            <pc:sldMk cId="2364031613" sldId="276"/>
            <ac:spMk id="21" creationId="{E34750D7-1326-445F-90EE-BCF46C79875F}"/>
          </ac:spMkLst>
        </pc:spChg>
      </pc:sldChg>
      <pc:sldChg chg="modSp add del">
        <pc:chgData name="Depew, Henry" userId="420eede4-1256-4e43-82f0-8c644cc3b0ba" providerId="ADAL" clId="{B60A340D-148D-43BD-AF78-B2404136E9DF}" dt="2020-11-24T01:32:48.753" v="228" actId="2696"/>
        <pc:sldMkLst>
          <pc:docMk/>
          <pc:sldMk cId="2431408831" sldId="276"/>
        </pc:sldMkLst>
        <pc:spChg chg="mod">
          <ac:chgData name="Depew, Henry" userId="420eede4-1256-4e43-82f0-8c644cc3b0ba" providerId="ADAL" clId="{B60A340D-148D-43BD-AF78-B2404136E9DF}" dt="2020-11-24T01:32:45.582" v="226" actId="27636"/>
          <ac:spMkLst>
            <pc:docMk/>
            <pc:sldMk cId="2431408831" sldId="276"/>
            <ac:spMk id="2" creationId="{C07BC710-CF83-4DBE-AA30-477AB7C81913}"/>
          </ac:spMkLst>
        </pc:spChg>
        <pc:spChg chg="mod">
          <ac:chgData name="Depew, Henry" userId="420eede4-1256-4e43-82f0-8c644cc3b0ba" providerId="ADAL" clId="{B60A340D-148D-43BD-AF78-B2404136E9DF}" dt="2020-11-24T01:32:45.583" v="227" actId="27636"/>
          <ac:spMkLst>
            <pc:docMk/>
            <pc:sldMk cId="2431408831" sldId="276"/>
            <ac:spMk id="4" creationId="{07398080-D168-44BA-8E13-EC2B99670684}"/>
          </ac:spMkLst>
        </pc:spChg>
      </pc:sldChg>
      <pc:sldChg chg="delSp add del setBg delDesignElem">
        <pc:chgData name="Depew, Henry" userId="420eede4-1256-4e43-82f0-8c644cc3b0ba" providerId="ADAL" clId="{B60A340D-148D-43BD-AF78-B2404136E9DF}" dt="2020-11-24T01:33:51.354" v="234" actId="2696"/>
        <pc:sldMkLst>
          <pc:docMk/>
          <pc:sldMk cId="3224989235" sldId="276"/>
        </pc:sldMkLst>
        <pc:spChg chg="del">
          <ac:chgData name="Depew, Henry" userId="420eede4-1256-4e43-82f0-8c644cc3b0ba" providerId="ADAL" clId="{B60A340D-148D-43BD-AF78-B2404136E9DF}" dt="2020-11-24T01:33:10.113" v="233"/>
          <ac:spMkLst>
            <pc:docMk/>
            <pc:sldMk cId="3224989235" sldId="276"/>
            <ac:spMk id="62" creationId="{72526924-84D3-45FB-A5FE-62D8FCBF53B6}"/>
          </ac:spMkLst>
        </pc:spChg>
        <pc:spChg chg="del">
          <ac:chgData name="Depew, Henry" userId="420eede4-1256-4e43-82f0-8c644cc3b0ba" providerId="ADAL" clId="{B60A340D-148D-43BD-AF78-B2404136E9DF}" dt="2020-11-24T01:33:10.113" v="233"/>
          <ac:spMkLst>
            <pc:docMk/>
            <pc:sldMk cId="3224989235" sldId="276"/>
            <ac:spMk id="63" creationId="{5C2A6256-1DD0-4E4B-A8B3-9A711B4DBE0C}"/>
          </ac:spMkLst>
        </pc:spChg>
        <pc:spChg chg="del">
          <ac:chgData name="Depew, Henry" userId="420eede4-1256-4e43-82f0-8c644cc3b0ba" providerId="ADAL" clId="{B60A340D-148D-43BD-AF78-B2404136E9DF}" dt="2020-11-24T01:33:10.113" v="233"/>
          <ac:spMkLst>
            <pc:docMk/>
            <pc:sldMk cId="3224989235" sldId="276"/>
            <ac:spMk id="64" creationId="{41760540-185E-4652-BFD2-9B362EF3BC99}"/>
          </ac:spMkLst>
        </pc:spChg>
        <pc:spChg chg="del">
          <ac:chgData name="Depew, Henry" userId="420eede4-1256-4e43-82f0-8c644cc3b0ba" providerId="ADAL" clId="{B60A340D-148D-43BD-AF78-B2404136E9DF}" dt="2020-11-24T01:33:10.113" v="233"/>
          <ac:spMkLst>
            <pc:docMk/>
            <pc:sldMk cId="3224989235" sldId="276"/>
            <ac:spMk id="65" creationId="{729789F4-85C1-41A0-83EB-992E22210CB9}"/>
          </ac:spMkLst>
        </pc:spChg>
        <pc:spChg chg="del">
          <ac:chgData name="Depew, Henry" userId="420eede4-1256-4e43-82f0-8c644cc3b0ba" providerId="ADAL" clId="{B60A340D-148D-43BD-AF78-B2404136E9DF}" dt="2020-11-24T01:33:10.113" v="233"/>
          <ac:spMkLst>
            <pc:docMk/>
            <pc:sldMk cId="3224989235" sldId="276"/>
            <ac:spMk id="66" creationId="{9D9D367D-6DD2-4A7C-8918-0DCAC297559A}"/>
          </ac:spMkLst>
        </pc:spChg>
      </pc:sldChg>
      <pc:sldChg chg="addSp delSp modSp add mod setBg">
        <pc:chgData name="Depew, Henry" userId="420eede4-1256-4e43-82f0-8c644cc3b0ba" providerId="ADAL" clId="{B60A340D-148D-43BD-AF78-B2404136E9DF}" dt="2020-11-24T02:53:00.268" v="616"/>
        <pc:sldMkLst>
          <pc:docMk/>
          <pc:sldMk cId="797545579" sldId="277"/>
        </pc:sldMkLst>
        <pc:spChg chg="del">
          <ac:chgData name="Depew, Henry" userId="420eede4-1256-4e43-82f0-8c644cc3b0ba" providerId="ADAL" clId="{B60A340D-148D-43BD-AF78-B2404136E9DF}" dt="2020-11-24T01:34:07.563" v="236"/>
          <ac:spMkLst>
            <pc:docMk/>
            <pc:sldMk cId="797545579" sldId="277"/>
            <ac:spMk id="2" creationId="{3FFB6BB5-CF83-47AA-8E8F-A539B183EE3B}"/>
          </ac:spMkLst>
        </pc:spChg>
        <pc:spChg chg="del">
          <ac:chgData name="Depew, Henry" userId="420eede4-1256-4e43-82f0-8c644cc3b0ba" providerId="ADAL" clId="{B60A340D-148D-43BD-AF78-B2404136E9DF}" dt="2020-11-24T01:34:07.563" v="236"/>
          <ac:spMkLst>
            <pc:docMk/>
            <pc:sldMk cId="797545579" sldId="277"/>
            <ac:spMk id="3" creationId="{D56E71B3-D654-49B4-921C-CB9F54479F66}"/>
          </ac:spMkLst>
        </pc:spChg>
        <pc:spChg chg="add mod">
          <ac:chgData name="Depew, Henry" userId="420eede4-1256-4e43-82f0-8c644cc3b0ba" providerId="ADAL" clId="{B60A340D-148D-43BD-AF78-B2404136E9DF}" dt="2020-11-24T01:34:22.707" v="247" actId="20577"/>
          <ac:spMkLst>
            <pc:docMk/>
            <pc:sldMk cId="797545579" sldId="277"/>
            <ac:spMk id="4" creationId="{CBA50F31-4A90-47D3-BEE1-6E331D6D5157}"/>
          </ac:spMkLst>
        </pc:spChg>
        <pc:spChg chg="add mod">
          <ac:chgData name="Depew, Henry" userId="420eede4-1256-4e43-82f0-8c644cc3b0ba" providerId="ADAL" clId="{B60A340D-148D-43BD-AF78-B2404136E9DF}" dt="2020-11-24T01:47:54.253" v="495" actId="20577"/>
          <ac:spMkLst>
            <pc:docMk/>
            <pc:sldMk cId="797545579" sldId="277"/>
            <ac:spMk id="5" creationId="{EA2CE314-8A15-44DF-AF0D-8D2733E4770A}"/>
          </ac:spMkLst>
        </pc:spChg>
        <pc:spChg chg="mod">
          <ac:chgData name="Depew, Henry" userId="420eede4-1256-4e43-82f0-8c644cc3b0ba" providerId="ADAL" clId="{B60A340D-148D-43BD-AF78-B2404136E9DF}" dt="2020-11-24T02:53:00.268" v="616"/>
          <ac:spMkLst>
            <pc:docMk/>
            <pc:sldMk cId="797545579" sldId="277"/>
            <ac:spMk id="6" creationId="{1E3C328A-C367-47F9-9E09-84C256545C61}"/>
          </ac:spMkLst>
        </pc:spChg>
        <pc:spChg chg="add">
          <ac:chgData name="Depew, Henry" userId="420eede4-1256-4e43-82f0-8c644cc3b0ba" providerId="ADAL" clId="{B60A340D-148D-43BD-AF78-B2404136E9DF}" dt="2020-11-24T01:34:10.124" v="237" actId="26606"/>
          <ac:spMkLst>
            <pc:docMk/>
            <pc:sldMk cId="797545579" sldId="277"/>
            <ac:spMk id="10" creationId="{72526924-84D3-45FB-A5FE-62D8FCBF53B6}"/>
          </ac:spMkLst>
        </pc:spChg>
        <pc:spChg chg="add">
          <ac:chgData name="Depew, Henry" userId="420eede4-1256-4e43-82f0-8c644cc3b0ba" providerId="ADAL" clId="{B60A340D-148D-43BD-AF78-B2404136E9DF}" dt="2020-11-24T01:34:10.124" v="237" actId="26606"/>
          <ac:spMkLst>
            <pc:docMk/>
            <pc:sldMk cId="797545579" sldId="277"/>
            <ac:spMk id="12" creationId="{5C2A6256-1DD0-4E4B-A8B3-9A711B4DBE0C}"/>
          </ac:spMkLst>
        </pc:spChg>
        <pc:spChg chg="add">
          <ac:chgData name="Depew, Henry" userId="420eede4-1256-4e43-82f0-8c644cc3b0ba" providerId="ADAL" clId="{B60A340D-148D-43BD-AF78-B2404136E9DF}" dt="2020-11-24T01:34:10.124" v="237" actId="26606"/>
          <ac:spMkLst>
            <pc:docMk/>
            <pc:sldMk cId="797545579" sldId="277"/>
            <ac:spMk id="14" creationId="{41760540-185E-4652-BFD2-9B362EF3BC99}"/>
          </ac:spMkLst>
        </pc:spChg>
        <pc:spChg chg="add">
          <ac:chgData name="Depew, Henry" userId="420eede4-1256-4e43-82f0-8c644cc3b0ba" providerId="ADAL" clId="{B60A340D-148D-43BD-AF78-B2404136E9DF}" dt="2020-11-24T01:34:10.124" v="237" actId="26606"/>
          <ac:spMkLst>
            <pc:docMk/>
            <pc:sldMk cId="797545579" sldId="277"/>
            <ac:spMk id="16" creationId="{729789F4-85C1-41A0-83EB-992E22210CB9}"/>
          </ac:spMkLst>
        </pc:spChg>
        <pc:spChg chg="add">
          <ac:chgData name="Depew, Henry" userId="420eede4-1256-4e43-82f0-8c644cc3b0ba" providerId="ADAL" clId="{B60A340D-148D-43BD-AF78-B2404136E9DF}" dt="2020-11-24T01:34:10.124" v="237" actId="26606"/>
          <ac:spMkLst>
            <pc:docMk/>
            <pc:sldMk cId="797545579" sldId="277"/>
            <ac:spMk id="18" creationId="{9D9D367D-6DD2-4A7C-8918-0DCAC297559A}"/>
          </ac:spMkLst>
        </pc:spChg>
      </pc:sldChg>
      <pc:sldChg chg="modSp">
        <pc:chgData name="Depew, Henry" userId="420eede4-1256-4e43-82f0-8c644cc3b0ba" providerId="ADAL" clId="{B60A340D-148D-43BD-AF78-B2404136E9DF}" dt="2020-11-24T02:52:39.572" v="610"/>
        <pc:sldMkLst>
          <pc:docMk/>
          <pc:sldMk cId="1640717951" sldId="278"/>
        </pc:sldMkLst>
        <pc:spChg chg="mod">
          <ac:chgData name="Depew, Henry" userId="420eede4-1256-4e43-82f0-8c644cc3b0ba" providerId="ADAL" clId="{B60A340D-148D-43BD-AF78-B2404136E9DF}" dt="2020-11-24T02:52:39.572" v="610"/>
          <ac:spMkLst>
            <pc:docMk/>
            <pc:sldMk cId="1640717951" sldId="278"/>
            <ac:spMk id="4" creationId="{106EB258-9E19-44FE-A084-74B773E3FDCD}"/>
          </ac:spMkLst>
        </pc:spChg>
      </pc:sldChg>
      <pc:sldChg chg="addSp delSp modSp mod setBg">
        <pc:chgData name="Depew, Henry" userId="420eede4-1256-4e43-82f0-8c644cc3b0ba" providerId="ADAL" clId="{B60A340D-148D-43BD-AF78-B2404136E9DF}" dt="2020-11-24T02:54:19.540" v="669"/>
        <pc:sldMkLst>
          <pc:docMk/>
          <pc:sldMk cId="1568404791" sldId="279"/>
        </pc:sldMkLst>
        <pc:spChg chg="mod">
          <ac:chgData name="Depew, Henry" userId="420eede4-1256-4e43-82f0-8c644cc3b0ba" providerId="ADAL" clId="{B60A340D-148D-43BD-AF78-B2404136E9DF}" dt="2020-11-24T01:41:55.910" v="334" actId="26606"/>
          <ac:spMkLst>
            <pc:docMk/>
            <pc:sldMk cId="1568404791" sldId="279"/>
            <ac:spMk id="2" creationId="{9202D046-F5FD-4935-B372-91A3EAB4D8ED}"/>
          </ac:spMkLst>
        </pc:spChg>
        <pc:spChg chg="del">
          <ac:chgData name="Depew, Henry" userId="420eede4-1256-4e43-82f0-8c644cc3b0ba" providerId="ADAL" clId="{B60A340D-148D-43BD-AF78-B2404136E9DF}" dt="2020-11-24T01:41:54.103" v="333"/>
          <ac:spMkLst>
            <pc:docMk/>
            <pc:sldMk cId="1568404791" sldId="279"/>
            <ac:spMk id="3" creationId="{08140ED7-0D43-4DF1-B71F-8762EB1A0015}"/>
          </ac:spMkLst>
        </pc:spChg>
        <pc:spChg chg="add mod">
          <ac:chgData name="Depew, Henry" userId="420eede4-1256-4e43-82f0-8c644cc3b0ba" providerId="ADAL" clId="{B60A340D-148D-43BD-AF78-B2404136E9DF}" dt="2020-11-24T01:41:55.910" v="334" actId="26606"/>
          <ac:spMkLst>
            <pc:docMk/>
            <pc:sldMk cId="1568404791" sldId="279"/>
            <ac:spMk id="4" creationId="{7A704186-1F9E-4BCC-8660-F8F088BDD4F0}"/>
          </ac:spMkLst>
        </pc:spChg>
        <pc:spChg chg="mod">
          <ac:chgData name="Depew, Henry" userId="420eede4-1256-4e43-82f0-8c644cc3b0ba" providerId="ADAL" clId="{B60A340D-148D-43BD-AF78-B2404136E9DF}" dt="2020-11-24T02:54:19.540" v="669"/>
          <ac:spMkLst>
            <pc:docMk/>
            <pc:sldMk cId="1568404791" sldId="279"/>
            <ac:spMk id="5" creationId="{8512E8FD-0D44-4BB6-916E-9A9D0B5C7780}"/>
          </ac:spMkLst>
        </pc:spChg>
        <pc:spChg chg="add">
          <ac:chgData name="Depew, Henry" userId="420eede4-1256-4e43-82f0-8c644cc3b0ba" providerId="ADAL" clId="{B60A340D-148D-43BD-AF78-B2404136E9DF}" dt="2020-11-24T01:41:55.910" v="334" actId="26606"/>
          <ac:spMkLst>
            <pc:docMk/>
            <pc:sldMk cId="1568404791" sldId="279"/>
            <ac:spMk id="9" creationId="{72526924-84D3-45FB-A5FE-62D8FCBF53B6}"/>
          </ac:spMkLst>
        </pc:spChg>
        <pc:spChg chg="add">
          <ac:chgData name="Depew, Henry" userId="420eede4-1256-4e43-82f0-8c644cc3b0ba" providerId="ADAL" clId="{B60A340D-148D-43BD-AF78-B2404136E9DF}" dt="2020-11-24T01:41:55.910" v="334" actId="26606"/>
          <ac:spMkLst>
            <pc:docMk/>
            <pc:sldMk cId="1568404791" sldId="279"/>
            <ac:spMk id="11" creationId="{5C2A6256-1DD0-4E4B-A8B3-9A711B4DBE0C}"/>
          </ac:spMkLst>
        </pc:spChg>
        <pc:spChg chg="add">
          <ac:chgData name="Depew, Henry" userId="420eede4-1256-4e43-82f0-8c644cc3b0ba" providerId="ADAL" clId="{B60A340D-148D-43BD-AF78-B2404136E9DF}" dt="2020-11-24T01:41:55.910" v="334" actId="26606"/>
          <ac:spMkLst>
            <pc:docMk/>
            <pc:sldMk cId="1568404791" sldId="279"/>
            <ac:spMk id="13" creationId="{41760540-185E-4652-BFD2-9B362EF3BC99}"/>
          </ac:spMkLst>
        </pc:spChg>
        <pc:spChg chg="add">
          <ac:chgData name="Depew, Henry" userId="420eede4-1256-4e43-82f0-8c644cc3b0ba" providerId="ADAL" clId="{B60A340D-148D-43BD-AF78-B2404136E9DF}" dt="2020-11-24T01:41:55.910" v="334" actId="26606"/>
          <ac:spMkLst>
            <pc:docMk/>
            <pc:sldMk cId="1568404791" sldId="279"/>
            <ac:spMk id="15" creationId="{729789F4-85C1-41A0-83EB-992E22210CB9}"/>
          </ac:spMkLst>
        </pc:spChg>
        <pc:spChg chg="add">
          <ac:chgData name="Depew, Henry" userId="420eede4-1256-4e43-82f0-8c644cc3b0ba" providerId="ADAL" clId="{B60A340D-148D-43BD-AF78-B2404136E9DF}" dt="2020-11-24T01:41:55.910" v="334" actId="26606"/>
          <ac:spMkLst>
            <pc:docMk/>
            <pc:sldMk cId="1568404791" sldId="279"/>
            <ac:spMk id="17" creationId="{9D9D367D-6DD2-4A7C-8918-0DCAC297559A}"/>
          </ac:spMkLst>
        </pc:spChg>
      </pc:sldChg>
      <pc:sldChg chg="addSp delSp modSp add del mod setBg">
        <pc:chgData name="Depew, Henry" userId="420eede4-1256-4e43-82f0-8c644cc3b0ba" providerId="ADAL" clId="{B60A340D-148D-43BD-AF78-B2404136E9DF}" dt="2020-11-24T01:46:46.764" v="405" actId="2696"/>
        <pc:sldMkLst>
          <pc:docMk/>
          <pc:sldMk cId="2763918278" sldId="280"/>
        </pc:sldMkLst>
        <pc:spChg chg="del">
          <ac:chgData name="Depew, Henry" userId="420eede4-1256-4e43-82f0-8c644cc3b0ba" providerId="ADAL" clId="{B60A340D-148D-43BD-AF78-B2404136E9DF}" dt="2020-11-24T01:46:27.667" v="399"/>
          <ac:spMkLst>
            <pc:docMk/>
            <pc:sldMk cId="2763918278" sldId="280"/>
            <ac:spMk id="2" creationId="{AFD35438-4742-4996-A4D4-B5D2554D3537}"/>
          </ac:spMkLst>
        </pc:spChg>
        <pc:spChg chg="del">
          <ac:chgData name="Depew, Henry" userId="420eede4-1256-4e43-82f0-8c644cc3b0ba" providerId="ADAL" clId="{B60A340D-148D-43BD-AF78-B2404136E9DF}" dt="2020-11-24T01:46:27.667" v="399"/>
          <ac:spMkLst>
            <pc:docMk/>
            <pc:sldMk cId="2763918278" sldId="280"/>
            <ac:spMk id="3" creationId="{C49CC05B-CEF8-46C2-A5BD-C5C12F786B7B}"/>
          </ac:spMkLst>
        </pc:spChg>
        <pc:spChg chg="add mod">
          <ac:chgData name="Depew, Henry" userId="420eede4-1256-4e43-82f0-8c644cc3b0ba" providerId="ADAL" clId="{B60A340D-148D-43BD-AF78-B2404136E9DF}" dt="2020-11-24T01:46:42.465" v="404" actId="26606"/>
          <ac:spMkLst>
            <pc:docMk/>
            <pc:sldMk cId="2763918278" sldId="280"/>
            <ac:spMk id="4" creationId="{2C077656-24CA-49A0-8AFA-69E9E9103720}"/>
          </ac:spMkLst>
        </pc:spChg>
        <pc:spChg chg="add mod">
          <ac:chgData name="Depew, Henry" userId="420eede4-1256-4e43-82f0-8c644cc3b0ba" providerId="ADAL" clId="{B60A340D-148D-43BD-AF78-B2404136E9DF}" dt="2020-11-24T01:46:42.465" v="404" actId="26606"/>
          <ac:spMkLst>
            <pc:docMk/>
            <pc:sldMk cId="2763918278" sldId="280"/>
            <ac:spMk id="5" creationId="{6816E1B4-9104-4CE6-999E-02AAEF5E4376}"/>
          </ac:spMkLst>
        </pc:spChg>
        <pc:spChg chg="add del">
          <ac:chgData name="Depew, Henry" userId="420eede4-1256-4e43-82f0-8c644cc3b0ba" providerId="ADAL" clId="{B60A340D-148D-43BD-AF78-B2404136E9DF}" dt="2020-11-24T01:46:40.141" v="401" actId="26606"/>
          <ac:spMkLst>
            <pc:docMk/>
            <pc:sldMk cId="2763918278" sldId="280"/>
            <ac:spMk id="10" creationId="{72526924-84D3-45FB-A5FE-62D8FCBF53B6}"/>
          </ac:spMkLst>
        </pc:spChg>
        <pc:spChg chg="add del">
          <ac:chgData name="Depew, Henry" userId="420eede4-1256-4e43-82f0-8c644cc3b0ba" providerId="ADAL" clId="{B60A340D-148D-43BD-AF78-B2404136E9DF}" dt="2020-11-24T01:46:40.141" v="401" actId="26606"/>
          <ac:spMkLst>
            <pc:docMk/>
            <pc:sldMk cId="2763918278" sldId="280"/>
            <ac:spMk id="12" creationId="{5C2A6256-1DD0-4E4B-A8B3-9A711B4DBE0C}"/>
          </ac:spMkLst>
        </pc:spChg>
        <pc:spChg chg="add del">
          <ac:chgData name="Depew, Henry" userId="420eede4-1256-4e43-82f0-8c644cc3b0ba" providerId="ADAL" clId="{B60A340D-148D-43BD-AF78-B2404136E9DF}" dt="2020-11-24T01:46:40.141" v="401" actId="26606"/>
          <ac:spMkLst>
            <pc:docMk/>
            <pc:sldMk cId="2763918278" sldId="280"/>
            <ac:spMk id="14" creationId="{41760540-185E-4652-BFD2-9B362EF3BC99}"/>
          </ac:spMkLst>
        </pc:spChg>
        <pc:spChg chg="add del">
          <ac:chgData name="Depew, Henry" userId="420eede4-1256-4e43-82f0-8c644cc3b0ba" providerId="ADAL" clId="{B60A340D-148D-43BD-AF78-B2404136E9DF}" dt="2020-11-24T01:46:40.141" v="401" actId="26606"/>
          <ac:spMkLst>
            <pc:docMk/>
            <pc:sldMk cId="2763918278" sldId="280"/>
            <ac:spMk id="16" creationId="{729789F4-85C1-41A0-83EB-992E22210CB9}"/>
          </ac:spMkLst>
        </pc:spChg>
        <pc:spChg chg="add del">
          <ac:chgData name="Depew, Henry" userId="420eede4-1256-4e43-82f0-8c644cc3b0ba" providerId="ADAL" clId="{B60A340D-148D-43BD-AF78-B2404136E9DF}" dt="2020-11-24T01:46:40.141" v="401" actId="26606"/>
          <ac:spMkLst>
            <pc:docMk/>
            <pc:sldMk cId="2763918278" sldId="280"/>
            <ac:spMk id="18" creationId="{9D9D367D-6DD2-4A7C-8918-0DCAC297559A}"/>
          </ac:spMkLst>
        </pc:spChg>
        <pc:spChg chg="add del">
          <ac:chgData name="Depew, Henry" userId="420eede4-1256-4e43-82f0-8c644cc3b0ba" providerId="ADAL" clId="{B60A340D-148D-43BD-AF78-B2404136E9DF}" dt="2020-11-24T01:46:42.453" v="403" actId="26606"/>
          <ac:spMkLst>
            <pc:docMk/>
            <pc:sldMk cId="2763918278" sldId="280"/>
            <ac:spMk id="20" creationId="{72526924-84D3-45FB-A5FE-62D8FCBF53B6}"/>
          </ac:spMkLst>
        </pc:spChg>
        <pc:spChg chg="add del">
          <ac:chgData name="Depew, Henry" userId="420eede4-1256-4e43-82f0-8c644cc3b0ba" providerId="ADAL" clId="{B60A340D-148D-43BD-AF78-B2404136E9DF}" dt="2020-11-24T01:46:42.453" v="403" actId="26606"/>
          <ac:spMkLst>
            <pc:docMk/>
            <pc:sldMk cId="2763918278" sldId="280"/>
            <ac:spMk id="21" creationId="{5C2A6256-1DD0-4E4B-A8B3-9A711B4DBE0C}"/>
          </ac:spMkLst>
        </pc:spChg>
        <pc:spChg chg="add del">
          <ac:chgData name="Depew, Henry" userId="420eede4-1256-4e43-82f0-8c644cc3b0ba" providerId="ADAL" clId="{B60A340D-148D-43BD-AF78-B2404136E9DF}" dt="2020-11-24T01:46:42.453" v="403" actId="26606"/>
          <ac:spMkLst>
            <pc:docMk/>
            <pc:sldMk cId="2763918278" sldId="280"/>
            <ac:spMk id="22" creationId="{41760540-185E-4652-BFD2-9B362EF3BC99}"/>
          </ac:spMkLst>
        </pc:spChg>
        <pc:spChg chg="add del">
          <ac:chgData name="Depew, Henry" userId="420eede4-1256-4e43-82f0-8c644cc3b0ba" providerId="ADAL" clId="{B60A340D-148D-43BD-AF78-B2404136E9DF}" dt="2020-11-24T01:46:42.453" v="403" actId="26606"/>
          <ac:spMkLst>
            <pc:docMk/>
            <pc:sldMk cId="2763918278" sldId="280"/>
            <ac:spMk id="23" creationId="{729789F4-85C1-41A0-83EB-992E22210CB9}"/>
          </ac:spMkLst>
        </pc:spChg>
        <pc:spChg chg="add del">
          <ac:chgData name="Depew, Henry" userId="420eede4-1256-4e43-82f0-8c644cc3b0ba" providerId="ADAL" clId="{B60A340D-148D-43BD-AF78-B2404136E9DF}" dt="2020-11-24T01:46:42.453" v="403" actId="26606"/>
          <ac:spMkLst>
            <pc:docMk/>
            <pc:sldMk cId="2763918278" sldId="280"/>
            <ac:spMk id="24" creationId="{9D9D367D-6DD2-4A7C-8918-0DCAC297559A}"/>
          </ac:spMkLst>
        </pc:spChg>
        <pc:spChg chg="add">
          <ac:chgData name="Depew, Henry" userId="420eede4-1256-4e43-82f0-8c644cc3b0ba" providerId="ADAL" clId="{B60A340D-148D-43BD-AF78-B2404136E9DF}" dt="2020-11-24T01:46:42.465" v="404" actId="26606"/>
          <ac:spMkLst>
            <pc:docMk/>
            <pc:sldMk cId="2763918278" sldId="280"/>
            <ac:spMk id="26" creationId="{72526924-84D3-45FB-A5FE-62D8FCBF53B6}"/>
          </ac:spMkLst>
        </pc:spChg>
        <pc:spChg chg="add">
          <ac:chgData name="Depew, Henry" userId="420eede4-1256-4e43-82f0-8c644cc3b0ba" providerId="ADAL" clId="{B60A340D-148D-43BD-AF78-B2404136E9DF}" dt="2020-11-24T01:46:42.465" v="404" actId="26606"/>
          <ac:spMkLst>
            <pc:docMk/>
            <pc:sldMk cId="2763918278" sldId="280"/>
            <ac:spMk id="27" creationId="{5C2A6256-1DD0-4E4B-A8B3-9A711B4DBE0C}"/>
          </ac:spMkLst>
        </pc:spChg>
        <pc:spChg chg="add">
          <ac:chgData name="Depew, Henry" userId="420eede4-1256-4e43-82f0-8c644cc3b0ba" providerId="ADAL" clId="{B60A340D-148D-43BD-AF78-B2404136E9DF}" dt="2020-11-24T01:46:42.465" v="404" actId="26606"/>
          <ac:spMkLst>
            <pc:docMk/>
            <pc:sldMk cId="2763918278" sldId="280"/>
            <ac:spMk id="28" creationId="{41760540-185E-4652-BFD2-9B362EF3BC99}"/>
          </ac:spMkLst>
        </pc:spChg>
        <pc:spChg chg="add">
          <ac:chgData name="Depew, Henry" userId="420eede4-1256-4e43-82f0-8c644cc3b0ba" providerId="ADAL" clId="{B60A340D-148D-43BD-AF78-B2404136E9DF}" dt="2020-11-24T01:46:42.465" v="404" actId="26606"/>
          <ac:spMkLst>
            <pc:docMk/>
            <pc:sldMk cId="2763918278" sldId="280"/>
            <ac:spMk id="29" creationId="{729789F4-85C1-41A0-83EB-992E22210CB9}"/>
          </ac:spMkLst>
        </pc:spChg>
        <pc:spChg chg="add">
          <ac:chgData name="Depew, Henry" userId="420eede4-1256-4e43-82f0-8c644cc3b0ba" providerId="ADAL" clId="{B60A340D-148D-43BD-AF78-B2404136E9DF}" dt="2020-11-24T01:46:42.465" v="404" actId="26606"/>
          <ac:spMkLst>
            <pc:docMk/>
            <pc:sldMk cId="2763918278" sldId="280"/>
            <ac:spMk id="30" creationId="{9D9D367D-6DD2-4A7C-8918-0DCAC297559A}"/>
          </ac:spMkLst>
        </pc:spChg>
      </pc:sldChg>
      <pc:sldChg chg="modSp">
        <pc:chgData name="Depew, Henry" userId="420eede4-1256-4e43-82f0-8c644cc3b0ba" providerId="ADAL" clId="{B60A340D-148D-43BD-AF78-B2404136E9DF}" dt="2020-11-24T02:54:23.996" v="670"/>
        <pc:sldMkLst>
          <pc:docMk/>
          <pc:sldMk cId="2910967762" sldId="280"/>
        </pc:sldMkLst>
        <pc:spChg chg="mod">
          <ac:chgData name="Depew, Henry" userId="420eede4-1256-4e43-82f0-8c644cc3b0ba" providerId="ADAL" clId="{B60A340D-148D-43BD-AF78-B2404136E9DF}" dt="2020-11-24T02:54:23.996" v="670"/>
          <ac:spMkLst>
            <pc:docMk/>
            <pc:sldMk cId="2910967762" sldId="280"/>
            <ac:spMk id="7" creationId="{ECDAC834-0268-4BE5-938C-E2CCBA59AB6A}"/>
          </ac:spMkLst>
        </pc:spChg>
      </pc:sldChg>
      <pc:sldChg chg="add del">
        <pc:chgData name="Depew, Henry" userId="420eede4-1256-4e43-82f0-8c644cc3b0ba" providerId="ADAL" clId="{B60A340D-148D-43BD-AF78-B2404136E9DF}" dt="2020-11-24T01:46:05.936" v="397" actId="2696"/>
        <pc:sldMkLst>
          <pc:docMk/>
          <pc:sldMk cId="3732654142" sldId="280"/>
        </pc:sldMkLst>
      </pc:sldChg>
      <pc:sldChg chg="modSp">
        <pc:chgData name="Depew, Henry" userId="420eede4-1256-4e43-82f0-8c644cc3b0ba" providerId="ADAL" clId="{B60A340D-148D-43BD-AF78-B2404136E9DF}" dt="2020-11-24T02:52:25.821" v="607" actId="20577"/>
        <pc:sldMkLst>
          <pc:docMk/>
          <pc:sldMk cId="1083174221" sldId="281"/>
        </pc:sldMkLst>
        <pc:spChg chg="mod">
          <ac:chgData name="Depew, Henry" userId="420eede4-1256-4e43-82f0-8c644cc3b0ba" providerId="ADAL" clId="{B60A340D-148D-43BD-AF78-B2404136E9DF}" dt="2020-11-24T02:52:25.821" v="607" actId="20577"/>
          <ac:spMkLst>
            <pc:docMk/>
            <pc:sldMk cId="1083174221" sldId="281"/>
            <ac:spMk id="6" creationId="{FE0038AE-A3B5-42CB-9F32-501A1D3F9FC1}"/>
          </ac:spMkLst>
        </pc:spChg>
      </pc:sldChg>
      <pc:sldChg chg="modSp">
        <pc:chgData name="Depew, Henry" userId="420eede4-1256-4e43-82f0-8c644cc3b0ba" providerId="ADAL" clId="{B60A340D-148D-43BD-AF78-B2404136E9DF}" dt="2020-11-24T02:54:26.948" v="671"/>
        <pc:sldMkLst>
          <pc:docMk/>
          <pc:sldMk cId="132529398" sldId="282"/>
        </pc:sldMkLst>
        <pc:spChg chg="mod">
          <ac:chgData name="Depew, Henry" userId="420eede4-1256-4e43-82f0-8c644cc3b0ba" providerId="ADAL" clId="{B60A340D-148D-43BD-AF78-B2404136E9DF}" dt="2020-11-24T02:54:26.948" v="671"/>
          <ac:spMkLst>
            <pc:docMk/>
            <pc:sldMk cId="132529398" sldId="282"/>
            <ac:spMk id="6" creationId="{D146F8E8-61D8-4E21-B5ED-0E3ADE902142}"/>
          </ac:spMkLst>
        </pc:spChg>
      </pc:sldChg>
      <pc:sldChg chg="addSp modSp">
        <pc:chgData name="Depew, Henry" userId="420eede4-1256-4e43-82f0-8c644cc3b0ba" providerId="ADAL" clId="{B60A340D-148D-43BD-AF78-B2404136E9DF}" dt="2020-11-24T02:52:32.342" v="608"/>
        <pc:sldMkLst>
          <pc:docMk/>
          <pc:sldMk cId="2025624267" sldId="283"/>
        </pc:sldMkLst>
        <pc:spChg chg="mod">
          <ac:chgData name="Depew, Henry" userId="420eede4-1256-4e43-82f0-8c644cc3b0ba" providerId="ADAL" clId="{B60A340D-148D-43BD-AF78-B2404136E9DF}" dt="2020-11-24T02:52:32.342" v="608"/>
          <ac:spMkLst>
            <pc:docMk/>
            <pc:sldMk cId="2025624267" sldId="283"/>
            <ac:spMk id="6" creationId="{7093CC61-16B4-434B-984C-B534989E8BCF}"/>
          </ac:spMkLst>
        </pc:spChg>
        <pc:picChg chg="add mod">
          <ac:chgData name="Depew, Henry" userId="420eede4-1256-4e43-82f0-8c644cc3b0ba" providerId="ADAL" clId="{B60A340D-148D-43BD-AF78-B2404136E9DF}" dt="2020-11-24T02:01:01.059" v="498" actId="14100"/>
          <ac:picMkLst>
            <pc:docMk/>
            <pc:sldMk cId="2025624267" sldId="283"/>
            <ac:picMk id="2" creationId="{7100BB22-8016-41D6-8954-64423692958B}"/>
          </ac:picMkLst>
        </pc:picChg>
      </pc:sldChg>
      <pc:sldChg chg="modSp">
        <pc:chgData name="Depew, Henry" userId="420eede4-1256-4e43-82f0-8c644cc3b0ba" providerId="ADAL" clId="{B60A340D-148D-43BD-AF78-B2404136E9DF}" dt="2020-11-24T02:53:10.550" v="629" actId="27636"/>
        <pc:sldMkLst>
          <pc:docMk/>
          <pc:sldMk cId="2815043062" sldId="284"/>
        </pc:sldMkLst>
        <pc:spChg chg="mod">
          <ac:chgData name="Depew, Henry" userId="420eede4-1256-4e43-82f0-8c644cc3b0ba" providerId="ADAL" clId="{B60A340D-148D-43BD-AF78-B2404136E9DF}" dt="2020-11-24T02:53:10.550" v="629" actId="27636"/>
          <ac:spMkLst>
            <pc:docMk/>
            <pc:sldMk cId="2815043062" sldId="284"/>
            <ac:spMk id="4" creationId="{502B0759-D907-4DA6-A243-8B0039F3B599}"/>
          </ac:spMkLst>
        </pc:spChg>
      </pc:sldChg>
      <pc:sldChg chg="modSp">
        <pc:chgData name="Depew, Henry" userId="420eede4-1256-4e43-82f0-8c644cc3b0ba" providerId="ADAL" clId="{B60A340D-148D-43BD-AF78-B2404136E9DF}" dt="2020-11-24T02:53:16.402" v="633" actId="27636"/>
        <pc:sldMkLst>
          <pc:docMk/>
          <pc:sldMk cId="3671752101" sldId="285"/>
        </pc:sldMkLst>
        <pc:spChg chg="mod">
          <ac:chgData name="Depew, Henry" userId="420eede4-1256-4e43-82f0-8c644cc3b0ba" providerId="ADAL" clId="{B60A340D-148D-43BD-AF78-B2404136E9DF}" dt="2020-11-24T02:53:16.402" v="633" actId="27636"/>
          <ac:spMkLst>
            <pc:docMk/>
            <pc:sldMk cId="3671752101" sldId="285"/>
            <ac:spMk id="4" creationId="{7535390D-E3B5-4461-8115-2BFA59E2BE0F}"/>
          </ac:spMkLst>
        </pc:spChg>
      </pc:sldChg>
      <pc:sldChg chg="modSp">
        <pc:chgData name="Depew, Henry" userId="420eede4-1256-4e43-82f0-8c644cc3b0ba" providerId="ADAL" clId="{B60A340D-148D-43BD-AF78-B2404136E9DF}" dt="2020-11-24T02:53:21.340" v="637" actId="27636"/>
        <pc:sldMkLst>
          <pc:docMk/>
          <pc:sldMk cId="2314217104" sldId="286"/>
        </pc:sldMkLst>
        <pc:spChg chg="mod">
          <ac:chgData name="Depew, Henry" userId="420eede4-1256-4e43-82f0-8c644cc3b0ba" providerId="ADAL" clId="{B60A340D-148D-43BD-AF78-B2404136E9DF}" dt="2020-11-24T02:53:21.340" v="637" actId="27636"/>
          <ac:spMkLst>
            <pc:docMk/>
            <pc:sldMk cId="2314217104" sldId="286"/>
            <ac:spMk id="4" creationId="{A80DBB7C-55EC-4DA6-8248-448C982595F3}"/>
          </ac:spMkLst>
        </pc:spChg>
      </pc:sldChg>
      <pc:sldChg chg="modSp">
        <pc:chgData name="Depew, Henry" userId="420eede4-1256-4e43-82f0-8c644cc3b0ba" providerId="ADAL" clId="{B60A340D-148D-43BD-AF78-B2404136E9DF}" dt="2020-11-24T02:53:26.707" v="641" actId="27636"/>
        <pc:sldMkLst>
          <pc:docMk/>
          <pc:sldMk cId="2715610483" sldId="287"/>
        </pc:sldMkLst>
        <pc:spChg chg="mod">
          <ac:chgData name="Depew, Henry" userId="420eede4-1256-4e43-82f0-8c644cc3b0ba" providerId="ADAL" clId="{B60A340D-148D-43BD-AF78-B2404136E9DF}" dt="2020-11-24T02:53:26.707" v="641" actId="27636"/>
          <ac:spMkLst>
            <pc:docMk/>
            <pc:sldMk cId="2715610483" sldId="287"/>
            <ac:spMk id="4" creationId="{248B88BE-E12A-4EAD-AA45-E7D19E1B2C58}"/>
          </ac:spMkLst>
        </pc:spChg>
      </pc:sldChg>
      <pc:sldChg chg="modSp">
        <pc:chgData name="Depew, Henry" userId="420eede4-1256-4e43-82f0-8c644cc3b0ba" providerId="ADAL" clId="{B60A340D-148D-43BD-AF78-B2404136E9DF}" dt="2020-11-24T02:53:33" v="645" actId="27636"/>
        <pc:sldMkLst>
          <pc:docMk/>
          <pc:sldMk cId="1567074176" sldId="288"/>
        </pc:sldMkLst>
        <pc:spChg chg="mod">
          <ac:chgData name="Depew, Henry" userId="420eede4-1256-4e43-82f0-8c644cc3b0ba" providerId="ADAL" clId="{B60A340D-148D-43BD-AF78-B2404136E9DF}" dt="2020-11-24T02:53:33" v="645" actId="27636"/>
          <ac:spMkLst>
            <pc:docMk/>
            <pc:sldMk cId="1567074176" sldId="288"/>
            <ac:spMk id="4" creationId="{448F6089-75BF-4E69-9B0D-2A595D15E3DD}"/>
          </ac:spMkLst>
        </pc:spChg>
      </pc:sldChg>
      <pc:sldChg chg="modSp">
        <pc:chgData name="Depew, Henry" userId="420eede4-1256-4e43-82f0-8c644cc3b0ba" providerId="ADAL" clId="{B60A340D-148D-43BD-AF78-B2404136E9DF}" dt="2020-11-24T02:53:38.123" v="649" actId="27636"/>
        <pc:sldMkLst>
          <pc:docMk/>
          <pc:sldMk cId="3742915421" sldId="289"/>
        </pc:sldMkLst>
        <pc:spChg chg="mod">
          <ac:chgData name="Depew, Henry" userId="420eede4-1256-4e43-82f0-8c644cc3b0ba" providerId="ADAL" clId="{B60A340D-148D-43BD-AF78-B2404136E9DF}" dt="2020-11-24T02:53:38.123" v="649" actId="27636"/>
          <ac:spMkLst>
            <pc:docMk/>
            <pc:sldMk cId="3742915421" sldId="289"/>
            <ac:spMk id="4" creationId="{1C28360F-4FCF-4A4F-B987-CBFA7F7DD396}"/>
          </ac:spMkLst>
        </pc:spChg>
      </pc:sldChg>
      <pc:sldChg chg="modSp">
        <pc:chgData name="Depew, Henry" userId="420eede4-1256-4e43-82f0-8c644cc3b0ba" providerId="ADAL" clId="{B60A340D-148D-43BD-AF78-B2404136E9DF}" dt="2020-11-24T02:53:43.268" v="653" actId="27636"/>
        <pc:sldMkLst>
          <pc:docMk/>
          <pc:sldMk cId="3171775764" sldId="290"/>
        </pc:sldMkLst>
        <pc:spChg chg="mod">
          <ac:chgData name="Depew, Henry" userId="420eede4-1256-4e43-82f0-8c644cc3b0ba" providerId="ADAL" clId="{B60A340D-148D-43BD-AF78-B2404136E9DF}" dt="2020-11-24T02:53:43.268" v="653" actId="27636"/>
          <ac:spMkLst>
            <pc:docMk/>
            <pc:sldMk cId="3171775764" sldId="290"/>
            <ac:spMk id="4" creationId="{94DF8B6E-06DB-43FC-A434-18A235B94F7B}"/>
          </ac:spMkLst>
        </pc:spChg>
      </pc:sldChg>
      <pc:sldChg chg="modSp">
        <pc:chgData name="Depew, Henry" userId="420eede4-1256-4e43-82f0-8c644cc3b0ba" providerId="ADAL" clId="{B60A340D-148D-43BD-AF78-B2404136E9DF}" dt="2020-11-24T02:53:48.477" v="657" actId="27636"/>
        <pc:sldMkLst>
          <pc:docMk/>
          <pc:sldMk cId="4198027856" sldId="291"/>
        </pc:sldMkLst>
        <pc:spChg chg="mod">
          <ac:chgData name="Depew, Henry" userId="420eede4-1256-4e43-82f0-8c644cc3b0ba" providerId="ADAL" clId="{B60A340D-148D-43BD-AF78-B2404136E9DF}" dt="2020-11-24T02:53:48.477" v="657" actId="27636"/>
          <ac:spMkLst>
            <pc:docMk/>
            <pc:sldMk cId="4198027856" sldId="291"/>
            <ac:spMk id="4" creationId="{F09FCC15-0BE0-48C4-8A39-BF000C3C21DF}"/>
          </ac:spMkLst>
        </pc:spChg>
      </pc:sldChg>
      <pc:sldChg chg="modSp">
        <pc:chgData name="Depew, Henry" userId="420eede4-1256-4e43-82f0-8c644cc3b0ba" providerId="ADAL" clId="{B60A340D-148D-43BD-AF78-B2404136E9DF}" dt="2020-11-24T02:53:53.899" v="661" actId="27636"/>
        <pc:sldMkLst>
          <pc:docMk/>
          <pc:sldMk cId="2712747835" sldId="292"/>
        </pc:sldMkLst>
        <pc:spChg chg="mod">
          <ac:chgData name="Depew, Henry" userId="420eede4-1256-4e43-82f0-8c644cc3b0ba" providerId="ADAL" clId="{B60A340D-148D-43BD-AF78-B2404136E9DF}" dt="2020-11-24T02:53:53.899" v="661" actId="27636"/>
          <ac:spMkLst>
            <pc:docMk/>
            <pc:sldMk cId="2712747835" sldId="292"/>
            <ac:spMk id="4" creationId="{E788BD3E-DFE5-4FD7-941C-E6C77FD9CF96}"/>
          </ac:spMkLst>
        </pc:spChg>
      </pc:sldChg>
      <pc:sldChg chg="modSp">
        <pc:chgData name="Depew, Henry" userId="420eede4-1256-4e43-82f0-8c644cc3b0ba" providerId="ADAL" clId="{B60A340D-148D-43BD-AF78-B2404136E9DF}" dt="2020-11-24T03:38:54.739" v="795" actId="20577"/>
        <pc:sldMkLst>
          <pc:docMk/>
          <pc:sldMk cId="517158389" sldId="293"/>
        </pc:sldMkLst>
        <pc:spChg chg="mod">
          <ac:chgData name="Depew, Henry" userId="420eede4-1256-4e43-82f0-8c644cc3b0ba" providerId="ADAL" clId="{B60A340D-148D-43BD-AF78-B2404136E9DF}" dt="2020-11-24T03:38:54.739" v="795" actId="20577"/>
          <ac:spMkLst>
            <pc:docMk/>
            <pc:sldMk cId="517158389" sldId="293"/>
            <ac:spMk id="3" creationId="{41BDA004-C51A-4D33-9812-1942B2607114}"/>
          </ac:spMkLst>
        </pc:spChg>
        <pc:spChg chg="mod">
          <ac:chgData name="Depew, Henry" userId="420eede4-1256-4e43-82f0-8c644cc3b0ba" providerId="ADAL" clId="{B60A340D-148D-43BD-AF78-B2404136E9DF}" dt="2020-11-24T02:52:47.060" v="613" actId="27636"/>
          <ac:spMkLst>
            <pc:docMk/>
            <pc:sldMk cId="517158389" sldId="293"/>
            <ac:spMk id="4" creationId="{222A95FE-9804-40D4-8ED7-A42ADFE6888A}"/>
          </ac:spMkLst>
        </pc:spChg>
      </pc:sldChg>
      <pc:sldChg chg="modSp">
        <pc:chgData name="Depew, Henry" userId="420eede4-1256-4e43-82f0-8c644cc3b0ba" providerId="ADAL" clId="{B60A340D-148D-43BD-AF78-B2404136E9DF}" dt="2020-11-24T03:10:41.782" v="677" actId="27636"/>
        <pc:sldMkLst>
          <pc:docMk/>
          <pc:sldMk cId="1923459083" sldId="294"/>
        </pc:sldMkLst>
        <pc:spChg chg="mod">
          <ac:chgData name="Depew, Henry" userId="420eede4-1256-4e43-82f0-8c644cc3b0ba" providerId="ADAL" clId="{B60A340D-148D-43BD-AF78-B2404136E9DF}" dt="2020-11-24T03:10:41.782" v="677" actId="27636"/>
          <ac:spMkLst>
            <pc:docMk/>
            <pc:sldMk cId="1923459083" sldId="294"/>
            <ac:spMk id="4" creationId="{45B144E7-9C90-402B-BDF9-9A26D057AA92}"/>
          </ac:spMkLst>
        </pc:spChg>
      </pc:sldChg>
      <pc:sldMasterChg chg="modSp">
        <pc:chgData name="Depew, Henry" userId="420eede4-1256-4e43-82f0-8c644cc3b0ba" providerId="ADAL" clId="{B60A340D-148D-43BD-AF78-B2404136E9DF}" dt="2020-11-24T02:07:41.647" v="513" actId="14100"/>
        <pc:sldMasterMkLst>
          <pc:docMk/>
          <pc:sldMasterMk cId="87069953" sldId="2147483691"/>
        </pc:sldMasterMkLst>
        <pc:spChg chg="mod">
          <ac:chgData name="Depew, Henry" userId="420eede4-1256-4e43-82f0-8c644cc3b0ba" providerId="ADAL" clId="{B60A340D-148D-43BD-AF78-B2404136E9DF}" dt="2020-11-24T02:07:41.647" v="513" actId="14100"/>
          <ac:spMkLst>
            <pc:docMk/>
            <pc:sldMasterMk cId="87069953" sldId="2147483691"/>
            <ac:spMk id="6" creationId="{00000000-0000-0000-0000-000000000000}"/>
          </ac:spMkLst>
        </pc:spChg>
      </pc:sldMasterChg>
      <pc:sldMasterChg chg="modSldLayout">
        <pc:chgData name="Depew, Henry" userId="420eede4-1256-4e43-82f0-8c644cc3b0ba" providerId="ADAL" clId="{B60A340D-148D-43BD-AF78-B2404136E9DF}" dt="2020-11-24T02:08:13.553" v="516" actId="20577"/>
        <pc:sldMasterMkLst>
          <pc:docMk/>
          <pc:sldMasterMk cId="87069953" sldId="2147483692"/>
        </pc:sldMasterMkLst>
        <pc:sldLayoutChg chg="modSp">
          <pc:chgData name="Depew, Henry" userId="420eede4-1256-4e43-82f0-8c644cc3b0ba" providerId="ADAL" clId="{B60A340D-148D-43BD-AF78-B2404136E9DF}" dt="2020-11-24T02:07:15.503" v="508" actId="14100"/>
          <pc:sldLayoutMkLst>
            <pc:docMk/>
            <pc:sldMasterMk cId="87069953" sldId="2147483692"/>
            <pc:sldLayoutMk cId="3719387827" sldId="2147483686"/>
          </pc:sldLayoutMkLst>
          <pc:spChg chg="mod">
            <ac:chgData name="Depew, Henry" userId="420eede4-1256-4e43-82f0-8c644cc3b0ba" providerId="ADAL" clId="{B60A340D-148D-43BD-AF78-B2404136E9DF}" dt="2020-11-24T02:07:15.503" v="508" actId="14100"/>
            <ac:spMkLst>
              <pc:docMk/>
              <pc:sldMasterMk cId="87069953" sldId="2147483692"/>
              <pc:sldLayoutMk cId="3719387827" sldId="2147483686"/>
              <ac:spMk id="27" creationId="{99FE60A9-FE2A-451F-9244-60FCE7FE9AD7}"/>
            </ac:spMkLst>
          </pc:spChg>
        </pc:sldLayoutChg>
        <pc:sldLayoutChg chg="addSp delSp modSp">
          <pc:chgData name="Depew, Henry" userId="420eede4-1256-4e43-82f0-8c644cc3b0ba" providerId="ADAL" clId="{B60A340D-148D-43BD-AF78-B2404136E9DF}" dt="2020-11-24T02:08:13.553" v="516" actId="20577"/>
          <pc:sldLayoutMkLst>
            <pc:docMk/>
            <pc:sldMasterMk cId="87069953" sldId="2147483692"/>
            <pc:sldLayoutMk cId="4069994478" sldId="2147483687"/>
          </pc:sldLayoutMkLst>
          <pc:spChg chg="del">
            <ac:chgData name="Depew, Henry" userId="420eede4-1256-4e43-82f0-8c644cc3b0ba" providerId="ADAL" clId="{B60A340D-148D-43BD-AF78-B2404136E9DF}" dt="2020-11-24T02:05:06.444" v="503"/>
            <ac:spMkLst>
              <pc:docMk/>
              <pc:sldMasterMk cId="87069953" sldId="2147483692"/>
              <pc:sldLayoutMk cId="4069994478" sldId="2147483687"/>
              <ac:spMk id="4" creationId="{00000000-0000-0000-0000-000000000000}"/>
            </ac:spMkLst>
          </pc:spChg>
          <pc:spChg chg="del">
            <ac:chgData name="Depew, Henry" userId="420eede4-1256-4e43-82f0-8c644cc3b0ba" providerId="ADAL" clId="{B60A340D-148D-43BD-AF78-B2404136E9DF}" dt="2020-11-24T02:05:06.444" v="503"/>
            <ac:spMkLst>
              <pc:docMk/>
              <pc:sldMasterMk cId="87069953" sldId="2147483692"/>
              <pc:sldLayoutMk cId="4069994478" sldId="2147483687"/>
              <ac:spMk id="5" creationId="{00000000-0000-0000-0000-000000000000}"/>
            </ac:spMkLst>
          </pc:spChg>
          <pc:spChg chg="del mod">
            <ac:chgData name="Depew, Henry" userId="420eede4-1256-4e43-82f0-8c644cc3b0ba" providerId="ADAL" clId="{B60A340D-148D-43BD-AF78-B2404136E9DF}" dt="2020-11-24T02:05:06.444" v="503"/>
            <ac:spMkLst>
              <pc:docMk/>
              <pc:sldMasterMk cId="87069953" sldId="2147483692"/>
              <pc:sldLayoutMk cId="4069994478" sldId="2147483687"/>
              <ac:spMk id="6" creationId="{00000000-0000-0000-0000-000000000000}"/>
            </ac:spMkLst>
          </pc:spChg>
          <pc:spChg chg="add mod">
            <ac:chgData name="Depew, Henry" userId="420eede4-1256-4e43-82f0-8c644cc3b0ba" providerId="ADAL" clId="{B60A340D-148D-43BD-AF78-B2404136E9DF}" dt="2020-11-24T02:05:07.196" v="504"/>
            <ac:spMkLst>
              <pc:docMk/>
              <pc:sldMasterMk cId="87069953" sldId="2147483692"/>
              <pc:sldLayoutMk cId="4069994478" sldId="2147483687"/>
              <ac:spMk id="7" creationId="{C934F9DF-D0D4-497D-ABB3-5BE0CF3DB8E2}"/>
            </ac:spMkLst>
          </pc:spChg>
          <pc:spChg chg="add mod">
            <ac:chgData name="Depew, Henry" userId="420eede4-1256-4e43-82f0-8c644cc3b0ba" providerId="ADAL" clId="{B60A340D-148D-43BD-AF78-B2404136E9DF}" dt="2020-11-24T02:05:07.196" v="504"/>
            <ac:spMkLst>
              <pc:docMk/>
              <pc:sldMasterMk cId="87069953" sldId="2147483692"/>
              <pc:sldLayoutMk cId="4069994478" sldId="2147483687"/>
              <ac:spMk id="8" creationId="{331BEEFF-B5E1-49F6-877D-AD41693AD71D}"/>
            </ac:spMkLst>
          </pc:spChg>
          <pc:spChg chg="add mod">
            <ac:chgData name="Depew, Henry" userId="420eede4-1256-4e43-82f0-8c644cc3b0ba" providerId="ADAL" clId="{B60A340D-148D-43BD-AF78-B2404136E9DF}" dt="2020-11-24T02:08:13.553" v="516" actId="20577"/>
            <ac:spMkLst>
              <pc:docMk/>
              <pc:sldMasterMk cId="87069953" sldId="2147483692"/>
              <pc:sldLayoutMk cId="4069994478" sldId="2147483687"/>
              <ac:spMk id="9" creationId="{8D7A6A98-A9A6-4FE5-9DEA-A71CD9A64C00}"/>
            </ac:spMkLst>
          </pc:spChg>
        </pc:sldLayoutChg>
      </pc:sldMasterChg>
      <pc:sldMasterChg chg="addSp modSp del delSldLayout">
        <pc:chgData name="Depew, Henry" userId="420eede4-1256-4e43-82f0-8c644cc3b0ba" providerId="ADAL" clId="{B60A340D-148D-43BD-AF78-B2404136E9DF}" dt="2020-11-24T02:08:59.675" v="529" actId="2696"/>
        <pc:sldMasterMkLst>
          <pc:docMk/>
          <pc:sldMasterMk cId="430288180" sldId="2147483692"/>
        </pc:sldMasterMkLst>
        <pc:spChg chg="add mod">
          <ac:chgData name="Depew, Henry" userId="420eede4-1256-4e43-82f0-8c644cc3b0ba" providerId="ADAL" clId="{B60A340D-148D-43BD-AF78-B2404136E9DF}" dt="2020-11-24T02:08:55.213" v="517"/>
          <ac:spMkLst>
            <pc:docMk/>
            <pc:sldMasterMk cId="430288180" sldId="2147483692"/>
            <ac:spMk id="2" creationId="{5E273231-3BE4-4519-8EA8-DD74609C853C}"/>
          </ac:spMkLst>
        </pc:spChg>
        <pc:spChg chg="add mod">
          <ac:chgData name="Depew, Henry" userId="420eede4-1256-4e43-82f0-8c644cc3b0ba" providerId="ADAL" clId="{B60A340D-148D-43BD-AF78-B2404136E9DF}" dt="2020-11-24T02:08:55.213" v="517"/>
          <ac:spMkLst>
            <pc:docMk/>
            <pc:sldMasterMk cId="430288180" sldId="2147483692"/>
            <ac:spMk id="3" creationId="{A00E96F0-8073-4894-8827-666B2C490B35}"/>
          </ac:spMkLst>
        </pc:spChg>
        <pc:spChg chg="add mod">
          <ac:chgData name="Depew, Henry" userId="420eede4-1256-4e43-82f0-8c644cc3b0ba" providerId="ADAL" clId="{B60A340D-148D-43BD-AF78-B2404136E9DF}" dt="2020-11-24T02:08:55.213" v="517"/>
          <ac:spMkLst>
            <pc:docMk/>
            <pc:sldMasterMk cId="430288180" sldId="2147483692"/>
            <ac:spMk id="4" creationId="{89BD7A9D-B32B-4EE9-B034-6C1A7F672311}"/>
          </ac:spMkLst>
        </pc:spChg>
        <pc:spChg chg="add mod">
          <ac:chgData name="Depew, Henry" userId="420eede4-1256-4e43-82f0-8c644cc3b0ba" providerId="ADAL" clId="{B60A340D-148D-43BD-AF78-B2404136E9DF}" dt="2020-11-24T02:08:55.213" v="517"/>
          <ac:spMkLst>
            <pc:docMk/>
            <pc:sldMasterMk cId="430288180" sldId="2147483692"/>
            <ac:spMk id="5" creationId="{A50DE5D0-229F-4BD6-AF8B-11AB398C185A}"/>
          </ac:spMkLst>
        </pc:spChg>
        <pc:spChg chg="add mod">
          <ac:chgData name="Depew, Henry" userId="420eede4-1256-4e43-82f0-8c644cc3b0ba" providerId="ADAL" clId="{B60A340D-148D-43BD-AF78-B2404136E9DF}" dt="2020-11-24T02:08:55.213" v="517"/>
          <ac:spMkLst>
            <pc:docMk/>
            <pc:sldMasterMk cId="430288180" sldId="2147483692"/>
            <ac:spMk id="6" creationId="{348529BD-B0F4-4617-89AB-2DFAB9D39FDE}"/>
          </ac:spMkLst>
        </pc:spChg>
        <pc:sldLayoutChg chg="del">
          <pc:chgData name="Depew, Henry" userId="420eede4-1256-4e43-82f0-8c644cc3b0ba" providerId="ADAL" clId="{B60A340D-148D-43BD-AF78-B2404136E9DF}" dt="2020-11-24T02:08:59.642" v="518" actId="2696"/>
          <pc:sldLayoutMkLst>
            <pc:docMk/>
            <pc:sldMasterMk cId="430288180" sldId="2147483692"/>
            <pc:sldLayoutMk cId="3642228872" sldId="2147483693"/>
          </pc:sldLayoutMkLst>
        </pc:sldLayoutChg>
        <pc:sldLayoutChg chg="del">
          <pc:chgData name="Depew, Henry" userId="420eede4-1256-4e43-82f0-8c644cc3b0ba" providerId="ADAL" clId="{B60A340D-148D-43BD-AF78-B2404136E9DF}" dt="2020-11-24T02:08:59.646" v="519" actId="2696"/>
          <pc:sldLayoutMkLst>
            <pc:docMk/>
            <pc:sldMasterMk cId="430288180" sldId="2147483692"/>
            <pc:sldLayoutMk cId="1595755222" sldId="2147483694"/>
          </pc:sldLayoutMkLst>
        </pc:sldLayoutChg>
        <pc:sldLayoutChg chg="del">
          <pc:chgData name="Depew, Henry" userId="420eede4-1256-4e43-82f0-8c644cc3b0ba" providerId="ADAL" clId="{B60A340D-148D-43BD-AF78-B2404136E9DF}" dt="2020-11-24T02:08:59.649" v="520" actId="2696"/>
          <pc:sldLayoutMkLst>
            <pc:docMk/>
            <pc:sldMasterMk cId="430288180" sldId="2147483692"/>
            <pc:sldLayoutMk cId="3378726735" sldId="2147483695"/>
          </pc:sldLayoutMkLst>
        </pc:sldLayoutChg>
        <pc:sldLayoutChg chg="del">
          <pc:chgData name="Depew, Henry" userId="420eede4-1256-4e43-82f0-8c644cc3b0ba" providerId="ADAL" clId="{B60A340D-148D-43BD-AF78-B2404136E9DF}" dt="2020-11-24T02:08:59.651" v="521" actId="2696"/>
          <pc:sldLayoutMkLst>
            <pc:docMk/>
            <pc:sldMasterMk cId="430288180" sldId="2147483692"/>
            <pc:sldLayoutMk cId="1664764080" sldId="2147483696"/>
          </pc:sldLayoutMkLst>
        </pc:sldLayoutChg>
        <pc:sldLayoutChg chg="del">
          <pc:chgData name="Depew, Henry" userId="420eede4-1256-4e43-82f0-8c644cc3b0ba" providerId="ADAL" clId="{B60A340D-148D-43BD-AF78-B2404136E9DF}" dt="2020-11-24T02:08:59.653" v="522" actId="2696"/>
          <pc:sldLayoutMkLst>
            <pc:docMk/>
            <pc:sldMasterMk cId="430288180" sldId="2147483692"/>
            <pc:sldLayoutMk cId="1347724790" sldId="2147483697"/>
          </pc:sldLayoutMkLst>
        </pc:sldLayoutChg>
        <pc:sldLayoutChg chg="del">
          <pc:chgData name="Depew, Henry" userId="420eede4-1256-4e43-82f0-8c644cc3b0ba" providerId="ADAL" clId="{B60A340D-148D-43BD-AF78-B2404136E9DF}" dt="2020-11-24T02:08:59.656" v="523" actId="2696"/>
          <pc:sldLayoutMkLst>
            <pc:docMk/>
            <pc:sldMasterMk cId="430288180" sldId="2147483692"/>
            <pc:sldLayoutMk cId="434062753" sldId="2147483698"/>
          </pc:sldLayoutMkLst>
        </pc:sldLayoutChg>
        <pc:sldLayoutChg chg="del">
          <pc:chgData name="Depew, Henry" userId="420eede4-1256-4e43-82f0-8c644cc3b0ba" providerId="ADAL" clId="{B60A340D-148D-43BD-AF78-B2404136E9DF}" dt="2020-11-24T02:08:59.659" v="524" actId="2696"/>
          <pc:sldLayoutMkLst>
            <pc:docMk/>
            <pc:sldMasterMk cId="430288180" sldId="2147483692"/>
            <pc:sldLayoutMk cId="4012839962" sldId="2147483699"/>
          </pc:sldLayoutMkLst>
        </pc:sldLayoutChg>
        <pc:sldLayoutChg chg="del">
          <pc:chgData name="Depew, Henry" userId="420eede4-1256-4e43-82f0-8c644cc3b0ba" providerId="ADAL" clId="{B60A340D-148D-43BD-AF78-B2404136E9DF}" dt="2020-11-24T02:08:59.666" v="525" actId="2696"/>
          <pc:sldLayoutMkLst>
            <pc:docMk/>
            <pc:sldMasterMk cId="430288180" sldId="2147483692"/>
            <pc:sldLayoutMk cId="376158091" sldId="2147483700"/>
          </pc:sldLayoutMkLst>
        </pc:sldLayoutChg>
        <pc:sldLayoutChg chg="del">
          <pc:chgData name="Depew, Henry" userId="420eede4-1256-4e43-82f0-8c644cc3b0ba" providerId="ADAL" clId="{B60A340D-148D-43BD-AF78-B2404136E9DF}" dt="2020-11-24T02:08:59.668" v="526" actId="2696"/>
          <pc:sldLayoutMkLst>
            <pc:docMk/>
            <pc:sldMasterMk cId="430288180" sldId="2147483692"/>
            <pc:sldLayoutMk cId="1660931830" sldId="2147483701"/>
          </pc:sldLayoutMkLst>
        </pc:sldLayoutChg>
        <pc:sldLayoutChg chg="del">
          <pc:chgData name="Depew, Henry" userId="420eede4-1256-4e43-82f0-8c644cc3b0ba" providerId="ADAL" clId="{B60A340D-148D-43BD-AF78-B2404136E9DF}" dt="2020-11-24T02:08:59.670" v="527" actId="2696"/>
          <pc:sldLayoutMkLst>
            <pc:docMk/>
            <pc:sldMasterMk cId="430288180" sldId="2147483692"/>
            <pc:sldLayoutMk cId="2761329901" sldId="2147483702"/>
          </pc:sldLayoutMkLst>
        </pc:sldLayoutChg>
        <pc:sldLayoutChg chg="del">
          <pc:chgData name="Depew, Henry" userId="420eede4-1256-4e43-82f0-8c644cc3b0ba" providerId="ADAL" clId="{B60A340D-148D-43BD-AF78-B2404136E9DF}" dt="2020-11-24T02:08:59.671" v="528" actId="2696"/>
          <pc:sldLayoutMkLst>
            <pc:docMk/>
            <pc:sldMasterMk cId="430288180" sldId="2147483692"/>
            <pc:sldLayoutMk cId="56654163" sldId="214748370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5D913-D664-43A1-B3FF-3315CAB6E4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5716A2-49C3-4CE2-981C-96FE8700C5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Tables</a:t>
          </a:r>
        </a:p>
      </dgm:t>
    </dgm:pt>
    <dgm:pt modelId="{4FD04F73-0033-407C-89B2-D5ED754D3941}" type="parTrans" cxnId="{B99ACD12-CF67-4056-9E55-2A42DD0C8512}">
      <dgm:prSet/>
      <dgm:spPr/>
      <dgm:t>
        <a:bodyPr/>
        <a:lstStyle/>
        <a:p>
          <a:endParaRPr lang="en-US"/>
        </a:p>
      </dgm:t>
    </dgm:pt>
    <dgm:pt modelId="{23070122-E8E7-40B9-A48B-7C07CA5D74A6}" type="sibTrans" cxnId="{B99ACD12-CF67-4056-9E55-2A42DD0C8512}">
      <dgm:prSet/>
      <dgm:spPr/>
      <dgm:t>
        <a:bodyPr/>
        <a:lstStyle/>
        <a:p>
          <a:endParaRPr lang="en-US"/>
        </a:p>
      </dgm:t>
    </dgm:pt>
    <dgm:pt modelId="{5FEFB105-3D18-4C0F-A025-C75AD76E99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Relationships</a:t>
          </a:r>
        </a:p>
      </dgm:t>
    </dgm:pt>
    <dgm:pt modelId="{3DBE6BD5-3976-4C7B-951B-04D6BD1B6B46}" type="parTrans" cxnId="{E66C5D4C-C655-497C-830D-322FAF60CF45}">
      <dgm:prSet/>
      <dgm:spPr/>
      <dgm:t>
        <a:bodyPr/>
        <a:lstStyle/>
        <a:p>
          <a:endParaRPr lang="en-US"/>
        </a:p>
      </dgm:t>
    </dgm:pt>
    <dgm:pt modelId="{FB035CD4-4F46-453F-AFED-79F8DDC651AE}" type="sibTrans" cxnId="{E66C5D4C-C655-497C-830D-322FAF60CF45}">
      <dgm:prSet/>
      <dgm:spPr/>
      <dgm:t>
        <a:bodyPr/>
        <a:lstStyle/>
        <a:p>
          <a:endParaRPr lang="en-US"/>
        </a:p>
      </dgm:t>
    </dgm:pt>
    <dgm:pt modelId="{1D3C165C-C769-4B0C-A2AA-1F4D8923E7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Primary and Foreign Keys</a:t>
          </a:r>
        </a:p>
      </dgm:t>
    </dgm:pt>
    <dgm:pt modelId="{DD8D744A-D8F8-487D-80D8-4092EEFFC94E}" type="parTrans" cxnId="{B2CAEF92-3ED3-48D5-8004-70CB4F6A3621}">
      <dgm:prSet/>
      <dgm:spPr/>
      <dgm:t>
        <a:bodyPr/>
        <a:lstStyle/>
        <a:p>
          <a:endParaRPr lang="en-US"/>
        </a:p>
      </dgm:t>
    </dgm:pt>
    <dgm:pt modelId="{C89F6B3E-ED29-460F-ABDA-0FE65E06C3B5}" type="sibTrans" cxnId="{B2CAEF92-3ED3-48D5-8004-70CB4F6A3621}">
      <dgm:prSet/>
      <dgm:spPr/>
      <dgm:t>
        <a:bodyPr/>
        <a:lstStyle/>
        <a:p>
          <a:endParaRPr lang="en-US"/>
        </a:p>
      </dgm:t>
    </dgm:pt>
    <dgm:pt modelId="{4265FE6A-20E0-4DB9-B9EE-167889B6E2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Queries</a:t>
          </a:r>
        </a:p>
      </dgm:t>
    </dgm:pt>
    <dgm:pt modelId="{807E2E02-369B-4C9E-8BFD-6D7C3BBDB438}" type="parTrans" cxnId="{9D4A7EF4-30B4-4DA1-A932-FDAE94FAAC3C}">
      <dgm:prSet/>
      <dgm:spPr/>
      <dgm:t>
        <a:bodyPr/>
        <a:lstStyle/>
        <a:p>
          <a:endParaRPr lang="en-US"/>
        </a:p>
      </dgm:t>
    </dgm:pt>
    <dgm:pt modelId="{06F08DF7-D246-46CA-AAC3-81B8AFD5C80F}" type="sibTrans" cxnId="{9D4A7EF4-30B4-4DA1-A932-FDAE94FAAC3C}">
      <dgm:prSet/>
      <dgm:spPr/>
      <dgm:t>
        <a:bodyPr/>
        <a:lstStyle/>
        <a:p>
          <a:endParaRPr lang="en-US"/>
        </a:p>
      </dgm:t>
    </dgm:pt>
    <dgm:pt modelId="{7CF7B6DF-27C4-464C-8F64-EDBCA46EFD0A}" type="pres">
      <dgm:prSet presAssocID="{EDE5D913-D664-43A1-B3FF-3315CAB6E4AB}" presName="root" presStyleCnt="0">
        <dgm:presLayoutVars>
          <dgm:dir/>
          <dgm:resizeHandles val="exact"/>
        </dgm:presLayoutVars>
      </dgm:prSet>
      <dgm:spPr/>
    </dgm:pt>
    <dgm:pt modelId="{739EEA2F-9876-46DD-A1EA-AD56D82E61D7}" type="pres">
      <dgm:prSet presAssocID="{955716A2-49C3-4CE2-981C-96FE8700C59B}" presName="compNode" presStyleCnt="0"/>
      <dgm:spPr/>
    </dgm:pt>
    <dgm:pt modelId="{5A3F1D59-E3EF-4272-B5FA-5D2E257D7AB0}" type="pres">
      <dgm:prSet presAssocID="{955716A2-49C3-4CE2-981C-96FE8700C59B}" presName="iconBgRect" presStyleLbl="bgShp" presStyleIdx="0" presStyleCnt="4"/>
      <dgm:spPr/>
    </dgm:pt>
    <dgm:pt modelId="{2B34E0C6-1CB5-40F4-ACDF-4AD1E686FF04}" type="pres">
      <dgm:prSet presAssocID="{955716A2-49C3-4CE2-981C-96FE8700C5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C47636A-4627-4C7A-9A15-3B3CD34FFBB2}" type="pres">
      <dgm:prSet presAssocID="{955716A2-49C3-4CE2-981C-96FE8700C59B}" presName="spaceRect" presStyleCnt="0"/>
      <dgm:spPr/>
    </dgm:pt>
    <dgm:pt modelId="{A92DCD6C-3EBC-4076-BC92-7B4CB4196073}" type="pres">
      <dgm:prSet presAssocID="{955716A2-49C3-4CE2-981C-96FE8700C59B}" presName="textRect" presStyleLbl="revTx" presStyleIdx="0" presStyleCnt="4">
        <dgm:presLayoutVars>
          <dgm:chMax val="1"/>
          <dgm:chPref val="1"/>
        </dgm:presLayoutVars>
      </dgm:prSet>
      <dgm:spPr/>
    </dgm:pt>
    <dgm:pt modelId="{8D77D88A-FB55-4878-907F-70000D8731C4}" type="pres">
      <dgm:prSet presAssocID="{23070122-E8E7-40B9-A48B-7C07CA5D74A6}" presName="sibTrans" presStyleCnt="0"/>
      <dgm:spPr/>
    </dgm:pt>
    <dgm:pt modelId="{0151CF2A-FA4C-4C38-AB99-475A3E93F351}" type="pres">
      <dgm:prSet presAssocID="{5FEFB105-3D18-4C0F-A025-C75AD76E991C}" presName="compNode" presStyleCnt="0"/>
      <dgm:spPr/>
    </dgm:pt>
    <dgm:pt modelId="{21728968-73B8-4BA6-AE93-5E3FFC9EFBA3}" type="pres">
      <dgm:prSet presAssocID="{5FEFB105-3D18-4C0F-A025-C75AD76E991C}" presName="iconBgRect" presStyleLbl="bgShp" presStyleIdx="1" presStyleCnt="4"/>
      <dgm:spPr/>
    </dgm:pt>
    <dgm:pt modelId="{A7735607-608C-44C1-88ED-678B628F3D18}" type="pres">
      <dgm:prSet presAssocID="{5FEFB105-3D18-4C0F-A025-C75AD76E99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6CAFA9E-13BC-43BB-9CB3-F1B4671D0839}" type="pres">
      <dgm:prSet presAssocID="{5FEFB105-3D18-4C0F-A025-C75AD76E991C}" presName="spaceRect" presStyleCnt="0"/>
      <dgm:spPr/>
    </dgm:pt>
    <dgm:pt modelId="{5CF02AD0-166E-49DB-90EB-495BA75E9CD9}" type="pres">
      <dgm:prSet presAssocID="{5FEFB105-3D18-4C0F-A025-C75AD76E991C}" presName="textRect" presStyleLbl="revTx" presStyleIdx="1" presStyleCnt="4">
        <dgm:presLayoutVars>
          <dgm:chMax val="1"/>
          <dgm:chPref val="1"/>
        </dgm:presLayoutVars>
      </dgm:prSet>
      <dgm:spPr/>
    </dgm:pt>
    <dgm:pt modelId="{2657E9BF-8E06-4970-86D0-2DFCE5CD2974}" type="pres">
      <dgm:prSet presAssocID="{FB035CD4-4F46-453F-AFED-79F8DDC651AE}" presName="sibTrans" presStyleCnt="0"/>
      <dgm:spPr/>
    </dgm:pt>
    <dgm:pt modelId="{2EBABC74-D09B-44FC-83AE-DFDF015494B6}" type="pres">
      <dgm:prSet presAssocID="{1D3C165C-C769-4B0C-A2AA-1F4D8923E7DD}" presName="compNode" presStyleCnt="0"/>
      <dgm:spPr/>
    </dgm:pt>
    <dgm:pt modelId="{5FDA4126-CADF-4759-9533-122D5C72FFD7}" type="pres">
      <dgm:prSet presAssocID="{1D3C165C-C769-4B0C-A2AA-1F4D8923E7DD}" presName="iconBgRect" presStyleLbl="bgShp" presStyleIdx="2" presStyleCnt="4"/>
      <dgm:spPr/>
    </dgm:pt>
    <dgm:pt modelId="{C6B79BE9-0B8F-426D-83FD-97DF2D12BB80}" type="pres">
      <dgm:prSet presAssocID="{1D3C165C-C769-4B0C-A2AA-1F4D8923E7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6D8C8F2-5DB0-4EEB-83DE-0795F1400148}" type="pres">
      <dgm:prSet presAssocID="{1D3C165C-C769-4B0C-A2AA-1F4D8923E7DD}" presName="spaceRect" presStyleCnt="0"/>
      <dgm:spPr/>
    </dgm:pt>
    <dgm:pt modelId="{EAFB231A-2ADD-4095-B0AF-C50FCC7AD981}" type="pres">
      <dgm:prSet presAssocID="{1D3C165C-C769-4B0C-A2AA-1F4D8923E7DD}" presName="textRect" presStyleLbl="revTx" presStyleIdx="2" presStyleCnt="4">
        <dgm:presLayoutVars>
          <dgm:chMax val="1"/>
          <dgm:chPref val="1"/>
        </dgm:presLayoutVars>
      </dgm:prSet>
      <dgm:spPr/>
    </dgm:pt>
    <dgm:pt modelId="{5C970F4C-8F12-448D-833A-DE6C03BB8922}" type="pres">
      <dgm:prSet presAssocID="{C89F6B3E-ED29-460F-ABDA-0FE65E06C3B5}" presName="sibTrans" presStyleCnt="0"/>
      <dgm:spPr/>
    </dgm:pt>
    <dgm:pt modelId="{DB22B2A6-6D35-4E77-BC6C-A0B0AABA0F1E}" type="pres">
      <dgm:prSet presAssocID="{4265FE6A-20E0-4DB9-B9EE-167889B6E293}" presName="compNode" presStyleCnt="0"/>
      <dgm:spPr/>
    </dgm:pt>
    <dgm:pt modelId="{9A221EEB-0B81-480E-BC70-2818EE5388C5}" type="pres">
      <dgm:prSet presAssocID="{4265FE6A-20E0-4DB9-B9EE-167889B6E293}" presName="iconBgRect" presStyleLbl="bgShp" presStyleIdx="3" presStyleCnt="4"/>
      <dgm:spPr/>
    </dgm:pt>
    <dgm:pt modelId="{32BCED92-FE14-40FD-9C6D-0D2A7070CF3A}" type="pres">
      <dgm:prSet presAssocID="{4265FE6A-20E0-4DB9-B9EE-167889B6E2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E93D1D-C88A-4F91-A2F9-83206DBEBA3B}" type="pres">
      <dgm:prSet presAssocID="{4265FE6A-20E0-4DB9-B9EE-167889B6E293}" presName="spaceRect" presStyleCnt="0"/>
      <dgm:spPr/>
    </dgm:pt>
    <dgm:pt modelId="{B035AD8C-3A21-4FDE-849F-B8C766251EBD}" type="pres">
      <dgm:prSet presAssocID="{4265FE6A-20E0-4DB9-B9EE-167889B6E2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946304-77AA-4BED-BD57-C3310C42FA6E}" type="presOf" srcId="{4265FE6A-20E0-4DB9-B9EE-167889B6E293}" destId="{B035AD8C-3A21-4FDE-849F-B8C766251EBD}" srcOrd="0" destOrd="0" presId="urn:microsoft.com/office/officeart/2018/5/layout/IconCircleLabelList"/>
    <dgm:cxn modelId="{B99ACD12-CF67-4056-9E55-2A42DD0C8512}" srcId="{EDE5D913-D664-43A1-B3FF-3315CAB6E4AB}" destId="{955716A2-49C3-4CE2-981C-96FE8700C59B}" srcOrd="0" destOrd="0" parTransId="{4FD04F73-0033-407C-89B2-D5ED754D3941}" sibTransId="{23070122-E8E7-40B9-A48B-7C07CA5D74A6}"/>
    <dgm:cxn modelId="{7D146841-7F50-4162-A24C-6CF6121905CB}" type="presOf" srcId="{955716A2-49C3-4CE2-981C-96FE8700C59B}" destId="{A92DCD6C-3EBC-4076-BC92-7B4CB4196073}" srcOrd="0" destOrd="0" presId="urn:microsoft.com/office/officeart/2018/5/layout/IconCircleLabelList"/>
    <dgm:cxn modelId="{21BC5067-378C-4DC3-B397-4326CD882F6E}" type="presOf" srcId="{EDE5D913-D664-43A1-B3FF-3315CAB6E4AB}" destId="{7CF7B6DF-27C4-464C-8F64-EDBCA46EFD0A}" srcOrd="0" destOrd="0" presId="urn:microsoft.com/office/officeart/2018/5/layout/IconCircleLabelList"/>
    <dgm:cxn modelId="{E66C5D4C-C655-497C-830D-322FAF60CF45}" srcId="{EDE5D913-D664-43A1-B3FF-3315CAB6E4AB}" destId="{5FEFB105-3D18-4C0F-A025-C75AD76E991C}" srcOrd="1" destOrd="0" parTransId="{3DBE6BD5-3976-4C7B-951B-04D6BD1B6B46}" sibTransId="{FB035CD4-4F46-453F-AFED-79F8DDC651AE}"/>
    <dgm:cxn modelId="{31920B4D-729B-4694-BE15-ACE68AEA7E51}" type="presOf" srcId="{1D3C165C-C769-4B0C-A2AA-1F4D8923E7DD}" destId="{EAFB231A-2ADD-4095-B0AF-C50FCC7AD981}" srcOrd="0" destOrd="0" presId="urn:microsoft.com/office/officeart/2018/5/layout/IconCircleLabelList"/>
    <dgm:cxn modelId="{B2CAEF92-3ED3-48D5-8004-70CB4F6A3621}" srcId="{EDE5D913-D664-43A1-B3FF-3315CAB6E4AB}" destId="{1D3C165C-C769-4B0C-A2AA-1F4D8923E7DD}" srcOrd="2" destOrd="0" parTransId="{DD8D744A-D8F8-487D-80D8-4092EEFFC94E}" sibTransId="{C89F6B3E-ED29-460F-ABDA-0FE65E06C3B5}"/>
    <dgm:cxn modelId="{56EC9EBC-C1D9-4104-A407-D64B6CA69756}" type="presOf" srcId="{5FEFB105-3D18-4C0F-A025-C75AD76E991C}" destId="{5CF02AD0-166E-49DB-90EB-495BA75E9CD9}" srcOrd="0" destOrd="0" presId="urn:microsoft.com/office/officeart/2018/5/layout/IconCircleLabelList"/>
    <dgm:cxn modelId="{9D4A7EF4-30B4-4DA1-A932-FDAE94FAAC3C}" srcId="{EDE5D913-D664-43A1-B3FF-3315CAB6E4AB}" destId="{4265FE6A-20E0-4DB9-B9EE-167889B6E293}" srcOrd="3" destOrd="0" parTransId="{807E2E02-369B-4C9E-8BFD-6D7C3BBDB438}" sibTransId="{06F08DF7-D246-46CA-AAC3-81B8AFD5C80F}"/>
    <dgm:cxn modelId="{4AE91926-3C07-4644-94B0-D52922B79933}" type="presParOf" srcId="{7CF7B6DF-27C4-464C-8F64-EDBCA46EFD0A}" destId="{739EEA2F-9876-46DD-A1EA-AD56D82E61D7}" srcOrd="0" destOrd="0" presId="urn:microsoft.com/office/officeart/2018/5/layout/IconCircleLabelList"/>
    <dgm:cxn modelId="{9302A5EF-44F8-4895-BEF0-D91D515A4BDC}" type="presParOf" srcId="{739EEA2F-9876-46DD-A1EA-AD56D82E61D7}" destId="{5A3F1D59-E3EF-4272-B5FA-5D2E257D7AB0}" srcOrd="0" destOrd="0" presId="urn:microsoft.com/office/officeart/2018/5/layout/IconCircleLabelList"/>
    <dgm:cxn modelId="{0C911DBC-5E0F-4643-9328-41985F054B07}" type="presParOf" srcId="{739EEA2F-9876-46DD-A1EA-AD56D82E61D7}" destId="{2B34E0C6-1CB5-40F4-ACDF-4AD1E686FF04}" srcOrd="1" destOrd="0" presId="urn:microsoft.com/office/officeart/2018/5/layout/IconCircleLabelList"/>
    <dgm:cxn modelId="{175979B9-7BED-4C62-ADB5-3177FD3FEFE5}" type="presParOf" srcId="{739EEA2F-9876-46DD-A1EA-AD56D82E61D7}" destId="{8C47636A-4627-4C7A-9A15-3B3CD34FFBB2}" srcOrd="2" destOrd="0" presId="urn:microsoft.com/office/officeart/2018/5/layout/IconCircleLabelList"/>
    <dgm:cxn modelId="{C5EAE487-CECA-4D27-94F1-0956E7BE4BE7}" type="presParOf" srcId="{739EEA2F-9876-46DD-A1EA-AD56D82E61D7}" destId="{A92DCD6C-3EBC-4076-BC92-7B4CB4196073}" srcOrd="3" destOrd="0" presId="urn:microsoft.com/office/officeart/2018/5/layout/IconCircleLabelList"/>
    <dgm:cxn modelId="{24754FCA-02B6-4C19-9F85-95260F3B3CBA}" type="presParOf" srcId="{7CF7B6DF-27C4-464C-8F64-EDBCA46EFD0A}" destId="{8D77D88A-FB55-4878-907F-70000D8731C4}" srcOrd="1" destOrd="0" presId="urn:microsoft.com/office/officeart/2018/5/layout/IconCircleLabelList"/>
    <dgm:cxn modelId="{8160283A-C2ED-4040-8DB8-B7E2049112CD}" type="presParOf" srcId="{7CF7B6DF-27C4-464C-8F64-EDBCA46EFD0A}" destId="{0151CF2A-FA4C-4C38-AB99-475A3E93F351}" srcOrd="2" destOrd="0" presId="urn:microsoft.com/office/officeart/2018/5/layout/IconCircleLabelList"/>
    <dgm:cxn modelId="{22BEEC88-DA75-4AB4-A13C-F8E9F758511B}" type="presParOf" srcId="{0151CF2A-FA4C-4C38-AB99-475A3E93F351}" destId="{21728968-73B8-4BA6-AE93-5E3FFC9EFBA3}" srcOrd="0" destOrd="0" presId="urn:microsoft.com/office/officeart/2018/5/layout/IconCircleLabelList"/>
    <dgm:cxn modelId="{EAB6D18D-FEEC-4E2D-9685-38ED6AE72DDA}" type="presParOf" srcId="{0151CF2A-FA4C-4C38-AB99-475A3E93F351}" destId="{A7735607-608C-44C1-88ED-678B628F3D18}" srcOrd="1" destOrd="0" presId="urn:microsoft.com/office/officeart/2018/5/layout/IconCircleLabelList"/>
    <dgm:cxn modelId="{5F4AAFD9-FBC2-482D-88CA-A8BDC199E781}" type="presParOf" srcId="{0151CF2A-FA4C-4C38-AB99-475A3E93F351}" destId="{96CAFA9E-13BC-43BB-9CB3-F1B4671D0839}" srcOrd="2" destOrd="0" presId="urn:microsoft.com/office/officeart/2018/5/layout/IconCircleLabelList"/>
    <dgm:cxn modelId="{2E53DBA6-3E9D-456C-8005-27C29A13F170}" type="presParOf" srcId="{0151CF2A-FA4C-4C38-AB99-475A3E93F351}" destId="{5CF02AD0-166E-49DB-90EB-495BA75E9CD9}" srcOrd="3" destOrd="0" presId="urn:microsoft.com/office/officeart/2018/5/layout/IconCircleLabelList"/>
    <dgm:cxn modelId="{D9891848-7B39-4E9D-A7D1-B389AF101F86}" type="presParOf" srcId="{7CF7B6DF-27C4-464C-8F64-EDBCA46EFD0A}" destId="{2657E9BF-8E06-4970-86D0-2DFCE5CD2974}" srcOrd="3" destOrd="0" presId="urn:microsoft.com/office/officeart/2018/5/layout/IconCircleLabelList"/>
    <dgm:cxn modelId="{6BEBFCC1-09D6-40B1-AA63-7FB1101E2079}" type="presParOf" srcId="{7CF7B6DF-27C4-464C-8F64-EDBCA46EFD0A}" destId="{2EBABC74-D09B-44FC-83AE-DFDF015494B6}" srcOrd="4" destOrd="0" presId="urn:microsoft.com/office/officeart/2018/5/layout/IconCircleLabelList"/>
    <dgm:cxn modelId="{A7071CAD-9034-49F1-81FB-7C9BF019A754}" type="presParOf" srcId="{2EBABC74-D09B-44FC-83AE-DFDF015494B6}" destId="{5FDA4126-CADF-4759-9533-122D5C72FFD7}" srcOrd="0" destOrd="0" presId="urn:microsoft.com/office/officeart/2018/5/layout/IconCircleLabelList"/>
    <dgm:cxn modelId="{0965B81B-E8EA-4C44-8632-D2DFBBA11D3B}" type="presParOf" srcId="{2EBABC74-D09B-44FC-83AE-DFDF015494B6}" destId="{C6B79BE9-0B8F-426D-83FD-97DF2D12BB80}" srcOrd="1" destOrd="0" presId="urn:microsoft.com/office/officeart/2018/5/layout/IconCircleLabelList"/>
    <dgm:cxn modelId="{8C39B8AB-E3FC-4A96-88E3-7B24B2494B00}" type="presParOf" srcId="{2EBABC74-D09B-44FC-83AE-DFDF015494B6}" destId="{66D8C8F2-5DB0-4EEB-83DE-0795F1400148}" srcOrd="2" destOrd="0" presId="urn:microsoft.com/office/officeart/2018/5/layout/IconCircleLabelList"/>
    <dgm:cxn modelId="{5C107C8C-5AAD-4E4D-B5DA-28A44484E6A5}" type="presParOf" srcId="{2EBABC74-D09B-44FC-83AE-DFDF015494B6}" destId="{EAFB231A-2ADD-4095-B0AF-C50FCC7AD981}" srcOrd="3" destOrd="0" presId="urn:microsoft.com/office/officeart/2018/5/layout/IconCircleLabelList"/>
    <dgm:cxn modelId="{2984B765-590B-4DEE-AD7E-63FAD1640070}" type="presParOf" srcId="{7CF7B6DF-27C4-464C-8F64-EDBCA46EFD0A}" destId="{5C970F4C-8F12-448D-833A-DE6C03BB8922}" srcOrd="5" destOrd="0" presId="urn:microsoft.com/office/officeart/2018/5/layout/IconCircleLabelList"/>
    <dgm:cxn modelId="{EDC4C8DA-46C0-4021-AFE1-8A604660E991}" type="presParOf" srcId="{7CF7B6DF-27C4-464C-8F64-EDBCA46EFD0A}" destId="{DB22B2A6-6D35-4E77-BC6C-A0B0AABA0F1E}" srcOrd="6" destOrd="0" presId="urn:microsoft.com/office/officeart/2018/5/layout/IconCircleLabelList"/>
    <dgm:cxn modelId="{B964E498-0422-44B5-8DC0-2B18135E993A}" type="presParOf" srcId="{DB22B2A6-6D35-4E77-BC6C-A0B0AABA0F1E}" destId="{9A221EEB-0B81-480E-BC70-2818EE5388C5}" srcOrd="0" destOrd="0" presId="urn:microsoft.com/office/officeart/2018/5/layout/IconCircleLabelList"/>
    <dgm:cxn modelId="{9F018DF2-976E-4933-8BC8-10BB578809F7}" type="presParOf" srcId="{DB22B2A6-6D35-4E77-BC6C-A0B0AABA0F1E}" destId="{32BCED92-FE14-40FD-9C6D-0D2A7070CF3A}" srcOrd="1" destOrd="0" presId="urn:microsoft.com/office/officeart/2018/5/layout/IconCircleLabelList"/>
    <dgm:cxn modelId="{27FA84B7-93BD-4AE4-A12D-766CBD64722F}" type="presParOf" srcId="{DB22B2A6-6D35-4E77-BC6C-A0B0AABA0F1E}" destId="{CDE93D1D-C88A-4F91-A2F9-83206DBEBA3B}" srcOrd="2" destOrd="0" presId="urn:microsoft.com/office/officeart/2018/5/layout/IconCircleLabelList"/>
    <dgm:cxn modelId="{19476E2F-4CE6-4996-AEE7-E3D4112CEB4A}" type="presParOf" srcId="{DB22B2A6-6D35-4E77-BC6C-A0B0AABA0F1E}" destId="{B035AD8C-3A21-4FDE-849F-B8C766251E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F1D59-E3EF-4272-B5FA-5D2E257D7AB0}">
      <dsp:nvSpPr>
        <dsp:cNvPr id="0" name=""/>
        <dsp:cNvSpPr/>
      </dsp:nvSpPr>
      <dsp:spPr>
        <a:xfrm>
          <a:off x="676901" y="498355"/>
          <a:ext cx="1251168" cy="12511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4E0C6-1CB5-40F4-ACDF-4AD1E686FF04}">
      <dsp:nvSpPr>
        <dsp:cNvPr id="0" name=""/>
        <dsp:cNvSpPr/>
      </dsp:nvSpPr>
      <dsp:spPr>
        <a:xfrm>
          <a:off x="943544" y="764997"/>
          <a:ext cx="717883" cy="717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DCD6C-3EBC-4076-BC92-7B4CB4196073}">
      <dsp:nvSpPr>
        <dsp:cNvPr id="0" name=""/>
        <dsp:cNvSpPr/>
      </dsp:nvSpPr>
      <dsp:spPr>
        <a:xfrm>
          <a:off x="276937" y="2139232"/>
          <a:ext cx="205109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Tables</a:t>
          </a:r>
        </a:p>
      </dsp:txBody>
      <dsp:txXfrm>
        <a:off x="276937" y="2139232"/>
        <a:ext cx="2051096" cy="720000"/>
      </dsp:txXfrm>
    </dsp:sp>
    <dsp:sp modelId="{21728968-73B8-4BA6-AE93-5E3FFC9EFBA3}">
      <dsp:nvSpPr>
        <dsp:cNvPr id="0" name=""/>
        <dsp:cNvSpPr/>
      </dsp:nvSpPr>
      <dsp:spPr>
        <a:xfrm>
          <a:off x="3086939" y="498355"/>
          <a:ext cx="1251168" cy="12511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35607-608C-44C1-88ED-678B628F3D18}">
      <dsp:nvSpPr>
        <dsp:cNvPr id="0" name=""/>
        <dsp:cNvSpPr/>
      </dsp:nvSpPr>
      <dsp:spPr>
        <a:xfrm>
          <a:off x="3353582" y="764997"/>
          <a:ext cx="717883" cy="717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2AD0-166E-49DB-90EB-495BA75E9CD9}">
      <dsp:nvSpPr>
        <dsp:cNvPr id="0" name=""/>
        <dsp:cNvSpPr/>
      </dsp:nvSpPr>
      <dsp:spPr>
        <a:xfrm>
          <a:off x="2686976" y="2139232"/>
          <a:ext cx="205109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Relationships</a:t>
          </a:r>
        </a:p>
      </dsp:txBody>
      <dsp:txXfrm>
        <a:off x="2686976" y="2139232"/>
        <a:ext cx="2051096" cy="720000"/>
      </dsp:txXfrm>
    </dsp:sp>
    <dsp:sp modelId="{5FDA4126-CADF-4759-9533-122D5C72FFD7}">
      <dsp:nvSpPr>
        <dsp:cNvPr id="0" name=""/>
        <dsp:cNvSpPr/>
      </dsp:nvSpPr>
      <dsp:spPr>
        <a:xfrm>
          <a:off x="5496978" y="498355"/>
          <a:ext cx="1251168" cy="12511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79BE9-0B8F-426D-83FD-97DF2D12BB80}">
      <dsp:nvSpPr>
        <dsp:cNvPr id="0" name=""/>
        <dsp:cNvSpPr/>
      </dsp:nvSpPr>
      <dsp:spPr>
        <a:xfrm>
          <a:off x="5763620" y="764997"/>
          <a:ext cx="717883" cy="717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B231A-2ADD-4095-B0AF-C50FCC7AD981}">
      <dsp:nvSpPr>
        <dsp:cNvPr id="0" name=""/>
        <dsp:cNvSpPr/>
      </dsp:nvSpPr>
      <dsp:spPr>
        <a:xfrm>
          <a:off x="5097014" y="2139232"/>
          <a:ext cx="205109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Primary and Foreign Keys</a:t>
          </a:r>
        </a:p>
      </dsp:txBody>
      <dsp:txXfrm>
        <a:off x="5097014" y="2139232"/>
        <a:ext cx="2051096" cy="720000"/>
      </dsp:txXfrm>
    </dsp:sp>
    <dsp:sp modelId="{9A221EEB-0B81-480E-BC70-2818EE5388C5}">
      <dsp:nvSpPr>
        <dsp:cNvPr id="0" name=""/>
        <dsp:cNvSpPr/>
      </dsp:nvSpPr>
      <dsp:spPr>
        <a:xfrm>
          <a:off x="7907016" y="498355"/>
          <a:ext cx="1251168" cy="12511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CED92-FE14-40FD-9C6D-0D2A7070CF3A}">
      <dsp:nvSpPr>
        <dsp:cNvPr id="0" name=""/>
        <dsp:cNvSpPr/>
      </dsp:nvSpPr>
      <dsp:spPr>
        <a:xfrm>
          <a:off x="8173659" y="764997"/>
          <a:ext cx="717883" cy="717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5AD8C-3A21-4FDE-849F-B8C766251EBD}">
      <dsp:nvSpPr>
        <dsp:cNvPr id="0" name=""/>
        <dsp:cNvSpPr/>
      </dsp:nvSpPr>
      <dsp:spPr>
        <a:xfrm>
          <a:off x="7507052" y="2139232"/>
          <a:ext cx="205109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Queries</a:t>
          </a:r>
        </a:p>
      </dsp:txBody>
      <dsp:txXfrm>
        <a:off x="7507052" y="2139232"/>
        <a:ext cx="205109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29862E-49B7-4496-AAEA-91C8C3917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D229D-1CDC-4D09-8EBC-9C8E245CA3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3EAFA-D23E-4274-BFE0-8B7BB1CC732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C12E1-9270-4809-AD3C-96C9F0C13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B05E2-7EE2-4C68-8B48-597B409A0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AB21-7D34-4B2D-BB86-FC888B95D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4A10-EC9E-4EB2-A0F0-F6950D49F4F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B98D6-12D3-4DC5-B618-E62705E4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B98D6-12D3-4DC5-B618-E62705E4D7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11/24/2020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0022" y="6309360"/>
            <a:ext cx="1189060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r>
              <a:rPr lang="en-US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71938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4F9DF-D0D4-497D-ABB3-5BE0CF3D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59-10CA-45AA-9284-1762ACF75F19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BEEFF-B5E1-49F6-877D-AD41693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A6A98-A9A6-4FE5-9DEA-A71CD9A6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r>
              <a:rPr lang="en-US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406999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1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11/24/2020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0FA459-10CA-45AA-9284-1762ACF75F19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2596" y="6309360"/>
            <a:ext cx="1166485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r>
              <a:rPr lang="en-US"/>
              <a:t>/22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647" y="1439655"/>
            <a:ext cx="7366236" cy="2525667"/>
          </a:xfrm>
        </p:spPr>
        <p:txBody>
          <a:bodyPr anchor="b">
            <a:normAutofit fontScale="90000"/>
          </a:bodyPr>
          <a:lstStyle/>
          <a:p>
            <a:r>
              <a:rPr lang="en-US" sz="6600">
                <a:solidFill>
                  <a:schemeClr val="tx2"/>
                </a:solidFill>
                <a:ea typeface="Meiryo"/>
              </a:rPr>
              <a:t>University XYZ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7327" y="3719259"/>
            <a:ext cx="2314697" cy="2215198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>
                <a:solidFill>
                  <a:schemeClr val="tx1"/>
                </a:solidFill>
                <a:ea typeface="Meiryo"/>
              </a:rPr>
              <a:t>Created by</a:t>
            </a:r>
            <a:endParaRPr lang="en-US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1"/>
                </a:solidFill>
                <a:ea typeface="Meiryo"/>
              </a:rPr>
              <a:t>Henry Depew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1"/>
                </a:solidFill>
                <a:ea typeface="Meiryo"/>
              </a:rPr>
              <a:t>Franklin Overton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1"/>
                </a:solidFill>
                <a:ea typeface="Meiryo"/>
              </a:rPr>
              <a:t>Sami </a:t>
            </a:r>
            <a:r>
              <a:rPr lang="en-US" sz="1400" b="1" err="1">
                <a:solidFill>
                  <a:schemeClr val="tx1"/>
                </a:solidFill>
                <a:ea typeface="Meiryo"/>
              </a:rPr>
              <a:t>Jenedi</a:t>
            </a:r>
            <a:endParaRPr lang="en-US" sz="1400" b="1">
              <a:solidFill>
                <a:schemeClr val="tx1"/>
              </a:solidFill>
              <a:ea typeface="Meiryo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1"/>
                </a:solidFill>
                <a:ea typeface="Meiryo"/>
              </a:rPr>
              <a:t>Austin Switzer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tx1"/>
                </a:solidFill>
                <a:ea typeface="Meiryo"/>
              </a:rPr>
              <a:t>Bret Riedel</a:t>
            </a:r>
          </a:p>
          <a:p>
            <a:endParaRPr lang="en-US" sz="1400" b="1">
              <a:solidFill>
                <a:schemeClr val="tx1"/>
              </a:solidFill>
              <a:ea typeface="Meiryo"/>
            </a:endParaRPr>
          </a:p>
          <a:p>
            <a:endParaRPr lang="en-US" b="1">
              <a:solidFill>
                <a:schemeClr val="tx1"/>
              </a:solidFill>
              <a:ea typeface="Meiry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F2688-295D-4D27-815A-D4255EC9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Resolving Relationships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A004-C51A-4D33-9812-1942B260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Our database originally had 10 tables.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These tables contained a number of many-to-many relationships.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By creating intersect entities, we were able to get rid of the many to many relationships in our database.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We now have 14 tables.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95FE-9804-40D4-8ED7-A42ADFE6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10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1715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0A5B42-C3DA-4114-8012-9C343CA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Primary and Foreign Keys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144E7-9C90-402B-BDF9-9A26D057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11</a:t>
            </a:fld>
            <a:r>
              <a:rPr lang="en-US"/>
              <a:t>/27</a:t>
            </a:r>
          </a:p>
        </p:txBody>
      </p:sp>
      <p:pic>
        <p:nvPicPr>
          <p:cNvPr id="1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FBCC27F-C8A6-4AF2-94D2-E57270F9D8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21" y="2472966"/>
            <a:ext cx="6123225" cy="40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5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A50F31-4A90-47D3-BEE1-6E331D6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DB Hosting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2CE314-8A15-44DF-AF0D-8D2733E47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AWS EC2</a:t>
            </a:r>
          </a:p>
          <a:p>
            <a:pPr marL="285750" lvl="3" indent="-285750">
              <a:buFontTx/>
              <a:buChar char="-"/>
            </a:pPr>
            <a:r>
              <a:rPr lang="en-US"/>
              <a:t>Other alternatives such as Azure or AWS RDS for more data </a:t>
            </a:r>
          </a:p>
          <a:p>
            <a:pPr marL="285750" indent="-285750">
              <a:buFontTx/>
              <a:buChar char="-"/>
            </a:pPr>
            <a:r>
              <a:rPr lang="en-US"/>
              <a:t>Ubuntu 18.04</a:t>
            </a:r>
          </a:p>
          <a:p>
            <a:pPr marL="285750" lvl="3" indent="-285750">
              <a:buFontTx/>
              <a:buChar char="-"/>
            </a:pPr>
            <a:r>
              <a:rPr lang="en-US"/>
              <a:t>Free Linux offering in EC2</a:t>
            </a:r>
          </a:p>
          <a:p>
            <a:pPr marL="285750" indent="-285750">
              <a:buFontTx/>
              <a:buChar char="-"/>
            </a:pPr>
            <a:r>
              <a:rPr lang="en-US"/>
              <a:t>MySQL 5.7</a:t>
            </a:r>
          </a:p>
          <a:p>
            <a:pPr marL="285750" indent="-285750">
              <a:buFontTx/>
              <a:buChar char="-"/>
            </a:pPr>
            <a:r>
              <a:rPr lang="en-US"/>
              <a:t>Accessed with MySQL Workbench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328A-C367-47F9-9E09-84C25654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12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9754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92991-B504-4169-A63C-53CCCDA5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FE9B7B8E-2B04-437C-AFCD-60B09185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962" y="1095508"/>
            <a:ext cx="5016894" cy="50168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F696A-35C0-4F5C-B211-F208CAC8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13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657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8750C1-9C55-428C-A9B1-6500C276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6CBAA-19AA-4692-9215-18E25FFE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81030"/>
            <a:ext cx="9935571" cy="342615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>
                <a:ea typeface="+mn-lt"/>
                <a:cs typeface="+mn-lt"/>
              </a:rPr>
              <a:t>List all the schools located on ‘Toronto Campus’, and sort them by school name.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endParaRPr lang="en-US" b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SELECT name as “School Name” 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FROM SCHOOL 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WHERE campus LIKE ‘%Toronto% ‘ 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ORDER BY name;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B0759-D907-4DA6-A243-8B0039F3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14</a:t>
            </a:fld>
            <a:r>
              <a:rPr lang="en-US"/>
              <a:t>/27</a:t>
            </a:r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616368B-5B47-4AEC-8914-A3CF6450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47" y="3875229"/>
            <a:ext cx="3503361" cy="1502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66B8D0-A4B6-4BDB-8ACD-2D71CD64D511}"/>
              </a:ext>
            </a:extLst>
          </p:cNvPr>
          <p:cNvSpPr txBox="1"/>
          <p:nvPr/>
        </p:nvSpPr>
        <p:spPr>
          <a:xfrm>
            <a:off x="10830758" y="1731146"/>
            <a:ext cx="110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Franklin</a:t>
            </a:r>
          </a:p>
        </p:txBody>
      </p:sp>
    </p:spTree>
    <p:extLst>
      <p:ext uri="{BB962C8B-B14F-4D97-AF65-F5344CB8AC3E}">
        <p14:creationId xmlns:p14="http://schemas.microsoft.com/office/powerpoint/2010/main" val="281504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67616-7982-4B80-B72F-32C9474B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D316-7FDA-45CB-9CD8-0DE9E6A0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List all the programs provided by ‘science faculty’.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0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SELECT </a:t>
            </a:r>
            <a:r>
              <a:rPr lang="en-US" b="0" err="1">
                <a:ea typeface="+mn-lt"/>
                <a:cs typeface="+mn-lt"/>
              </a:rPr>
              <a:t>p.title</a:t>
            </a:r>
            <a:r>
              <a:rPr lang="en-US" b="0">
                <a:ea typeface="+mn-lt"/>
                <a:cs typeface="+mn-lt"/>
              </a:rPr>
              <a:t> as “Program Title”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FROM PROGRAM p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INNER JOIN SCHOOL s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ON </a:t>
            </a:r>
            <a:r>
              <a:rPr lang="en-US" b="0" err="1">
                <a:ea typeface="+mn-lt"/>
                <a:cs typeface="+mn-lt"/>
              </a:rPr>
              <a:t>p.school</a:t>
            </a:r>
            <a:r>
              <a:rPr lang="en-US" b="0">
                <a:ea typeface="+mn-lt"/>
                <a:cs typeface="+mn-lt"/>
              </a:rPr>
              <a:t> = s.name 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WHERE </a:t>
            </a:r>
            <a:r>
              <a:rPr lang="en-US" b="0" err="1">
                <a:ea typeface="+mn-lt"/>
                <a:cs typeface="+mn-lt"/>
              </a:rPr>
              <a:t>s.faculty</a:t>
            </a:r>
            <a:r>
              <a:rPr lang="en-US" b="0">
                <a:ea typeface="+mn-lt"/>
                <a:cs typeface="+mn-lt"/>
              </a:rPr>
              <a:t> LIKE ‘Science’;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5390D-E3B5-4461-8115-2BFA59E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15</a:t>
            </a:fld>
            <a:r>
              <a:rPr lang="en-US"/>
              <a:t>/27</a:t>
            </a:r>
          </a:p>
        </p:txBody>
      </p:sp>
      <p:pic>
        <p:nvPicPr>
          <p:cNvPr id="10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B77479-6B5A-434E-91B4-1FBD6C54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56" y="3785931"/>
            <a:ext cx="3523342" cy="1621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507B9A-88D0-430A-A5D8-6A4FF2E22F3C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Bret</a:t>
            </a:r>
          </a:p>
        </p:txBody>
      </p:sp>
    </p:spTree>
    <p:extLst>
      <p:ext uri="{BB962C8B-B14F-4D97-AF65-F5344CB8AC3E}">
        <p14:creationId xmlns:p14="http://schemas.microsoft.com/office/powerpoint/2010/main" val="367175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BB5C-BBBD-4322-8528-1721BE8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3659-87C0-4E81-9909-6F483898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Give all the names of the lecturers who are the members of the committee and sort by their name.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0">
              <a:ea typeface="Meiryo"/>
            </a:endParaRPr>
          </a:p>
          <a:p>
            <a:r>
              <a:rPr lang="en-US" b="0">
                <a:ea typeface="+mn-lt"/>
                <a:cs typeface="+mn-lt"/>
              </a:rPr>
              <a:t>SELECT name as Member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FROM LECTURER l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INNER JOIN LECTURER_COMMITTEE lc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ON l.id = </a:t>
            </a:r>
            <a:r>
              <a:rPr lang="en-US" b="0" err="1">
                <a:ea typeface="+mn-lt"/>
                <a:cs typeface="+mn-lt"/>
              </a:rPr>
              <a:t>lc.lecturer_id</a:t>
            </a:r>
            <a:r>
              <a:rPr lang="en-US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WHERE  </a:t>
            </a:r>
            <a:r>
              <a:rPr lang="en-US" b="0" err="1">
                <a:ea typeface="+mn-lt"/>
                <a:cs typeface="+mn-lt"/>
              </a:rPr>
              <a:t>lc.committee_name</a:t>
            </a:r>
            <a:r>
              <a:rPr lang="en-US" b="0">
                <a:ea typeface="+mn-lt"/>
                <a:cs typeface="+mn-lt"/>
              </a:rPr>
              <a:t> LIKE ‘Advisory’ &amp;&amp; </a:t>
            </a:r>
            <a:r>
              <a:rPr lang="en-US" b="0" err="1">
                <a:ea typeface="+mn-lt"/>
                <a:cs typeface="+mn-lt"/>
              </a:rPr>
              <a:t>lc.faculty</a:t>
            </a:r>
            <a:r>
              <a:rPr lang="en-US" b="0">
                <a:ea typeface="+mn-lt"/>
                <a:cs typeface="+mn-lt"/>
              </a:rPr>
              <a:t> LIKE ‘Science’ 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ORDER BY l.name;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BB7C-55EC-4DA6-8248-448C982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063" y="6300482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/>
              <a:t>/27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B3AED7-DA50-426D-BA33-12D4B737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96" y="3286805"/>
            <a:ext cx="2827563" cy="1418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B30C63-E1B5-4A92-8122-DD2787F356C2}"/>
              </a:ext>
            </a:extLst>
          </p:cNvPr>
          <p:cNvSpPr txBox="1"/>
          <p:nvPr/>
        </p:nvSpPr>
        <p:spPr>
          <a:xfrm>
            <a:off x="10830758" y="1731146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Franklin</a:t>
            </a:r>
          </a:p>
        </p:txBody>
      </p:sp>
    </p:spTree>
    <p:extLst>
      <p:ext uri="{BB962C8B-B14F-4D97-AF65-F5344CB8AC3E}">
        <p14:creationId xmlns:p14="http://schemas.microsoft.com/office/powerpoint/2010/main" val="231421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CFC0C-86F1-43DC-A552-EB6E2DDA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2434-124D-4139-8CE7-40DBF46E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List all supervisor’s names and the names of the lecturers they manage.  Please sort by supervisor name and lecturer name.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0">
              <a:ea typeface="Meiryo"/>
            </a:endParaRPr>
          </a:p>
          <a:p>
            <a:r>
              <a:rPr lang="en-US" b="0">
                <a:ea typeface="+mn-lt"/>
                <a:cs typeface="+mn-lt"/>
              </a:rPr>
              <a:t>SELECT t1.name as Supervisor, t2.name as Subordinate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FROM LECTURER t1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JOIN LECTURER t2 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ON t1.id = t2.supervisor;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88BE-E12A-4EAD-AA45-E7D19E1B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17</a:t>
            </a:fld>
            <a:r>
              <a:rPr lang="en-US"/>
              <a:t>/27</a:t>
            </a:r>
          </a:p>
        </p:txBody>
      </p:sp>
      <p:pic>
        <p:nvPicPr>
          <p:cNvPr id="10" name="Picture 3" descr="A picture containing 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715B3F14-AF5F-4B39-9B32-C511DC30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831" y="4708467"/>
            <a:ext cx="5228771" cy="1475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8C3ADF-AF80-4893-9BDE-75ECAF9AC900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Austin</a:t>
            </a:r>
          </a:p>
        </p:txBody>
      </p:sp>
    </p:spTree>
    <p:extLst>
      <p:ext uri="{BB962C8B-B14F-4D97-AF65-F5344CB8AC3E}">
        <p14:creationId xmlns:p14="http://schemas.microsoft.com/office/powerpoint/2010/main" val="271561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B085-47EA-4A86-8891-BF5BFDF6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7289-35F5-4FCB-B157-6FA8E97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Give all the lecturers who are not members of a committee.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0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SELECT name as “Lecturer Name”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FROM LECTURER t1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LEFT JOIN LECTURER_COMMITTEE t2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ON t1.id = t2.lecturer_id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WHERE t2.lecturer_id IS NULL; 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6089-75BF-4E69-9B0D-2A595D15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18</a:t>
            </a:fld>
            <a:r>
              <a:rPr lang="en-US"/>
              <a:t>/27</a:t>
            </a:r>
          </a:p>
        </p:txBody>
      </p:sp>
      <p:pic>
        <p:nvPicPr>
          <p:cNvPr id="10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294680-FBC4-4B28-BD6C-D53F35A6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33" y="3638900"/>
            <a:ext cx="2672896" cy="1710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4DBA11-90C6-4E7A-863A-9F1E60D9E9D1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Meiryo"/>
              </a:rPr>
              <a:t>Austin</a:t>
            </a:r>
          </a:p>
        </p:txBody>
      </p:sp>
    </p:spTree>
    <p:extLst>
      <p:ext uri="{BB962C8B-B14F-4D97-AF65-F5344CB8AC3E}">
        <p14:creationId xmlns:p14="http://schemas.microsoft.com/office/powerpoint/2010/main" val="156707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3E34B-9799-49F7-82AF-2CC73BEA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4A5A-2524-4DA0-8F38-6C2A5582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Give the total number of courses for each program.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0">
              <a:ea typeface="Meiryo"/>
            </a:endParaRPr>
          </a:p>
          <a:p>
            <a:r>
              <a:rPr lang="en-US" b="0">
                <a:ea typeface="+mn-lt"/>
                <a:cs typeface="+mn-lt"/>
              </a:rPr>
              <a:t>SELECT program as “Program Code”, COUNT(code) as “Total Courses”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FROM COURSE 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GROUP BY program;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8360F-4FCF-4A4F-B987-CBFA7F7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19</a:t>
            </a:fld>
            <a:r>
              <a:rPr lang="en-US"/>
              <a:t>/27</a:t>
            </a:r>
          </a:p>
        </p:txBody>
      </p:sp>
      <p:pic>
        <p:nvPicPr>
          <p:cNvPr id="10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CDEEDC3-A83E-44F5-9BFE-43BBA3D5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29" y="4433506"/>
            <a:ext cx="4230914" cy="1750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48055D-4308-4591-927D-3013A5392E1E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Sami</a:t>
            </a:r>
          </a:p>
        </p:txBody>
      </p:sp>
    </p:spTree>
    <p:extLst>
      <p:ext uri="{BB962C8B-B14F-4D97-AF65-F5344CB8AC3E}">
        <p14:creationId xmlns:p14="http://schemas.microsoft.com/office/powerpoint/2010/main" val="374291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71E9-1C0E-4638-8042-823A10C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>
                <a:solidFill>
                  <a:schemeClr val="bg1"/>
                </a:solidFill>
              </a:rPr>
              <a:t>Databases 101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420EB0BA-D2CE-4FD4-911F-87BD9273F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962" y="1095508"/>
            <a:ext cx="5016894" cy="50168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DEF25-2C88-4E3B-A4F9-59A367F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9324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DBF2D-F7D6-480F-980C-9C29F288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E889-7D87-4187-934A-9F2F916E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Give all the lecturers with the courses they are teaching.  Sort by lecturer name.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0">
              <a:ea typeface="Meiryo"/>
            </a:endParaRPr>
          </a:p>
          <a:p>
            <a:r>
              <a:rPr lang="en-US" b="0">
                <a:ea typeface="+mn-lt"/>
                <a:cs typeface="+mn-lt"/>
              </a:rPr>
              <a:t>SELECT name as “Lecturer Name”, </a:t>
            </a:r>
            <a:r>
              <a:rPr lang="en-US" b="0" err="1">
                <a:ea typeface="+mn-lt"/>
                <a:cs typeface="+mn-lt"/>
              </a:rPr>
              <a:t>s.course_code</a:t>
            </a:r>
            <a:r>
              <a:rPr lang="en-US" b="0">
                <a:ea typeface="+mn-lt"/>
                <a:cs typeface="+mn-lt"/>
              </a:rPr>
              <a:t> as “Course Code”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FROM LECTURER l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INNER JOIN SECTION s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On l.id = </a:t>
            </a:r>
            <a:r>
              <a:rPr lang="en-US" b="0" err="1">
                <a:ea typeface="+mn-lt"/>
                <a:cs typeface="+mn-lt"/>
              </a:rPr>
              <a:t>s.lecturer_id</a:t>
            </a:r>
            <a:r>
              <a:rPr lang="en-US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WHERE l.id = </a:t>
            </a:r>
            <a:r>
              <a:rPr lang="en-US" b="0" err="1">
                <a:ea typeface="+mn-lt"/>
                <a:cs typeface="+mn-lt"/>
              </a:rPr>
              <a:t>s.lecturer_id</a:t>
            </a:r>
            <a:r>
              <a:rPr lang="en-US" b="0">
                <a:ea typeface="+mn-lt"/>
                <a:cs typeface="+mn-lt"/>
              </a:rPr>
              <a:t> 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ORDER BY l.name;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8B6E-06DB-43FC-A434-18A235B9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20</a:t>
            </a:fld>
            <a:r>
              <a:rPr lang="en-US"/>
              <a:t>/27</a:t>
            </a:r>
          </a:p>
        </p:txBody>
      </p:sp>
      <p:pic>
        <p:nvPicPr>
          <p:cNvPr id="10" name="Picture 3" descr="Table&#10;&#10;Description automatically generated">
            <a:extLst>
              <a:ext uri="{FF2B5EF4-FFF2-40B4-BE49-F238E27FC236}">
                <a16:creationId xmlns:a16="http://schemas.microsoft.com/office/drawing/2014/main" id="{3C3D1870-E3C3-4246-8C63-C763154D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44" y="4205405"/>
            <a:ext cx="4330699" cy="1786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9589E5-4743-47C7-858D-0F1FA8A11584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Sami</a:t>
            </a:r>
          </a:p>
        </p:txBody>
      </p:sp>
    </p:spTree>
    <p:extLst>
      <p:ext uri="{BB962C8B-B14F-4D97-AF65-F5344CB8AC3E}">
        <p14:creationId xmlns:p14="http://schemas.microsoft.com/office/powerpoint/2010/main" val="317177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4D128-AC23-4FC7-95AA-8791B1C2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196D-6E9A-4CE9-8270-A929D8DB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Give all the course titles and their corresponding prerequisite course titles.</a:t>
            </a:r>
            <a:r>
              <a:rPr lang="en-US" b="0">
                <a:ea typeface="+mn-lt"/>
                <a:cs typeface="+mn-lt"/>
              </a:rPr>
              <a:t> </a:t>
            </a:r>
            <a:endParaRPr lang="en-US"/>
          </a:p>
          <a:p>
            <a:endParaRPr lang="en-US" b="0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SELECT </a:t>
            </a:r>
            <a:r>
              <a:rPr lang="en-US" b="0" err="1">
                <a:ea typeface="+mn-lt"/>
                <a:cs typeface="+mn-lt"/>
              </a:rPr>
              <a:t>c.title</a:t>
            </a:r>
            <a:r>
              <a:rPr lang="en-US" b="0">
                <a:ea typeface="+mn-lt"/>
                <a:cs typeface="+mn-lt"/>
              </a:rPr>
              <a:t> as “Course Title”,  c2.title as “Prerequisite Title”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FROM COURSE c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LEFT JOIN PREREQUISITE pr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ON </a:t>
            </a:r>
            <a:r>
              <a:rPr lang="en-US" b="0" err="1">
                <a:ea typeface="+mn-lt"/>
                <a:cs typeface="+mn-lt"/>
              </a:rPr>
              <a:t>c.code</a:t>
            </a:r>
            <a:r>
              <a:rPr lang="en-US" b="0">
                <a:ea typeface="+mn-lt"/>
                <a:cs typeface="+mn-lt"/>
              </a:rPr>
              <a:t> = </a:t>
            </a:r>
            <a:r>
              <a:rPr lang="en-US" b="0" err="1">
                <a:ea typeface="+mn-lt"/>
                <a:cs typeface="+mn-lt"/>
              </a:rPr>
              <a:t>pr.course_code</a:t>
            </a:r>
            <a:r>
              <a:rPr lang="en-US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LEFT JOIN COURSE c2 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ON </a:t>
            </a:r>
            <a:r>
              <a:rPr lang="en-US" b="0" err="1">
                <a:ea typeface="+mn-lt"/>
                <a:cs typeface="+mn-lt"/>
              </a:rPr>
              <a:t>pr.prerequisite_code</a:t>
            </a:r>
            <a:r>
              <a:rPr lang="en-US" b="0">
                <a:ea typeface="+mn-lt"/>
                <a:cs typeface="+mn-lt"/>
              </a:rPr>
              <a:t> = c2.code;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FCC15-0BE0-48C4-8A39-BF000C3C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21</a:t>
            </a:fld>
            <a:r>
              <a:rPr lang="en-US"/>
              <a:t>/27</a:t>
            </a:r>
          </a:p>
        </p:txBody>
      </p:sp>
      <p:pic>
        <p:nvPicPr>
          <p:cNvPr id="10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925F05-B3CA-4A86-AB9F-CC9175E8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86" y="4217439"/>
            <a:ext cx="4498679" cy="2091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EBC4F3-ABF3-40D8-BE6C-EB9B79B26DFB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Henry</a:t>
            </a:r>
          </a:p>
        </p:txBody>
      </p:sp>
    </p:spTree>
    <p:extLst>
      <p:ext uri="{BB962C8B-B14F-4D97-AF65-F5344CB8AC3E}">
        <p14:creationId xmlns:p14="http://schemas.microsoft.com/office/powerpoint/2010/main" val="419802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AEAD7-0907-412A-8E88-58EEC8DE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Query 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7283-7B61-40E4-97CD-C09C964F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55000" lnSpcReduction="20000"/>
          </a:bodyPr>
          <a:lstStyle/>
          <a:p>
            <a:r>
              <a:rPr lang="en-US">
                <a:ea typeface="+mn-lt"/>
                <a:cs typeface="+mn-lt"/>
              </a:rPr>
              <a:t>Give the top 5 courses which have the most students.</a:t>
            </a:r>
            <a:r>
              <a:rPr lang="en-US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0">
              <a:ea typeface="Meiryo"/>
            </a:endParaRPr>
          </a:p>
          <a:p>
            <a:r>
              <a:rPr lang="en-US" b="0">
                <a:ea typeface="+mn-lt"/>
                <a:cs typeface="+mn-lt"/>
              </a:rPr>
              <a:t>SELECT c. title as “Course Title”, </a:t>
            </a:r>
            <a:r>
              <a:rPr lang="en-US" b="0" err="1">
                <a:ea typeface="+mn-lt"/>
                <a:cs typeface="+mn-lt"/>
              </a:rPr>
              <a:t>s.course_code</a:t>
            </a:r>
            <a:r>
              <a:rPr lang="en-US" b="0">
                <a:ea typeface="+mn-lt"/>
                <a:cs typeface="+mn-lt"/>
              </a:rPr>
              <a:t> as “Course Code”, COUNT(</a:t>
            </a:r>
            <a:r>
              <a:rPr lang="en-US" b="0" err="1">
                <a:ea typeface="+mn-lt"/>
                <a:cs typeface="+mn-lt"/>
              </a:rPr>
              <a:t>sc.section_id</a:t>
            </a:r>
            <a:r>
              <a:rPr lang="en-US" b="0">
                <a:ea typeface="+mn-lt"/>
                <a:cs typeface="+mn-lt"/>
              </a:rPr>
              <a:t>) as “Student Count” 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FROM SECTION s </a:t>
            </a:r>
            <a:endParaRPr lang="en-US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INNER JOIN STUDENT_COURSE </a:t>
            </a:r>
            <a:r>
              <a:rPr lang="en-US" b="0" err="1">
                <a:ea typeface="+mn-lt"/>
                <a:cs typeface="+mn-lt"/>
              </a:rPr>
              <a:t>sc</a:t>
            </a:r>
            <a:r>
              <a:rPr lang="en-US" b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ON s.id = </a:t>
            </a:r>
            <a:r>
              <a:rPr lang="en-US" b="0" err="1">
                <a:ea typeface="+mn-lt"/>
                <a:cs typeface="+mn-lt"/>
              </a:rPr>
              <a:t>sc.section_id</a:t>
            </a:r>
            <a:r>
              <a:rPr lang="en-US" b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INNER JOIN COURSE c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ON </a:t>
            </a:r>
            <a:r>
              <a:rPr lang="en-US" b="0" err="1">
                <a:ea typeface="+mn-lt"/>
                <a:cs typeface="+mn-lt"/>
              </a:rPr>
              <a:t>c.code</a:t>
            </a:r>
            <a:r>
              <a:rPr lang="en-US" b="0">
                <a:ea typeface="+mn-lt"/>
                <a:cs typeface="+mn-lt"/>
              </a:rPr>
              <a:t> = </a:t>
            </a:r>
            <a:r>
              <a:rPr lang="en-US" b="0" err="1">
                <a:ea typeface="+mn-lt"/>
                <a:cs typeface="+mn-lt"/>
              </a:rPr>
              <a:t>s.course_code</a:t>
            </a:r>
            <a:r>
              <a:rPr lang="en-US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GROUP BY </a:t>
            </a:r>
            <a:r>
              <a:rPr lang="en-US" b="0" err="1">
                <a:ea typeface="+mn-lt"/>
                <a:cs typeface="+mn-lt"/>
              </a:rPr>
              <a:t>s.course_code</a:t>
            </a:r>
            <a:r>
              <a:rPr lang="en-US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ORDER BY COUNT(</a:t>
            </a:r>
            <a:r>
              <a:rPr lang="en-US" b="0" err="1">
                <a:ea typeface="+mn-lt"/>
                <a:cs typeface="+mn-lt"/>
              </a:rPr>
              <a:t>sc.section_id</a:t>
            </a:r>
            <a:r>
              <a:rPr lang="en-US" b="0">
                <a:ea typeface="+mn-lt"/>
                <a:cs typeface="+mn-lt"/>
              </a:rPr>
              <a:t>) DESC 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b="0">
                <a:ea typeface="+mn-lt"/>
                <a:cs typeface="+mn-lt"/>
              </a:rPr>
              <a:t>LIMIT 5;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8BD3E-DFE5-4FD7-941C-E6C77FD9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22</a:t>
            </a:fld>
            <a:r>
              <a:rPr lang="en-US"/>
              <a:t>/27</a:t>
            </a:r>
          </a:p>
        </p:txBody>
      </p:sp>
      <p:pic>
        <p:nvPicPr>
          <p:cNvPr id="10" name="Picture 3" descr="Table&#10;&#10;Description automatically generated">
            <a:extLst>
              <a:ext uri="{FF2B5EF4-FFF2-40B4-BE49-F238E27FC236}">
                <a16:creationId xmlns:a16="http://schemas.microsoft.com/office/drawing/2014/main" id="{C0B32CE6-BB50-49A6-9FC0-38DD89A9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08" y="4293417"/>
            <a:ext cx="5077421" cy="1466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1945B-C1A1-4BF1-8021-18DDB4655513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Bret</a:t>
            </a:r>
          </a:p>
        </p:txBody>
      </p:sp>
    </p:spTree>
    <p:extLst>
      <p:ext uri="{BB962C8B-B14F-4D97-AF65-F5344CB8AC3E}">
        <p14:creationId xmlns:p14="http://schemas.microsoft.com/office/powerpoint/2010/main" val="271274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85D17-4452-4B36-965D-8F577D81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75248"/>
            <a:ext cx="9935571" cy="4002833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1400">
                <a:ea typeface="+mn-lt"/>
                <a:cs typeface="+mn-lt"/>
              </a:rPr>
              <a:t>Give any students and the Prerequisites they need to take based on classes they are enrolled in currently.</a:t>
            </a:r>
            <a:r>
              <a:rPr lang="en-US" sz="1400" b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en-US" sz="1400" b="0">
                <a:ea typeface="+mn-lt"/>
                <a:cs typeface="+mn-lt"/>
              </a:rPr>
              <a:t>SELECT s.name as Name, </a:t>
            </a:r>
            <a:r>
              <a:rPr lang="en-US" sz="1400" b="0" err="1">
                <a:ea typeface="+mn-lt"/>
                <a:cs typeface="+mn-lt"/>
              </a:rPr>
              <a:t>pr.prerequisite_code</a:t>
            </a:r>
            <a:r>
              <a:rPr lang="en-US" sz="1400" b="0">
                <a:ea typeface="+mn-lt"/>
                <a:cs typeface="+mn-lt"/>
              </a:rPr>
              <a:t> as ‘Missing Class’, </a:t>
            </a:r>
            <a:r>
              <a:rPr lang="en-US" sz="1400" b="0" err="1">
                <a:ea typeface="+mn-lt"/>
                <a:cs typeface="+mn-lt"/>
              </a:rPr>
              <a:t>pr.course_code</a:t>
            </a:r>
            <a:r>
              <a:rPr lang="en-US" sz="1400" b="0">
                <a:ea typeface="+mn-lt"/>
                <a:cs typeface="+mn-lt"/>
              </a:rPr>
              <a:t> as ‘Required by’ 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FROM STUDENT s 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INNER JOIN STUDENT_COURSE </a:t>
            </a:r>
            <a:r>
              <a:rPr lang="en-US" sz="1400" b="0" err="1">
                <a:ea typeface="+mn-lt"/>
                <a:cs typeface="+mn-lt"/>
              </a:rPr>
              <a:t>sc</a:t>
            </a:r>
            <a:r>
              <a:rPr lang="en-US" sz="1400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ON s.id = </a:t>
            </a:r>
            <a:r>
              <a:rPr lang="en-US" sz="1400" b="0" err="1">
                <a:ea typeface="+mn-lt"/>
                <a:cs typeface="+mn-lt"/>
              </a:rPr>
              <a:t>sc.student_id</a:t>
            </a:r>
            <a:r>
              <a:rPr lang="en-US" sz="1400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INNER JOIN SECTION </a:t>
            </a:r>
            <a:r>
              <a:rPr lang="en-US" sz="1400" b="0" err="1">
                <a:ea typeface="+mn-lt"/>
                <a:cs typeface="+mn-lt"/>
              </a:rPr>
              <a:t>sn</a:t>
            </a:r>
            <a:r>
              <a:rPr lang="en-US" sz="1400" b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ON sn.id = </a:t>
            </a:r>
            <a:r>
              <a:rPr lang="en-US" sz="1400" b="0" err="1">
                <a:ea typeface="+mn-lt"/>
                <a:cs typeface="+mn-lt"/>
              </a:rPr>
              <a:t>sc.section_id</a:t>
            </a:r>
            <a:r>
              <a:rPr lang="en-US" sz="1400" b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INNER JOIN PREREQUISITE pr 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ON </a:t>
            </a:r>
            <a:r>
              <a:rPr lang="en-US" sz="1400" b="0" err="1">
                <a:ea typeface="+mn-lt"/>
                <a:cs typeface="+mn-lt"/>
              </a:rPr>
              <a:t>sn.course_code</a:t>
            </a:r>
            <a:r>
              <a:rPr lang="en-US" sz="1400" b="0">
                <a:ea typeface="+mn-lt"/>
                <a:cs typeface="+mn-lt"/>
              </a:rPr>
              <a:t> = </a:t>
            </a:r>
            <a:r>
              <a:rPr lang="en-US" sz="1400" b="0" err="1">
                <a:ea typeface="+mn-lt"/>
                <a:cs typeface="+mn-lt"/>
              </a:rPr>
              <a:t>pr.course_code</a:t>
            </a:r>
            <a:r>
              <a:rPr lang="en-US" sz="1400" b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WHERE (s.id, </a:t>
            </a:r>
            <a:r>
              <a:rPr lang="en-US" sz="1400" b="0" err="1">
                <a:ea typeface="+mn-lt"/>
                <a:cs typeface="+mn-lt"/>
              </a:rPr>
              <a:t>pr.prerequisite_code</a:t>
            </a:r>
            <a:r>
              <a:rPr lang="en-US" sz="1400" b="0">
                <a:ea typeface="+mn-lt"/>
                <a:cs typeface="+mn-lt"/>
              </a:rPr>
              <a:t>) NOT IN 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    (SELECT </a:t>
            </a:r>
            <a:r>
              <a:rPr lang="en-US" sz="1400" b="0" err="1">
                <a:ea typeface="+mn-lt"/>
                <a:cs typeface="+mn-lt"/>
              </a:rPr>
              <a:t>sc.student_id</a:t>
            </a:r>
            <a:r>
              <a:rPr lang="en-US" sz="1400" b="0">
                <a:ea typeface="+mn-lt"/>
                <a:cs typeface="+mn-lt"/>
              </a:rPr>
              <a:t>, </a:t>
            </a:r>
            <a:r>
              <a:rPr lang="en-US" sz="1400" b="0" err="1">
                <a:ea typeface="+mn-lt"/>
                <a:cs typeface="+mn-lt"/>
              </a:rPr>
              <a:t>sn.course_code</a:t>
            </a:r>
            <a:r>
              <a:rPr lang="en-US" sz="1400" b="0">
                <a:ea typeface="+mn-lt"/>
                <a:cs typeface="+mn-lt"/>
              </a:rPr>
              <a:t> FROM SECTION </a:t>
            </a:r>
            <a:r>
              <a:rPr lang="en-US" sz="1400" b="0" err="1">
                <a:ea typeface="+mn-lt"/>
                <a:cs typeface="+mn-lt"/>
              </a:rPr>
              <a:t>sn</a:t>
            </a:r>
            <a:r>
              <a:rPr lang="en-US" sz="1400" b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sz="1400" b="0">
                <a:ea typeface="+mn-lt"/>
                <a:cs typeface="+mn-lt"/>
              </a:rPr>
              <a:t>    INNER JOIN STUDENT_COURSE </a:t>
            </a:r>
            <a:r>
              <a:rPr lang="en-US" sz="1400" b="0" err="1">
                <a:ea typeface="+mn-lt"/>
                <a:cs typeface="+mn-lt"/>
              </a:rPr>
              <a:t>sc</a:t>
            </a:r>
            <a:r>
              <a:rPr lang="en-US" sz="1400" b="0">
                <a:ea typeface="+mn-lt"/>
                <a:cs typeface="+mn-lt"/>
              </a:rPr>
              <a:t> 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 sz="1400" b="0">
                <a:ea typeface="+mn-lt"/>
                <a:cs typeface="+mn-lt"/>
              </a:rPr>
              <a:t>    ON </a:t>
            </a:r>
            <a:r>
              <a:rPr lang="en-US" sz="1400" b="0" err="1">
                <a:ea typeface="+mn-lt"/>
                <a:cs typeface="+mn-lt"/>
              </a:rPr>
              <a:t>sc.section_id</a:t>
            </a:r>
            <a:r>
              <a:rPr lang="en-US" sz="1400" b="0">
                <a:ea typeface="+mn-lt"/>
                <a:cs typeface="+mn-lt"/>
              </a:rPr>
              <a:t> = sn.id); </a:t>
            </a:r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43D1714-3174-4A56-B1F7-71BD0D9A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918" y="3501071"/>
            <a:ext cx="5904317" cy="1551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71F3-794C-4777-8356-DF8EECBB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23</a:t>
            </a:fld>
            <a:r>
              <a:rPr lang="en-US"/>
              <a:t>/27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049F21-A89C-43F8-840B-E34A457DF1DB}"/>
              </a:ext>
            </a:extLst>
          </p:cNvPr>
          <p:cNvSpPr txBox="1">
            <a:spLocks/>
          </p:cNvSpPr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Query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6EB2-9F81-4404-A6AD-797F1254955A}"/>
              </a:ext>
            </a:extLst>
          </p:cNvPr>
          <p:cNvSpPr txBox="1"/>
          <p:nvPr/>
        </p:nvSpPr>
        <p:spPr>
          <a:xfrm>
            <a:off x="10830758" y="1731146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Henry</a:t>
            </a:r>
          </a:p>
        </p:txBody>
      </p:sp>
    </p:spTree>
    <p:extLst>
      <p:ext uri="{BB962C8B-B14F-4D97-AF65-F5344CB8AC3E}">
        <p14:creationId xmlns:p14="http://schemas.microsoft.com/office/powerpoint/2010/main" val="183901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0BFB3-43EC-4436-8477-06B40A9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/>
            <a:r>
              <a:rPr lang="en-US" b="0" cap="all">
                <a:solidFill>
                  <a:schemeClr val="bg1"/>
                </a:solidFill>
              </a:rPr>
              <a:t>Closing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3907-A3B8-41C6-A2A8-8EADFDA4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3751119"/>
            <a:ext cx="4797502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hought bubble">
            <a:extLst>
              <a:ext uri="{FF2B5EF4-FFF2-40B4-BE49-F238E27FC236}">
                <a16:creationId xmlns:a16="http://schemas.microsoft.com/office/drawing/2014/main" id="{42523375-A36B-4457-B999-B6C089270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9D137-8E0E-4B2D-8EE9-3840CE0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 fontScale="92500"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24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44232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2D046-F5FD-4935-B372-91A3EAB4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ea typeface="Meiryo"/>
              </a:rPr>
              <a:t>Experiences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04186-1F9E-4BCC-8660-F8F088BD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Unique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Creating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Inner workings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Cloud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Meiryo"/>
              </a:rPr>
              <a:t>Designing</a:t>
            </a:r>
            <a:endParaRPr lang="en-US">
              <a:solidFill>
                <a:srgbClr val="404040"/>
              </a:solidFill>
              <a:ea typeface="Meiryo"/>
            </a:endParaRPr>
          </a:p>
          <a:p>
            <a:endParaRPr lang="en-US">
              <a:solidFill>
                <a:schemeClr val="tx1"/>
              </a:solidFill>
              <a:ea typeface="Meiry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2E8FD-0D44-4BB6-916E-9A9D0B5C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25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6840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98A5BA-F7E0-401A-B9E7-71D06979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Creating A Database from Scratch And Working With The 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BD9CC-DD6B-42A8-82F7-6244EB5B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Wasn’t easy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Not one size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Routine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Planning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Quite a bit that needs to be done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C834-0268-4BE5-938C-E2CCBA5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26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910967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38E3E4-DC07-47BF-B3C9-49DAF73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What Would We Do If We Had To Do It Again?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680E7-3EE5-4B4C-A828-D4DAB98E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database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/>
              <a:t>Relationships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/>
              <a:t>Spend more time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/>
              <a:t>Find a better tool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/>
              <a:t>Ask better questions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F8E8-61D8-4E21-B5ED-0E3ADE90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27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325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7631D0-3B2D-4DE4-A1F8-2335BDB0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Databases 101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9">
            <a:extLst>
              <a:ext uri="{FF2B5EF4-FFF2-40B4-BE49-F238E27FC236}">
                <a16:creationId xmlns:a16="http://schemas.microsoft.com/office/drawing/2014/main" id="{ECDF1AC9-CCD0-49C2-90D8-DFF0886A3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76828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C0177A0D-216A-402F-A8E5-10EA40B1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3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454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A6CCC-0557-4AAE-8A2D-2D1AA877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64F6EC-6B9E-478A-A754-47ACEE30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804" y="2639053"/>
            <a:ext cx="3454660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Relationships</a:t>
            </a:r>
          </a:p>
          <a:p>
            <a:endParaRPr lang="en-US"/>
          </a:p>
        </p:txBody>
      </p:sp>
      <p:pic>
        <p:nvPicPr>
          <p:cNvPr id="1038" name="Picture 14" descr="Diagram&#10;&#10;Description automatically generated">
            <a:extLst>
              <a:ext uri="{FF2B5EF4-FFF2-40B4-BE49-F238E27FC236}">
                <a16:creationId xmlns:a16="http://schemas.microsoft.com/office/drawing/2014/main" id="{9DD15B43-6ED5-4F9C-B22E-E42D4432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28" y="2639053"/>
            <a:ext cx="6266672" cy="356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4750D7-1326-445F-90EE-BCF46C79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4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3640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2900D-81E7-43EA-93DD-FFBAD2B9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Primary &amp; Foreign 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9945E-FF23-4810-B724-C4C4EB47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2702257"/>
            <a:ext cx="2682066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Primary Keys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Must be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Foreign Keys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Used to relate between tables</a:t>
            </a:r>
          </a:p>
        </p:txBody>
      </p:sp>
      <p:pic>
        <p:nvPicPr>
          <p:cNvPr id="2050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7D96B2A-7F9C-4DF5-B49C-1439C27A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01" y="2391770"/>
            <a:ext cx="6447989" cy="42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38AE-A3B5-42CB-9F32-501A1D3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5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831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C4F640-D1DC-49F0-880B-031D4AB9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B3D2C-4984-4659-80F7-8628752F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367111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SELECT &lt;attribute&gt;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FROM &lt;table&gt;;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Sample Query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SELECT *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FROM STUDENT;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0BB22-8016-41D6-8954-644236929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0" t="71777" r="37067" b="12430"/>
          <a:stretch/>
        </p:blipFill>
        <p:spPr>
          <a:xfrm>
            <a:off x="5206482" y="2944852"/>
            <a:ext cx="5729823" cy="17523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CC61-16B4-434B-984C-B534989E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4160" y="6309360"/>
            <a:ext cx="1124921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6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0256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56EAC-5B69-4692-A212-E2852867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>
                <a:solidFill>
                  <a:schemeClr val="bg1"/>
                </a:solidFill>
              </a:rPr>
              <a:t>University XYZ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ooks">
            <a:extLst>
              <a:ext uri="{FF2B5EF4-FFF2-40B4-BE49-F238E27FC236}">
                <a16:creationId xmlns:a16="http://schemas.microsoft.com/office/drawing/2014/main" id="{599602E2-1AC8-4E6D-9E86-E7675503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962" y="1095508"/>
            <a:ext cx="5016894" cy="50168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51F-8E44-4AF5-AA57-FF2FB7A8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4444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CB3FC-81AB-4CA5-BDD3-A352E348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Project Description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9D73-4DAC-4304-A7DD-68CBDEC9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>
                <a:ea typeface="Meiryo"/>
              </a:rPr>
              <a:t>The goal of our project was to create a MySQL database for University XYZ. University XYZ needed the database to meet a number of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B258-9E19-44FE-A084-74B773E3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407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2336C-D9F5-4DE4-B6D2-197A019E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100" b="0" cap="all">
                <a:solidFill>
                  <a:schemeClr val="bg1"/>
                </a:solidFill>
              </a:rPr>
              <a:t>Resolving relationships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55027-A37A-4E6F-AE53-8A1A9649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/>
              <a:t>/27</a:t>
            </a:r>
          </a:p>
        </p:txBody>
      </p:sp>
      <p:pic>
        <p:nvPicPr>
          <p:cNvPr id="12" name="Picture 11" descr="A person standing in a room&#10;&#10;Description automatically generated">
            <a:extLst>
              <a:ext uri="{FF2B5EF4-FFF2-40B4-BE49-F238E27FC236}">
                <a16:creationId xmlns:a16="http://schemas.microsoft.com/office/drawing/2014/main" id="{A14C4A7E-2E6F-45C1-BC4D-574603377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38" y="1508807"/>
            <a:ext cx="7257422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0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780C2B13C6D42B77229469A854EE4" ma:contentTypeVersion="8" ma:contentTypeDescription="Create a new document." ma:contentTypeScope="" ma:versionID="d132fadbae2c9c11c171e3cfaabd4d97">
  <xsd:schema xmlns:xsd="http://www.w3.org/2001/XMLSchema" xmlns:xs="http://www.w3.org/2001/XMLSchema" xmlns:p="http://schemas.microsoft.com/office/2006/metadata/properties" xmlns:ns2="3191ce84-b76a-4298-9ce8-a66bcd084b3a" targetNamespace="http://schemas.microsoft.com/office/2006/metadata/properties" ma:root="true" ma:fieldsID="56a3b0da483fb3a1fd5283b6336a5e51" ns2:_="">
    <xsd:import namespace="3191ce84-b76a-4298-9ce8-a66bcd084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1ce84-b76a-4298-9ce8-a66bcd084b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F00A57-8F2E-4B2C-B076-E2412CC49D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623859-D016-4955-B8F8-385FCBFE34F0}">
  <ds:schemaRefs>
    <ds:schemaRef ds:uri="3191ce84-b76a-4298-9ce8-a66bcd084b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405668-60FE-4CB9-8971-04AEF98E3A65}">
  <ds:schemaRefs>
    <ds:schemaRef ds:uri="3191ce84-b76a-4298-9ce8-a66bcd084b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ShojiVTI</vt:lpstr>
      <vt:lpstr>University XYZ</vt:lpstr>
      <vt:lpstr>Databases 101</vt:lpstr>
      <vt:lpstr>Databases 101</vt:lpstr>
      <vt:lpstr>Tables</vt:lpstr>
      <vt:lpstr>Primary &amp; Foreign Keys</vt:lpstr>
      <vt:lpstr>Queries</vt:lpstr>
      <vt:lpstr>University XYZ</vt:lpstr>
      <vt:lpstr>Project Description</vt:lpstr>
      <vt:lpstr>Resolving relationships</vt:lpstr>
      <vt:lpstr>Resolving Relationships</vt:lpstr>
      <vt:lpstr>Primary and Foreign Keys</vt:lpstr>
      <vt:lpstr>DB Hosting</vt:lpstr>
      <vt:lpstr>Demo</vt:lpstr>
      <vt:lpstr>Query 1 </vt:lpstr>
      <vt:lpstr>Query 2</vt:lpstr>
      <vt:lpstr>Query 3</vt:lpstr>
      <vt:lpstr>Query 4</vt:lpstr>
      <vt:lpstr>Query 5</vt:lpstr>
      <vt:lpstr>Query 6</vt:lpstr>
      <vt:lpstr>Query 7</vt:lpstr>
      <vt:lpstr>Query 8</vt:lpstr>
      <vt:lpstr>Query 9</vt:lpstr>
      <vt:lpstr>PowerPoint Presentation</vt:lpstr>
      <vt:lpstr>Closing Thoughts</vt:lpstr>
      <vt:lpstr>Experiences</vt:lpstr>
      <vt:lpstr>Creating A Database from Scratch And Working With The Database</vt:lpstr>
      <vt:lpstr>What Would We Do If We Had To Do It Again?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XYZ</dc:title>
  <dc:creator>Bret</dc:creator>
  <cp:revision>1</cp:revision>
  <dcterms:created xsi:type="dcterms:W3CDTF">2020-11-24T02:30:26Z</dcterms:created>
  <dcterms:modified xsi:type="dcterms:W3CDTF">2020-11-24T23:27:09Z</dcterms:modified>
</cp:coreProperties>
</file>