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1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28" r:id="rId6"/>
    <p:sldLayoutId id="2147483824" r:id="rId7"/>
    <p:sldLayoutId id="2147483825" r:id="rId8"/>
    <p:sldLayoutId id="2147483826" r:id="rId9"/>
    <p:sldLayoutId id="2147483827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BA7919-828F-FE63-99CC-4AFD27E59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FA43B-8A65-506F-D370-8862BCDC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028700"/>
            <a:ext cx="4572000" cy="2286000"/>
          </a:xfrm>
        </p:spPr>
        <p:txBody>
          <a:bodyPr>
            <a:noAutofit/>
          </a:bodyPr>
          <a:lstStyle/>
          <a:p>
            <a:r>
              <a:rPr lang="en-CA" sz="4800" dirty="0"/>
              <a:t>Melting</a:t>
            </a:r>
            <a:br>
              <a:rPr lang="en-CA" sz="4800" dirty="0"/>
            </a:br>
            <a:r>
              <a:rPr lang="en-CA" sz="4800" dirty="0"/>
              <a:t>The Ocean</a:t>
            </a:r>
            <a:br>
              <a:rPr lang="en-CA" sz="4800" dirty="0"/>
            </a:br>
            <a:r>
              <a:rPr lang="en-CA" sz="4800" dirty="0"/>
              <a:t>Of An Icy Moon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8FF1-28A9-5B63-B10A-B19110DC9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 lnSpcReduction="10000"/>
          </a:bodyPr>
          <a:lstStyle/>
          <a:p>
            <a:pPr algn="l"/>
            <a:r>
              <a:rPr lang="en-CA" dirty="0"/>
              <a:t>Team: The Crying Genies</a:t>
            </a:r>
          </a:p>
          <a:p>
            <a:pPr algn="l"/>
            <a:r>
              <a:rPr lang="en-CA" dirty="0"/>
              <a:t>Hackers: Jesse Sutherland and </a:t>
            </a:r>
            <a:r>
              <a:rPr lang="en-CA" dirty="0" err="1"/>
              <a:t>Yuqing</a:t>
            </a:r>
            <a:r>
              <a:rPr lang="en-CA" dirty="0"/>
              <a:t> (Susan) Zhou</a:t>
            </a:r>
          </a:p>
        </p:txBody>
      </p:sp>
    </p:spTree>
    <p:extLst>
      <p:ext uri="{BB962C8B-B14F-4D97-AF65-F5344CB8AC3E}">
        <p14:creationId xmlns:p14="http://schemas.microsoft.com/office/powerpoint/2010/main" val="244200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86EC-BD59-B5D0-94AF-B6828BD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are there liquid oceans under the ice?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7FCF-CF9C-33DA-4DD3-9474A1AB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Evidence has been found that indicates the existence of oceans on Europa and Enceladus, which are respectively the moons of Jupiter and Saturn. </a:t>
            </a:r>
          </a:p>
          <a:p>
            <a:r>
              <a:rPr lang="en-US" sz="2400" dirty="0"/>
              <a:t>These moons have existed in the frosty reaches of our solar system long enough for all the residual heat from their creation to have escaped into space. </a:t>
            </a:r>
            <a:r>
              <a:rPr lang="en-CA" sz="2400" dirty="0"/>
              <a:t>So why are there oceans on those icy moons? </a:t>
            </a:r>
          </a:p>
          <a:p>
            <a:r>
              <a:rPr lang="en-CA" sz="2400" dirty="0"/>
              <a:t>One of the possible reasons is tidal heating. [1]</a:t>
            </a:r>
          </a:p>
        </p:txBody>
      </p:sp>
    </p:spTree>
    <p:extLst>
      <p:ext uri="{BB962C8B-B14F-4D97-AF65-F5344CB8AC3E}">
        <p14:creationId xmlns:p14="http://schemas.microsoft.com/office/powerpoint/2010/main" val="245495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8FBD-6FC2-1A92-9DFA-2F1458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Melting the Ice with Tides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F0F8-0633-9BA2-91A9-5A67D9E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“It’s easier to keep an ocean around and maintain it, rather than freeze and remelt it.” [1]</a:t>
            </a:r>
          </a:p>
          <a:p>
            <a:r>
              <a:rPr lang="en-US" sz="2400" dirty="0"/>
              <a:t>Our approach, however, is to let the ocean be completely frozen at first and simulate the process of remelting it. </a:t>
            </a:r>
          </a:p>
          <a:p>
            <a:r>
              <a:rPr lang="en-US" sz="2400" dirty="0"/>
              <a:t>Tidal Heating: 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673E6-8F3C-0F66-4DF6-743CB342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76" y="4341465"/>
            <a:ext cx="3939914" cy="10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AF1-39F0-3591-B1C0-BAD98F74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Melting the Ice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C138-D86B-CF8D-1BFA-584BE41C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melting starts from the most inner layer of ice and then spreads outwards.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863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sualization_1">
            <a:hlinkClick r:id="" action="ppaction://media"/>
            <a:extLst>
              <a:ext uri="{FF2B5EF4-FFF2-40B4-BE49-F238E27FC236}">
                <a16:creationId xmlns:a16="http://schemas.microsoft.com/office/drawing/2014/main" id="{62F5B37D-D05B-649D-B2D2-DDE6A0EF1F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05200" y="923925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5D03-895B-4126-1FB7-8FAFD699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D5AB-5154-7BFA-3039-1D42C2CF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Revise the model to get more realistic values: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Take into account the continuous heat flow through the “layers”.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Simulate the orbits to derive the heating rate equation.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Add other factors such as radioactive heating to the model.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461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17EFE-24A3-B896-CDBE-D5062C0FBBC7}"/>
              </a:ext>
            </a:extLst>
          </p:cNvPr>
          <p:cNvSpPr txBox="1"/>
          <p:nvPr/>
        </p:nvSpPr>
        <p:spPr>
          <a:xfrm>
            <a:off x="1619250" y="752475"/>
            <a:ext cx="895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[1] R. G. Andrews. </a:t>
            </a:r>
            <a:r>
              <a:rPr lang="en-US" dirty="0"/>
              <a:t>These Moons Are Dark and Frozen. So How Can They Have Oceans? </a:t>
            </a:r>
            <a:r>
              <a:rPr lang="en-US" i="1" dirty="0"/>
              <a:t>Quanta Magazine</a:t>
            </a:r>
            <a:r>
              <a:rPr lang="en-US" dirty="0"/>
              <a:t>, 2023.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481202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127</TotalTime>
  <Words>253</Words>
  <Application>Microsoft Office PowerPoint</Application>
  <PresentationFormat>Widescreen</PresentationFormat>
  <Paragraphs>19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Courier New</vt:lpstr>
      <vt:lpstr>Sitka Subheading</vt:lpstr>
      <vt:lpstr>PebbleVTI</vt:lpstr>
      <vt:lpstr>Melting The Ocean Of An Icy Moon</vt:lpstr>
      <vt:lpstr>Why are there liquid oceans under the ice? </vt:lpstr>
      <vt:lpstr>Melting the Ice with Tides</vt:lpstr>
      <vt:lpstr>Melting the Ice - Visualization</vt:lpstr>
      <vt:lpstr>PowerPoint Presentation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Melting The Ocean Of An Icy Moon</dc:title>
  <dc:creator>mediumsteaksusan@gmail.com</dc:creator>
  <cp:lastModifiedBy>mediumsteaksusan@gmail.com</cp:lastModifiedBy>
  <cp:revision>13</cp:revision>
  <dcterms:created xsi:type="dcterms:W3CDTF">2023-11-05T15:36:41Z</dcterms:created>
  <dcterms:modified xsi:type="dcterms:W3CDTF">2023-11-05T17:44:09Z</dcterms:modified>
</cp:coreProperties>
</file>