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/>
    <p:restoredTop sz="94710"/>
  </p:normalViewPr>
  <p:slideViewPr>
    <p:cSldViewPr snapToGrid="0" snapToObjects="1">
      <p:cViewPr varScale="1">
        <p:scale>
          <a:sx n="161" d="100"/>
          <a:sy n="161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A71B-5829-5F4B-9D2D-6B2B28091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6B92-EF94-4347-A87E-F9CF9230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D61D-8EE8-C749-B1EC-770535EE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479B-181B-7A49-AA54-68B118BC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A37C-DA28-0B40-BEC4-F0B51BFA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A901-F111-EE49-9515-ECA9F05F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4329D-3A13-684F-8C8F-BAA40B68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EDC1-B3FB-BF4B-867E-FD609E0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DAA3-7578-FB42-A964-5A09A918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F51E-227B-BD4D-BED9-01D73F19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549BD-F9A3-F946-9A87-FB78002B0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25C84-4FCB-274A-8D1B-5EF3A6CE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64CA-12EA-094C-85B6-6300BDFD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2B2E-4169-E640-9892-894C617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BFD6-345F-3E42-8E9B-13C42D96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8032-8B26-2741-A2C2-B94241E8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E91B-F08D-5240-9209-6403BFE3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4717-FB20-EB4C-8733-89CF840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A4E8-6689-B74E-B844-19C6AA8E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1BC4-4777-BD44-9CBB-3C09FF9D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7F10-9715-6145-BB95-0C16507F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97C6-CF95-E443-AED0-54636B4E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04CF-0516-C542-AEEF-BCA91F1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487-6480-CC4F-9A2E-34502216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3D3E-F678-674D-9FD6-4E49583A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99B4-4CFC-424D-8570-95C7324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7899-5CD4-FC49-AA11-BF0714DC5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D531-9283-624F-A31F-6044616AC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3924-AB28-4449-8FE2-90F80F5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99EC-13A9-4B49-94C1-19EA6A27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6C58-9E99-9741-9A8C-FE8368D9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BDB5-5914-0944-AA49-4D836981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0C1C8-E7A5-9E42-8799-81000B65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FACA-EF9C-EF47-909D-84CA0E69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3D08-AED0-7D4D-955B-8B925E30E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1047-0BA9-A948-A1DA-E82EDF503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6EBF-6273-D94F-B08B-4E97CA98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9AEB9-EF79-4A4C-A410-1B4D213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244D7-98D6-F346-988A-3E52E6ED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F1A3-0949-8442-92C3-DEB672AE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D0FF-CBA5-ED4E-A673-D28F3D0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3623C-985A-3547-BB40-AF24A084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7AD7B-5DE6-6940-9DE5-E935890C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B374B-C1EC-2841-8382-A0406AF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45886-5C26-EF4E-9DB6-0F55E29F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CF97-DA86-6B42-A717-3F4C3A0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1B7-DCA1-CE43-BE85-1C07991D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CB48-C064-B442-875A-A1D63A29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C9316-22CC-2F4A-B606-70169E0C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E14D-F023-4B47-8BB7-D94E079F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7E8E-27B5-F14F-B06D-C5001DDB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280D-5898-974C-95CA-DF5ACE3A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DF68-5A9A-DB44-8E81-E49847C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98F7-CF9D-684E-9429-6924BD2BE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A755-0AFD-8841-BAA0-2627FD3A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DC17-A19C-444F-8E90-0C3CB582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51913-0043-2244-8811-4727F585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83E5-44E2-5347-B6F8-6C5DB87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4F408-2EEE-6745-BC35-D066B2B3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4A7C-5DFE-224E-A369-2C6C6AF5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881-0595-C24B-A837-503155989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A3CD-4BFD-4443-8955-1B86E8FF8CF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5969-FAEF-B340-B54B-B3DE69F7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C17C-3ABA-C84B-975C-4EF5A689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45DA-98A4-0D40-B446-637577B2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112167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38/nrdp.2016.8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11B3-A328-5646-A6F4-E335BCC44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MitoImpute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46735-881B-BA4D-B01C-BE0EB03EC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Mitochondrial DNA reference panel and imputation pipeline</a:t>
            </a:r>
          </a:p>
          <a:p>
            <a:br>
              <a:rPr lang="en-US" dirty="0"/>
            </a:br>
            <a:r>
              <a:rPr lang="en-US" dirty="0"/>
              <a:t>Tim McInerney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9139D6-D5C2-694B-9EAC-D15D545A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92" y="4831492"/>
            <a:ext cx="4425416" cy="15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CD9-7CBE-4A4F-96A0-3EBA9C61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mitochondrial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94F0-1953-9841-B59F-7F5473E12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Genome of mitochondrion organelles found within cytosol of eukaryotic organisms</a:t>
            </a:r>
          </a:p>
          <a:p>
            <a:endParaRPr lang="en-US" dirty="0"/>
          </a:p>
          <a:p>
            <a:r>
              <a:rPr lang="en-US" dirty="0"/>
              <a:t>Genome separate from nuclear genome</a:t>
            </a:r>
          </a:p>
          <a:p>
            <a:pPr lvl="1"/>
            <a:r>
              <a:rPr lang="en-US" dirty="0"/>
              <a:t>Some mitochondrial genes are encoded in nuclear genome</a:t>
            </a:r>
          </a:p>
        </p:txBody>
      </p:sp>
      <p:pic>
        <p:nvPicPr>
          <p:cNvPr id="6" name="Content Placeholder 5" descr="A picture containing device&#10;&#10;Description automatically generated">
            <a:extLst>
              <a:ext uri="{FF2B5EF4-FFF2-40B4-BE49-F238E27FC236}">
                <a16:creationId xmlns:a16="http://schemas.microsoft.com/office/drawing/2014/main" id="{9AEC4B6C-0768-394B-9263-22A6549CC7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2504"/>
            <a:ext cx="5181600" cy="34975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45FC-36CA-A04C-8973-D5A1A2B382E5}"/>
              </a:ext>
            </a:extLst>
          </p:cNvPr>
          <p:cNvSpPr txBox="1"/>
          <p:nvPr/>
        </p:nvSpPr>
        <p:spPr>
          <a:xfrm>
            <a:off x="6172200" y="5750084"/>
            <a:ext cx="4690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Kurland, et al. (2006) Genomics and the irreducible nature of eukaryote cells. Science 312(5776): 1011-1014.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8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CD9-7CBE-4A4F-96A0-3EBA9C61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mitochondrial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94F0-1953-9841-B59F-7F5473E12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Circular genome</a:t>
            </a:r>
          </a:p>
          <a:p>
            <a:pPr lvl="1"/>
            <a:r>
              <a:rPr lang="en-US" dirty="0"/>
              <a:t>~16.6kb </a:t>
            </a:r>
          </a:p>
          <a:p>
            <a:endParaRPr lang="en-US" dirty="0"/>
          </a:p>
          <a:p>
            <a:r>
              <a:rPr lang="en-US" dirty="0"/>
              <a:t>Haploid inheritance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D45FC-36CA-A04C-8973-D5A1A2B382E5}"/>
              </a:ext>
            </a:extLst>
          </p:cNvPr>
          <p:cNvSpPr txBox="1"/>
          <p:nvPr/>
        </p:nvSpPr>
        <p:spPr>
          <a:xfrm>
            <a:off x="6784296" y="6176963"/>
            <a:ext cx="395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Gorman, et al. (2016) Mitochondrial diseases. Nature Reviews Disease Primers 2: 16080.</a:t>
            </a:r>
            <a:endParaRPr lang="en-US" sz="800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5976BF30-9F15-3344-9257-F55AD447D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4296" y="1825625"/>
            <a:ext cx="3957408" cy="4351338"/>
          </a:xfrm>
        </p:spPr>
      </p:pic>
    </p:spTree>
    <p:extLst>
      <p:ext uri="{BB962C8B-B14F-4D97-AF65-F5344CB8AC3E}">
        <p14:creationId xmlns:p14="http://schemas.microsoft.com/office/powerpoint/2010/main" val="107743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MitoImpute</vt:lpstr>
      <vt:lpstr>The mitochondrial genome</vt:lpstr>
      <vt:lpstr>The mitochondrial genome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MitoImpute</dc:title>
  <dc:creator>Tim McInerney</dc:creator>
  <cp:lastModifiedBy>Tim McInerney</cp:lastModifiedBy>
  <cp:revision>5</cp:revision>
  <dcterms:created xsi:type="dcterms:W3CDTF">2020-08-17T02:23:15Z</dcterms:created>
  <dcterms:modified xsi:type="dcterms:W3CDTF">2020-08-17T02:50:55Z</dcterms:modified>
</cp:coreProperties>
</file>