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3C2C7-271E-8548-A403-E09B48E83CA3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79A02F-2AC8-FD40-81C8-ABA2D3F28D0A}">
      <dgm:prSet phldrT="[Text]"/>
      <dgm:spPr/>
      <dgm:t>
        <a:bodyPr/>
        <a:lstStyle/>
        <a:p>
          <a:r>
            <a:rPr lang="en-GB" dirty="0"/>
            <a:t>Download all complete mtDNA sequences from GenBank</a:t>
          </a:r>
        </a:p>
      </dgm:t>
    </dgm:pt>
    <dgm:pt modelId="{031F601A-0E92-F84F-9BCE-13FED1235098}" type="parTrans" cxnId="{4C30CF6A-4903-3748-8D6C-B69B8F1759D0}">
      <dgm:prSet/>
      <dgm:spPr/>
      <dgm:t>
        <a:bodyPr/>
        <a:lstStyle/>
        <a:p>
          <a:endParaRPr lang="en-GB"/>
        </a:p>
      </dgm:t>
    </dgm:pt>
    <dgm:pt modelId="{9A1EAE77-8E1C-374C-B8CF-77E55B771C81}" type="sibTrans" cxnId="{4C30CF6A-4903-3748-8D6C-B69B8F1759D0}">
      <dgm:prSet/>
      <dgm:spPr/>
      <dgm:t>
        <a:bodyPr/>
        <a:lstStyle/>
        <a:p>
          <a:endParaRPr lang="en-GB"/>
        </a:p>
      </dgm:t>
    </dgm:pt>
    <dgm:pt modelId="{8CADD25F-AB69-E143-A373-72D7F1C0761C}">
      <dgm:prSet phldrT="[Text]"/>
      <dgm:spPr/>
      <dgm:t>
        <a:bodyPr/>
        <a:lstStyle/>
        <a:p>
          <a:r>
            <a:rPr lang="en-GB" dirty="0"/>
            <a:t>Import sequences into </a:t>
          </a:r>
          <a:r>
            <a:rPr lang="en-GB" dirty="0" err="1"/>
            <a:t>Geneious</a:t>
          </a:r>
          <a:endParaRPr lang="en-GB" dirty="0"/>
        </a:p>
      </dgm:t>
    </dgm:pt>
    <dgm:pt modelId="{91211518-5A0A-B547-A608-540817C2B287}" type="parTrans" cxnId="{B7150AA8-F5DD-E044-9E5D-768097552D5C}">
      <dgm:prSet/>
      <dgm:spPr/>
      <dgm:t>
        <a:bodyPr/>
        <a:lstStyle/>
        <a:p>
          <a:endParaRPr lang="en-GB"/>
        </a:p>
      </dgm:t>
    </dgm:pt>
    <dgm:pt modelId="{0A487EBC-7FF1-644D-A78A-C04F13DC7B6B}" type="sibTrans" cxnId="{B7150AA8-F5DD-E044-9E5D-768097552D5C}">
      <dgm:prSet/>
      <dgm:spPr/>
      <dgm:t>
        <a:bodyPr/>
        <a:lstStyle/>
        <a:p>
          <a:endParaRPr lang="en-GB"/>
        </a:p>
      </dgm:t>
    </dgm:pt>
    <dgm:pt modelId="{C9AFDCBE-4257-7647-A512-A6B9C76AD360}">
      <dgm:prSet phldrT="[Text]"/>
      <dgm:spPr/>
      <dgm:t>
        <a:bodyPr/>
        <a:lstStyle/>
        <a:p>
          <a:r>
            <a:rPr lang="en-GB" dirty="0"/>
            <a:t>Align imported sequences to the existing MSA in batches of 2,500</a:t>
          </a:r>
        </a:p>
      </dgm:t>
    </dgm:pt>
    <dgm:pt modelId="{A5B96FB8-2B89-B441-83B2-BFFCAFF09F04}" type="parTrans" cxnId="{EC45D65D-64C0-5943-A403-4702A42EF2EB}">
      <dgm:prSet/>
      <dgm:spPr/>
      <dgm:t>
        <a:bodyPr/>
        <a:lstStyle/>
        <a:p>
          <a:endParaRPr lang="en-GB"/>
        </a:p>
      </dgm:t>
    </dgm:pt>
    <dgm:pt modelId="{6C32D87A-E092-6A4D-9EF0-8C4643333C8B}" type="sibTrans" cxnId="{EC45D65D-64C0-5943-A403-4702A42EF2EB}">
      <dgm:prSet/>
      <dgm:spPr/>
      <dgm:t>
        <a:bodyPr/>
        <a:lstStyle/>
        <a:p>
          <a:endParaRPr lang="en-GB"/>
        </a:p>
      </dgm:t>
    </dgm:pt>
    <dgm:pt modelId="{D15A4A8B-E3E1-9D42-962F-9CB9AC827ED5}">
      <dgm:prSet phldrT="[Text]"/>
      <dgm:spPr/>
      <dgm:t>
        <a:bodyPr/>
        <a:lstStyle/>
        <a:p>
          <a:r>
            <a:rPr lang="en-GB" dirty="0"/>
            <a:t>Export alignment to FASTA format</a:t>
          </a:r>
        </a:p>
      </dgm:t>
    </dgm:pt>
    <dgm:pt modelId="{77B1A92F-B514-4D4B-A1A2-FDEA29E95973}" type="parTrans" cxnId="{B55E920F-9DE9-C94D-B886-E6D2957216CF}">
      <dgm:prSet/>
      <dgm:spPr/>
      <dgm:t>
        <a:bodyPr/>
        <a:lstStyle/>
        <a:p>
          <a:endParaRPr lang="en-GB"/>
        </a:p>
      </dgm:t>
    </dgm:pt>
    <dgm:pt modelId="{F4960D2A-0BBE-CC4A-9DD0-8E624806FEC0}" type="sibTrans" cxnId="{B55E920F-9DE9-C94D-B886-E6D2957216CF}">
      <dgm:prSet/>
      <dgm:spPr/>
      <dgm:t>
        <a:bodyPr/>
        <a:lstStyle/>
        <a:p>
          <a:endParaRPr lang="en-GB"/>
        </a:p>
      </dgm:t>
    </dgm:pt>
    <dgm:pt modelId="{88AAB087-D3C5-184C-844E-92061D0091DC}">
      <dgm:prSet phldrT="[Text]"/>
      <dgm:spPr/>
      <dgm:t>
        <a:bodyPr/>
        <a:lstStyle/>
        <a:p>
          <a:pPr algn="ctr"/>
          <a:r>
            <a:rPr lang="en-GB" dirty="0"/>
            <a:t>At each iteration, run Python script that removes gaps forced into the </a:t>
          </a:r>
          <a:r>
            <a:rPr lang="en-GB" dirty="0" err="1"/>
            <a:t>rCRS</a:t>
          </a:r>
          <a:r>
            <a:rPr lang="en-GB" dirty="0"/>
            <a:t> </a:t>
          </a:r>
        </a:p>
      </dgm:t>
    </dgm:pt>
    <dgm:pt modelId="{05AAA028-761F-6F42-BCCA-830D5993CDEB}" type="parTrans" cxnId="{8EE249B9-8C34-D648-95E1-927E22A41111}">
      <dgm:prSet/>
      <dgm:spPr/>
      <dgm:t>
        <a:bodyPr/>
        <a:lstStyle/>
        <a:p>
          <a:endParaRPr lang="en-GB"/>
        </a:p>
      </dgm:t>
    </dgm:pt>
    <dgm:pt modelId="{416CD3ED-7EE3-A84D-9249-9BDBCCB3C58B}" type="sibTrans" cxnId="{8EE249B9-8C34-D648-95E1-927E22A41111}">
      <dgm:prSet/>
      <dgm:spPr/>
      <dgm:t>
        <a:bodyPr/>
        <a:lstStyle/>
        <a:p>
          <a:endParaRPr lang="en-GB"/>
        </a:p>
      </dgm:t>
    </dgm:pt>
    <dgm:pt modelId="{B5E69382-3E6D-8240-B966-4A93CE83E487}">
      <dgm:prSet phldrT="[Text]"/>
      <dgm:spPr/>
      <dgm:t>
        <a:bodyPr/>
        <a:lstStyle/>
        <a:p>
          <a:pPr algn="ctr"/>
          <a:r>
            <a:rPr lang="en-GB" dirty="0"/>
            <a:t>Manually verify MSA</a:t>
          </a:r>
        </a:p>
      </dgm:t>
    </dgm:pt>
    <dgm:pt modelId="{DDE359B0-3B0B-CC48-9573-1D08DCAAE675}" type="parTrans" cxnId="{60A1D5F7-FAF5-E04D-8B11-6443546D5C19}">
      <dgm:prSet/>
      <dgm:spPr/>
      <dgm:t>
        <a:bodyPr/>
        <a:lstStyle/>
        <a:p>
          <a:endParaRPr lang="en-GB"/>
        </a:p>
      </dgm:t>
    </dgm:pt>
    <dgm:pt modelId="{1707CB2F-E6E8-9D4D-9ADE-CA3F6C3A32A1}" type="sibTrans" cxnId="{60A1D5F7-FAF5-E04D-8B11-6443546D5C19}">
      <dgm:prSet/>
      <dgm:spPr/>
      <dgm:t>
        <a:bodyPr/>
        <a:lstStyle/>
        <a:p>
          <a:endParaRPr lang="en-GB"/>
        </a:p>
      </dgm:t>
    </dgm:pt>
    <dgm:pt modelId="{D3FB01D6-498F-4547-9166-2CA7371EEC2E}">
      <dgm:prSet phldrT="[Text]"/>
      <dgm:spPr/>
      <dgm:t>
        <a:bodyPr/>
        <a:lstStyle/>
        <a:p>
          <a:r>
            <a:rPr lang="en-GB" dirty="0"/>
            <a:t>Identify and remove sequences with </a:t>
          </a:r>
          <a:r>
            <a:rPr lang="en-AU" dirty="0"/>
            <a:t>with ≥5 ambiguous characters or ≥8 gaps</a:t>
          </a:r>
          <a:endParaRPr lang="en-GB" dirty="0"/>
        </a:p>
      </dgm:t>
    </dgm:pt>
    <dgm:pt modelId="{1EAD63DF-C97D-0A41-B622-BE66A78AB7C6}" type="parTrans" cxnId="{FF145850-5BB1-0F4E-84EC-F962461D4B26}">
      <dgm:prSet/>
      <dgm:spPr/>
      <dgm:t>
        <a:bodyPr/>
        <a:lstStyle/>
        <a:p>
          <a:endParaRPr lang="en-GB"/>
        </a:p>
      </dgm:t>
    </dgm:pt>
    <dgm:pt modelId="{7A8194FF-4887-2341-B6E8-F8DE48B03D9F}" type="sibTrans" cxnId="{FF145850-5BB1-0F4E-84EC-F962461D4B26}">
      <dgm:prSet/>
      <dgm:spPr/>
      <dgm:t>
        <a:bodyPr/>
        <a:lstStyle/>
        <a:p>
          <a:endParaRPr lang="en-GB"/>
        </a:p>
      </dgm:t>
    </dgm:pt>
    <dgm:pt modelId="{89E8FB70-4F17-F242-8D21-996080C42C10}">
      <dgm:prSet/>
      <dgm:spPr/>
      <dgm:t>
        <a:bodyPr/>
        <a:lstStyle/>
        <a:p>
          <a:r>
            <a:rPr lang="en-GB" dirty="0"/>
            <a:t>Verify MSA completeness using </a:t>
          </a:r>
          <a:r>
            <a:rPr lang="en-GB" dirty="0" err="1"/>
            <a:t>AliStat</a:t>
          </a:r>
          <a:endParaRPr lang="en-GB" dirty="0"/>
        </a:p>
      </dgm:t>
    </dgm:pt>
    <dgm:pt modelId="{D754340B-8919-AA42-A680-285279702E84}" type="parTrans" cxnId="{9A348D55-24B0-5D4E-B494-CD98B7495C36}">
      <dgm:prSet/>
      <dgm:spPr/>
      <dgm:t>
        <a:bodyPr/>
        <a:lstStyle/>
        <a:p>
          <a:endParaRPr lang="en-GB"/>
        </a:p>
      </dgm:t>
    </dgm:pt>
    <dgm:pt modelId="{620FA2F4-8456-E94C-A4F6-1D02DD30D44B}" type="sibTrans" cxnId="{9A348D55-24B0-5D4E-B494-CD98B7495C36}">
      <dgm:prSet/>
      <dgm:spPr/>
      <dgm:t>
        <a:bodyPr/>
        <a:lstStyle/>
        <a:p>
          <a:endParaRPr lang="en-GB"/>
        </a:p>
      </dgm:t>
    </dgm:pt>
    <dgm:pt modelId="{4EC332D3-28F9-1742-BEE9-E6BAEF530FD6}">
      <dgm:prSet/>
      <dgm:spPr/>
      <dgm:t>
        <a:bodyPr/>
        <a:lstStyle/>
        <a:p>
          <a:r>
            <a:rPr lang="en-GB" dirty="0"/>
            <a:t>Run Python script to convert FASTA-formatted Reference MSA to VCF format</a:t>
          </a:r>
        </a:p>
      </dgm:t>
    </dgm:pt>
    <dgm:pt modelId="{BC3BDF0C-B923-1C40-94F4-1B65AAB85423}" type="parTrans" cxnId="{7AD6F227-17A7-D942-9FC1-20F477E7DE8A}">
      <dgm:prSet/>
      <dgm:spPr/>
      <dgm:t>
        <a:bodyPr/>
        <a:lstStyle/>
        <a:p>
          <a:endParaRPr lang="en-GB"/>
        </a:p>
      </dgm:t>
    </dgm:pt>
    <dgm:pt modelId="{33CA6E52-02B4-1C46-B237-BCE512CB057C}" type="sibTrans" cxnId="{7AD6F227-17A7-D942-9FC1-20F477E7DE8A}">
      <dgm:prSet/>
      <dgm:spPr/>
      <dgm:t>
        <a:bodyPr/>
        <a:lstStyle/>
        <a:p>
          <a:endParaRPr lang="en-GB"/>
        </a:p>
      </dgm:t>
    </dgm:pt>
    <dgm:pt modelId="{F6D4F0BB-2D08-2842-A9F5-36C28377C845}">
      <dgm:prSet/>
      <dgm:spPr/>
      <dgm:t>
        <a:bodyPr/>
        <a:lstStyle/>
        <a:p>
          <a:r>
            <a:rPr lang="en-GB" dirty="0"/>
            <a:t>Remove invariant sites from VCF file</a:t>
          </a:r>
        </a:p>
      </dgm:t>
    </dgm:pt>
    <dgm:pt modelId="{FF187516-5FE2-1548-A4FC-4C1D7BD1CFCC}" type="parTrans" cxnId="{D2F4731C-02FE-CB45-A611-5DB4EFFA7915}">
      <dgm:prSet/>
      <dgm:spPr/>
      <dgm:t>
        <a:bodyPr/>
        <a:lstStyle/>
        <a:p>
          <a:endParaRPr lang="en-GB"/>
        </a:p>
      </dgm:t>
    </dgm:pt>
    <dgm:pt modelId="{846CBDC4-623A-E54A-8D46-CBD6D0E1010E}" type="sibTrans" cxnId="{D2F4731C-02FE-CB45-A611-5DB4EFFA7915}">
      <dgm:prSet/>
      <dgm:spPr/>
      <dgm:t>
        <a:bodyPr/>
        <a:lstStyle/>
        <a:p>
          <a:endParaRPr lang="en-GB"/>
        </a:p>
      </dgm:t>
    </dgm:pt>
    <dgm:pt modelId="{27910C13-5212-A542-BCF3-12DA813902D7}">
      <dgm:prSet/>
      <dgm:spPr/>
      <dgm:t>
        <a:bodyPr/>
        <a:lstStyle/>
        <a:p>
          <a:r>
            <a:rPr lang="en-GB" dirty="0"/>
            <a:t>Convert ambiguous and gap character-states to missing ('N') ambiguous character-state</a:t>
          </a:r>
        </a:p>
      </dgm:t>
    </dgm:pt>
    <dgm:pt modelId="{D694C30B-F574-1045-A463-E48413704C3C}" type="parTrans" cxnId="{C350C8D9-6465-3048-BA07-E7A5E3739290}">
      <dgm:prSet/>
      <dgm:spPr/>
      <dgm:t>
        <a:bodyPr/>
        <a:lstStyle/>
        <a:p>
          <a:endParaRPr lang="en-GB"/>
        </a:p>
      </dgm:t>
    </dgm:pt>
    <dgm:pt modelId="{88400FCB-E74B-104B-B862-EFD25DF8DE5C}" type="sibTrans" cxnId="{C350C8D9-6465-3048-BA07-E7A5E3739290}">
      <dgm:prSet/>
      <dgm:spPr/>
      <dgm:t>
        <a:bodyPr/>
        <a:lstStyle/>
        <a:p>
          <a:endParaRPr lang="en-GB"/>
        </a:p>
      </dgm:t>
    </dgm:pt>
    <dgm:pt modelId="{D3218160-6CD2-DF48-9FD9-C16A3D0400FF}">
      <dgm:prSet/>
      <dgm:spPr/>
      <dgm:t>
        <a:bodyPr/>
        <a:lstStyle/>
        <a:p>
          <a:r>
            <a:rPr lang="en-GB" dirty="0"/>
            <a:t>Filter to minor allele frequency &gt;1%</a:t>
          </a:r>
        </a:p>
      </dgm:t>
    </dgm:pt>
    <dgm:pt modelId="{614EF61C-7089-9A4C-9FB5-E23723F2730B}" type="parTrans" cxnId="{2D6B2ADB-E6E5-B341-83A3-44827511F0D8}">
      <dgm:prSet/>
      <dgm:spPr/>
      <dgm:t>
        <a:bodyPr/>
        <a:lstStyle/>
        <a:p>
          <a:endParaRPr lang="en-GB"/>
        </a:p>
      </dgm:t>
    </dgm:pt>
    <dgm:pt modelId="{4DE294D6-BAF3-D549-B6A0-CA90EE9EACA6}" type="sibTrans" cxnId="{2D6B2ADB-E6E5-B341-83A3-44827511F0D8}">
      <dgm:prSet/>
      <dgm:spPr/>
      <dgm:t>
        <a:bodyPr/>
        <a:lstStyle/>
        <a:p>
          <a:endParaRPr lang="en-GB"/>
        </a:p>
      </dgm:t>
    </dgm:pt>
    <dgm:pt modelId="{B08DAF88-4B2E-464D-B39E-3D359E86303D}">
      <dgm:prSet/>
      <dgm:spPr/>
      <dgm:t>
        <a:bodyPr/>
        <a:lstStyle/>
        <a:p>
          <a:r>
            <a:rPr lang="en-GB" dirty="0"/>
            <a:t>Filter to minor allele frequency &gt;0.5%</a:t>
          </a:r>
        </a:p>
      </dgm:t>
    </dgm:pt>
    <dgm:pt modelId="{5D447C8B-0AC6-5347-9A46-F6E1E1D3A804}" type="parTrans" cxnId="{900921B4-37F8-C843-814C-CC917522D71C}">
      <dgm:prSet/>
      <dgm:spPr/>
      <dgm:t>
        <a:bodyPr/>
        <a:lstStyle/>
        <a:p>
          <a:endParaRPr lang="en-GB"/>
        </a:p>
      </dgm:t>
    </dgm:pt>
    <dgm:pt modelId="{6271B649-6957-5948-84AF-936691E3A9A0}" type="sibTrans" cxnId="{900921B4-37F8-C843-814C-CC917522D71C}">
      <dgm:prSet/>
      <dgm:spPr/>
      <dgm:t>
        <a:bodyPr/>
        <a:lstStyle/>
        <a:p>
          <a:endParaRPr lang="en-GB"/>
        </a:p>
      </dgm:t>
    </dgm:pt>
    <dgm:pt modelId="{83486917-A423-2F40-B1B4-B9BF9F978F67}">
      <dgm:prSet/>
      <dgm:spPr/>
      <dgm:t>
        <a:bodyPr/>
        <a:lstStyle/>
        <a:p>
          <a:r>
            <a:rPr lang="en-GB" dirty="0"/>
            <a:t>Filter to minor allele frequency &gt;0.1%</a:t>
          </a:r>
        </a:p>
      </dgm:t>
    </dgm:pt>
    <dgm:pt modelId="{75546167-AB99-DE48-BE7B-73D32E049202}" type="parTrans" cxnId="{C97D5158-BB9E-6B40-8FFD-D37CEC0E16C0}">
      <dgm:prSet/>
      <dgm:spPr/>
      <dgm:t>
        <a:bodyPr/>
        <a:lstStyle/>
        <a:p>
          <a:endParaRPr lang="en-GB"/>
        </a:p>
      </dgm:t>
    </dgm:pt>
    <dgm:pt modelId="{16A2DD94-88F2-494B-B324-48A7D5678D7A}" type="sibTrans" cxnId="{C97D5158-BB9E-6B40-8FFD-D37CEC0E16C0}">
      <dgm:prSet/>
      <dgm:spPr/>
      <dgm:t>
        <a:bodyPr/>
        <a:lstStyle/>
        <a:p>
          <a:endParaRPr lang="en-GB"/>
        </a:p>
      </dgm:t>
    </dgm:pt>
    <dgm:pt modelId="{39F7EEAE-9D21-0D40-9681-1D3AE58C19FF}">
      <dgm:prSet/>
      <dgm:spPr/>
      <dgm:t>
        <a:bodyPr/>
        <a:lstStyle/>
        <a:p>
          <a:r>
            <a:rPr lang="en-GB" dirty="0"/>
            <a:t>Convert VCF File to .gen, .hap, .legend, .sample, and .ped formats</a:t>
          </a:r>
        </a:p>
      </dgm:t>
    </dgm:pt>
    <dgm:pt modelId="{107B76E8-FE31-8C43-9E03-784A1AF696EC}" type="parTrans" cxnId="{549F58B6-9443-2245-B003-48CE8E8BE516}">
      <dgm:prSet/>
      <dgm:spPr/>
      <dgm:t>
        <a:bodyPr/>
        <a:lstStyle/>
        <a:p>
          <a:endParaRPr lang="en-GB"/>
        </a:p>
      </dgm:t>
    </dgm:pt>
    <dgm:pt modelId="{682A26BC-4C9C-B249-B43A-E60B83BE9713}" type="sibTrans" cxnId="{549F58B6-9443-2245-B003-48CE8E8BE516}">
      <dgm:prSet/>
      <dgm:spPr/>
      <dgm:t>
        <a:bodyPr/>
        <a:lstStyle/>
        <a:p>
          <a:endParaRPr lang="en-GB"/>
        </a:p>
      </dgm:t>
    </dgm:pt>
    <dgm:pt modelId="{E66A0B93-281F-E140-BBFC-4927319A1946}">
      <dgm:prSet/>
      <dgm:spPr/>
      <dgm:t>
        <a:bodyPr/>
        <a:lstStyle/>
        <a:p>
          <a:r>
            <a:rPr lang="en-GB" dirty="0"/>
            <a:t>Perform the same for minor allele frequency &gt;1%</a:t>
          </a:r>
        </a:p>
      </dgm:t>
    </dgm:pt>
    <dgm:pt modelId="{9C87CC9B-5E8F-8541-A508-3F013B722819}" type="parTrans" cxnId="{1B21BE9F-C5D8-8C4D-99ED-02D4419E5814}">
      <dgm:prSet/>
      <dgm:spPr/>
      <dgm:t>
        <a:bodyPr/>
        <a:lstStyle/>
        <a:p>
          <a:endParaRPr lang="en-GB"/>
        </a:p>
      </dgm:t>
    </dgm:pt>
    <dgm:pt modelId="{06D238F2-7A92-0741-B653-3AD0F0375DAB}" type="sibTrans" cxnId="{1B21BE9F-C5D8-8C4D-99ED-02D4419E5814}">
      <dgm:prSet/>
      <dgm:spPr/>
      <dgm:t>
        <a:bodyPr/>
        <a:lstStyle/>
        <a:p>
          <a:endParaRPr lang="en-GB"/>
        </a:p>
      </dgm:t>
    </dgm:pt>
    <dgm:pt modelId="{C596463F-E5B0-004D-9D1B-4B597F768859}">
      <dgm:prSet/>
      <dgm:spPr/>
      <dgm:t>
        <a:bodyPr/>
        <a:lstStyle/>
        <a:p>
          <a:r>
            <a:rPr lang="en-GB" dirty="0"/>
            <a:t>Perform the same for minor allele frequency &gt;0.5%</a:t>
          </a:r>
        </a:p>
      </dgm:t>
    </dgm:pt>
    <dgm:pt modelId="{B74B93DF-0729-C242-966E-13552A72DEA5}" type="parTrans" cxnId="{D80F909F-B8D0-824B-A25D-30A5AED27A6E}">
      <dgm:prSet/>
      <dgm:spPr/>
      <dgm:t>
        <a:bodyPr/>
        <a:lstStyle/>
        <a:p>
          <a:endParaRPr lang="en-GB"/>
        </a:p>
      </dgm:t>
    </dgm:pt>
    <dgm:pt modelId="{093CB401-959C-2C4E-AA6E-87F1FA9CEFA7}" type="sibTrans" cxnId="{D80F909F-B8D0-824B-A25D-30A5AED27A6E}">
      <dgm:prSet/>
      <dgm:spPr/>
      <dgm:t>
        <a:bodyPr/>
        <a:lstStyle/>
        <a:p>
          <a:endParaRPr lang="en-GB"/>
        </a:p>
      </dgm:t>
    </dgm:pt>
    <dgm:pt modelId="{EBBE8C6D-EA67-2E41-901A-F4F732902D8A}">
      <dgm:prSet/>
      <dgm:spPr/>
      <dgm:t>
        <a:bodyPr/>
        <a:lstStyle/>
        <a:p>
          <a:r>
            <a:rPr lang="en-GB" dirty="0"/>
            <a:t>Perform the same for minor allele frequency &gt;0.1%</a:t>
          </a:r>
        </a:p>
      </dgm:t>
    </dgm:pt>
    <dgm:pt modelId="{415FEABF-A243-AD42-81DF-1202CF0D9488}" type="parTrans" cxnId="{D528B522-A04F-E44F-8045-E76C58C54F01}">
      <dgm:prSet/>
      <dgm:spPr/>
      <dgm:t>
        <a:bodyPr/>
        <a:lstStyle/>
        <a:p>
          <a:endParaRPr lang="en-GB"/>
        </a:p>
      </dgm:t>
    </dgm:pt>
    <dgm:pt modelId="{07D64291-4C55-F547-AC17-9F601D419ED1}" type="sibTrans" cxnId="{D528B522-A04F-E44F-8045-E76C58C54F01}">
      <dgm:prSet/>
      <dgm:spPr/>
      <dgm:t>
        <a:bodyPr/>
        <a:lstStyle/>
        <a:p>
          <a:endParaRPr lang="en-GB"/>
        </a:p>
      </dgm:t>
    </dgm:pt>
    <dgm:pt modelId="{F1B0C4BB-B548-1947-B94E-42055482EDFC}">
      <dgm:prSet/>
      <dgm:spPr/>
      <dgm:t>
        <a:bodyPr/>
        <a:lstStyle/>
        <a:p>
          <a:r>
            <a:rPr lang="en-GB" dirty="0"/>
            <a:t>Create recombination rate map files</a:t>
          </a:r>
        </a:p>
      </dgm:t>
    </dgm:pt>
    <dgm:pt modelId="{228A6B71-106B-9F40-8D04-8537072990B9}" type="parTrans" cxnId="{EE4957B4-F448-5A4F-8D53-B5A1A72177CE}">
      <dgm:prSet/>
      <dgm:spPr/>
    </dgm:pt>
    <dgm:pt modelId="{5834476E-E7BD-2C43-85D1-4366C193E1C4}" type="sibTrans" cxnId="{EE4957B4-F448-5A4F-8D53-B5A1A72177CE}">
      <dgm:prSet/>
      <dgm:spPr/>
    </dgm:pt>
    <dgm:pt modelId="{23F9591E-7BBC-144F-8BF6-CC7C6B1C9441}">
      <dgm:prSet/>
      <dgm:spPr/>
      <dgm:t>
        <a:bodyPr/>
        <a:lstStyle/>
        <a:p>
          <a:r>
            <a:rPr lang="en-GB"/>
            <a:t>Perform the same for minor allele frequency &gt;1%</a:t>
          </a:r>
          <a:endParaRPr lang="en-GB" dirty="0"/>
        </a:p>
      </dgm:t>
    </dgm:pt>
    <dgm:pt modelId="{9C41792D-211A-0646-90E3-9744E9F86C35}" type="parTrans" cxnId="{97D82018-5361-A24A-B83C-414965EB8825}">
      <dgm:prSet/>
      <dgm:spPr/>
    </dgm:pt>
    <dgm:pt modelId="{B82915A3-A30F-2040-9E02-0119508E3AC2}" type="sibTrans" cxnId="{97D82018-5361-A24A-B83C-414965EB8825}">
      <dgm:prSet/>
      <dgm:spPr/>
    </dgm:pt>
    <dgm:pt modelId="{BECEF059-086B-1047-9F33-CF4AD98D73E7}">
      <dgm:prSet/>
      <dgm:spPr/>
      <dgm:t>
        <a:bodyPr/>
        <a:lstStyle/>
        <a:p>
          <a:r>
            <a:rPr lang="en-GB" dirty="0"/>
            <a:t>Perform the same for minor allele frequency &gt;0.5%</a:t>
          </a:r>
        </a:p>
      </dgm:t>
    </dgm:pt>
    <dgm:pt modelId="{674B0F8D-443C-5042-9298-42A90DC0CE8A}" type="parTrans" cxnId="{C9A9EB90-3BCD-C549-B6B9-F42CC99C9931}">
      <dgm:prSet/>
      <dgm:spPr/>
      <dgm:t>
        <a:bodyPr/>
        <a:lstStyle/>
        <a:p>
          <a:endParaRPr lang="en-GB"/>
        </a:p>
      </dgm:t>
    </dgm:pt>
    <dgm:pt modelId="{25B9B64C-DEED-5546-9517-A246DE1FF605}" type="sibTrans" cxnId="{C9A9EB90-3BCD-C549-B6B9-F42CC99C9931}">
      <dgm:prSet/>
      <dgm:spPr/>
      <dgm:t>
        <a:bodyPr/>
        <a:lstStyle/>
        <a:p>
          <a:endParaRPr lang="en-GB"/>
        </a:p>
      </dgm:t>
    </dgm:pt>
    <dgm:pt modelId="{D4B518A2-CC97-8849-B2EB-05DD3CC68760}">
      <dgm:prSet/>
      <dgm:spPr/>
      <dgm:t>
        <a:bodyPr/>
        <a:lstStyle/>
        <a:p>
          <a:r>
            <a:rPr lang="en-GB" dirty="0"/>
            <a:t>Perform the same for minor allele frequency &gt;0.1%</a:t>
          </a:r>
        </a:p>
      </dgm:t>
    </dgm:pt>
    <dgm:pt modelId="{9EFACE27-180E-5543-96A8-456F4CF0B051}" type="parTrans" cxnId="{7D48C879-9B9A-DD40-AB46-FFCBCC3AC659}">
      <dgm:prSet/>
      <dgm:spPr/>
      <dgm:t>
        <a:bodyPr/>
        <a:lstStyle/>
        <a:p>
          <a:endParaRPr lang="en-GB"/>
        </a:p>
      </dgm:t>
    </dgm:pt>
    <dgm:pt modelId="{7B474C66-1356-1549-AE91-EFA6C4A9B33E}" type="sibTrans" cxnId="{7D48C879-9B9A-DD40-AB46-FFCBCC3AC659}">
      <dgm:prSet/>
      <dgm:spPr/>
      <dgm:t>
        <a:bodyPr/>
        <a:lstStyle/>
        <a:p>
          <a:endParaRPr lang="en-GB"/>
        </a:p>
      </dgm:t>
    </dgm:pt>
    <dgm:pt modelId="{D60DD2D4-7237-5148-BFB5-DDDD93CA356C}" type="pres">
      <dgm:prSet presAssocID="{6AE3C2C7-271E-8548-A403-E09B48E83CA3}" presName="Name0" presStyleCnt="0">
        <dgm:presLayoutVars>
          <dgm:dir/>
          <dgm:animLvl val="lvl"/>
          <dgm:resizeHandles val="exact"/>
        </dgm:presLayoutVars>
      </dgm:prSet>
      <dgm:spPr/>
    </dgm:pt>
    <dgm:pt modelId="{8C8F420C-9BDB-BA4D-960F-25BE35365719}" type="pres">
      <dgm:prSet presAssocID="{F1B0C4BB-B548-1947-B94E-42055482EDFC}" presName="boxAndChildren" presStyleCnt="0"/>
      <dgm:spPr/>
    </dgm:pt>
    <dgm:pt modelId="{F2514E0E-C9F3-2D4B-9CED-C77D82E926BD}" type="pres">
      <dgm:prSet presAssocID="{F1B0C4BB-B548-1947-B94E-42055482EDFC}" presName="parentTextBox" presStyleLbl="node1" presStyleIdx="0" presStyleCnt="9"/>
      <dgm:spPr/>
    </dgm:pt>
    <dgm:pt modelId="{10F51E8C-B184-3645-B786-A97BF9B65AE9}" type="pres">
      <dgm:prSet presAssocID="{F1B0C4BB-B548-1947-B94E-42055482EDFC}" presName="entireBox" presStyleLbl="node1" presStyleIdx="0" presStyleCnt="9"/>
      <dgm:spPr/>
    </dgm:pt>
    <dgm:pt modelId="{2DE8B6E1-8A5D-5A4D-B955-76C8B31038F5}" type="pres">
      <dgm:prSet presAssocID="{F1B0C4BB-B548-1947-B94E-42055482EDFC}" presName="descendantBox" presStyleCnt="0"/>
      <dgm:spPr/>
    </dgm:pt>
    <dgm:pt modelId="{492E1FA1-8CB4-9542-9BD5-6E7B68F5A017}" type="pres">
      <dgm:prSet presAssocID="{23F9591E-7BBC-144F-8BF6-CC7C6B1C9441}" presName="childTextBox" presStyleLbl="fgAccFollowNode1" presStyleIdx="0" presStyleCnt="12">
        <dgm:presLayoutVars>
          <dgm:bulletEnabled val="1"/>
        </dgm:presLayoutVars>
      </dgm:prSet>
      <dgm:spPr/>
    </dgm:pt>
    <dgm:pt modelId="{E84B43AA-931A-A04C-9456-B85E3C97F90B}" type="pres">
      <dgm:prSet presAssocID="{BECEF059-086B-1047-9F33-CF4AD98D73E7}" presName="childTextBox" presStyleLbl="fgAccFollowNode1" presStyleIdx="1" presStyleCnt="12">
        <dgm:presLayoutVars>
          <dgm:bulletEnabled val="1"/>
        </dgm:presLayoutVars>
      </dgm:prSet>
      <dgm:spPr/>
    </dgm:pt>
    <dgm:pt modelId="{99B233C1-28D9-5345-83E0-F396CCF8407A}" type="pres">
      <dgm:prSet presAssocID="{D4B518A2-CC97-8849-B2EB-05DD3CC68760}" presName="childTextBox" presStyleLbl="fgAccFollowNode1" presStyleIdx="2" presStyleCnt="12">
        <dgm:presLayoutVars>
          <dgm:bulletEnabled val="1"/>
        </dgm:presLayoutVars>
      </dgm:prSet>
      <dgm:spPr/>
    </dgm:pt>
    <dgm:pt modelId="{EB0CFBD6-7BFC-114E-A0AA-98705112C714}" type="pres">
      <dgm:prSet presAssocID="{682A26BC-4C9C-B249-B43A-E60B83BE9713}" presName="sp" presStyleCnt="0"/>
      <dgm:spPr/>
    </dgm:pt>
    <dgm:pt modelId="{FCA12F65-6949-764B-A2F7-F8464B90B55B}" type="pres">
      <dgm:prSet presAssocID="{39F7EEAE-9D21-0D40-9681-1D3AE58C19FF}" presName="arrowAndChildren" presStyleCnt="0"/>
      <dgm:spPr/>
    </dgm:pt>
    <dgm:pt modelId="{2FA5919A-B159-2F4D-A36A-D49A705C7BDC}" type="pres">
      <dgm:prSet presAssocID="{39F7EEAE-9D21-0D40-9681-1D3AE58C19FF}" presName="parentTextArrow" presStyleLbl="node1" presStyleIdx="0" presStyleCnt="9"/>
      <dgm:spPr/>
    </dgm:pt>
    <dgm:pt modelId="{23C2F853-40D6-6B4D-9957-16F8B72DA500}" type="pres">
      <dgm:prSet presAssocID="{39F7EEAE-9D21-0D40-9681-1D3AE58C19FF}" presName="arrow" presStyleLbl="node1" presStyleIdx="1" presStyleCnt="9"/>
      <dgm:spPr/>
    </dgm:pt>
    <dgm:pt modelId="{ED4FB808-48C3-7C40-AA88-B38CC4CD6685}" type="pres">
      <dgm:prSet presAssocID="{39F7EEAE-9D21-0D40-9681-1D3AE58C19FF}" presName="descendantArrow" presStyleCnt="0"/>
      <dgm:spPr/>
    </dgm:pt>
    <dgm:pt modelId="{9461E523-E261-F84F-BA59-86C78E6CC20D}" type="pres">
      <dgm:prSet presAssocID="{E66A0B93-281F-E140-BBFC-4927319A1946}" presName="childTextArrow" presStyleLbl="fgAccFollowNode1" presStyleIdx="3" presStyleCnt="12">
        <dgm:presLayoutVars>
          <dgm:bulletEnabled val="1"/>
        </dgm:presLayoutVars>
      </dgm:prSet>
      <dgm:spPr/>
    </dgm:pt>
    <dgm:pt modelId="{5A74D3F7-AE74-034B-AF31-342BD02FCA49}" type="pres">
      <dgm:prSet presAssocID="{C596463F-E5B0-004D-9D1B-4B597F768859}" presName="childTextArrow" presStyleLbl="fgAccFollowNode1" presStyleIdx="4" presStyleCnt="12">
        <dgm:presLayoutVars>
          <dgm:bulletEnabled val="1"/>
        </dgm:presLayoutVars>
      </dgm:prSet>
      <dgm:spPr/>
    </dgm:pt>
    <dgm:pt modelId="{C9DDBB3F-813F-5045-8C10-630499DD031C}" type="pres">
      <dgm:prSet presAssocID="{EBBE8C6D-EA67-2E41-901A-F4F732902D8A}" presName="childTextArrow" presStyleLbl="fgAccFollowNode1" presStyleIdx="5" presStyleCnt="12">
        <dgm:presLayoutVars>
          <dgm:bulletEnabled val="1"/>
        </dgm:presLayoutVars>
      </dgm:prSet>
      <dgm:spPr/>
    </dgm:pt>
    <dgm:pt modelId="{92BE07C7-71A0-104A-B1C1-AEE434D5433D}" type="pres">
      <dgm:prSet presAssocID="{846CBDC4-623A-E54A-8D46-CBD6D0E1010E}" presName="sp" presStyleCnt="0"/>
      <dgm:spPr/>
    </dgm:pt>
    <dgm:pt modelId="{9A68E5D8-52D5-A14F-BDC6-02138DD70314}" type="pres">
      <dgm:prSet presAssocID="{F6D4F0BB-2D08-2842-A9F5-36C28377C845}" presName="arrowAndChildren" presStyleCnt="0"/>
      <dgm:spPr/>
    </dgm:pt>
    <dgm:pt modelId="{52AEB5F2-CEA0-504A-83DD-EA952BC51CB1}" type="pres">
      <dgm:prSet presAssocID="{F6D4F0BB-2D08-2842-A9F5-36C28377C845}" presName="parentTextArrow" presStyleLbl="node1" presStyleIdx="1" presStyleCnt="9"/>
      <dgm:spPr/>
    </dgm:pt>
    <dgm:pt modelId="{BD2173C9-556F-2C40-88DC-7E3F504B9DE5}" type="pres">
      <dgm:prSet presAssocID="{F6D4F0BB-2D08-2842-A9F5-36C28377C845}" presName="arrow" presStyleLbl="node1" presStyleIdx="2" presStyleCnt="9"/>
      <dgm:spPr/>
    </dgm:pt>
    <dgm:pt modelId="{1DC2C5DD-BA1E-8544-93A0-F9EA876D5C26}" type="pres">
      <dgm:prSet presAssocID="{F6D4F0BB-2D08-2842-A9F5-36C28377C845}" presName="descendantArrow" presStyleCnt="0"/>
      <dgm:spPr/>
    </dgm:pt>
    <dgm:pt modelId="{DE99B7BA-E204-7D46-A4A7-C5EA7E467AF2}" type="pres">
      <dgm:prSet presAssocID="{D3218160-6CD2-DF48-9FD9-C16A3D0400FF}" presName="childTextArrow" presStyleLbl="fgAccFollowNode1" presStyleIdx="6" presStyleCnt="12">
        <dgm:presLayoutVars>
          <dgm:bulletEnabled val="1"/>
        </dgm:presLayoutVars>
      </dgm:prSet>
      <dgm:spPr/>
    </dgm:pt>
    <dgm:pt modelId="{9FCB4F84-1E17-884D-8792-DE4DAD7B2EA0}" type="pres">
      <dgm:prSet presAssocID="{B08DAF88-4B2E-464D-B39E-3D359E86303D}" presName="childTextArrow" presStyleLbl="fgAccFollowNode1" presStyleIdx="7" presStyleCnt="12">
        <dgm:presLayoutVars>
          <dgm:bulletEnabled val="1"/>
        </dgm:presLayoutVars>
      </dgm:prSet>
      <dgm:spPr/>
    </dgm:pt>
    <dgm:pt modelId="{8E44DDE7-D185-DE41-98BE-01E3B4817778}" type="pres">
      <dgm:prSet presAssocID="{83486917-A423-2F40-B1B4-B9BF9F978F67}" presName="childTextArrow" presStyleLbl="fgAccFollowNode1" presStyleIdx="8" presStyleCnt="12">
        <dgm:presLayoutVars>
          <dgm:bulletEnabled val="1"/>
        </dgm:presLayoutVars>
      </dgm:prSet>
      <dgm:spPr/>
    </dgm:pt>
    <dgm:pt modelId="{FCBC4D83-D78D-414E-A3D1-FAE1C8F5FACE}" type="pres">
      <dgm:prSet presAssocID="{33CA6E52-02B4-1C46-B237-BCE512CB057C}" presName="sp" presStyleCnt="0"/>
      <dgm:spPr/>
    </dgm:pt>
    <dgm:pt modelId="{68DD1C61-37B3-574A-B8BB-D14687E61C75}" type="pres">
      <dgm:prSet presAssocID="{4EC332D3-28F9-1742-BEE9-E6BAEF530FD6}" presName="arrowAndChildren" presStyleCnt="0"/>
      <dgm:spPr/>
    </dgm:pt>
    <dgm:pt modelId="{41D4D123-BE13-5948-B325-F6C8276F8C95}" type="pres">
      <dgm:prSet presAssocID="{4EC332D3-28F9-1742-BEE9-E6BAEF530FD6}" presName="parentTextArrow" presStyleLbl="node1" presStyleIdx="3" presStyleCnt="9"/>
      <dgm:spPr/>
    </dgm:pt>
    <dgm:pt modelId="{998A50B3-CCFB-764B-A024-66B7D5C87952}" type="pres">
      <dgm:prSet presAssocID="{88400FCB-E74B-104B-B862-EFD25DF8DE5C}" presName="sp" presStyleCnt="0"/>
      <dgm:spPr/>
    </dgm:pt>
    <dgm:pt modelId="{4E80F209-051C-B940-8DAD-C1C325BC5D6C}" type="pres">
      <dgm:prSet presAssocID="{27910C13-5212-A542-BCF3-12DA813902D7}" presName="arrowAndChildren" presStyleCnt="0"/>
      <dgm:spPr/>
    </dgm:pt>
    <dgm:pt modelId="{6F677269-CFE5-3E41-BC90-71BBCE5DADF7}" type="pres">
      <dgm:prSet presAssocID="{27910C13-5212-A542-BCF3-12DA813902D7}" presName="parentTextArrow" presStyleLbl="node1" presStyleIdx="4" presStyleCnt="9"/>
      <dgm:spPr/>
    </dgm:pt>
    <dgm:pt modelId="{7E5956FD-885D-1742-AF9F-3502871A0182}" type="pres">
      <dgm:prSet presAssocID="{F4960D2A-0BBE-CC4A-9DD0-8E624806FEC0}" presName="sp" presStyleCnt="0"/>
      <dgm:spPr/>
    </dgm:pt>
    <dgm:pt modelId="{13BC0F27-1556-614F-9EE2-FC3DF722AAD5}" type="pres">
      <dgm:prSet presAssocID="{D15A4A8B-E3E1-9D42-962F-9CB9AC827ED5}" presName="arrowAndChildren" presStyleCnt="0"/>
      <dgm:spPr/>
    </dgm:pt>
    <dgm:pt modelId="{6AD3F4D4-D996-B341-A887-D7118EFF9F33}" type="pres">
      <dgm:prSet presAssocID="{D15A4A8B-E3E1-9D42-962F-9CB9AC827ED5}" presName="parentTextArrow" presStyleLbl="node1" presStyleIdx="4" presStyleCnt="9"/>
      <dgm:spPr/>
    </dgm:pt>
    <dgm:pt modelId="{C6BABE85-FE8E-014C-A2F6-A5763EBD4AA1}" type="pres">
      <dgm:prSet presAssocID="{D15A4A8B-E3E1-9D42-962F-9CB9AC827ED5}" presName="arrow" presStyleLbl="node1" presStyleIdx="5" presStyleCnt="9"/>
      <dgm:spPr/>
    </dgm:pt>
    <dgm:pt modelId="{04B5D042-E22E-294A-B9B5-8DBF03495427}" type="pres">
      <dgm:prSet presAssocID="{D15A4A8B-E3E1-9D42-962F-9CB9AC827ED5}" presName="descendantArrow" presStyleCnt="0"/>
      <dgm:spPr/>
    </dgm:pt>
    <dgm:pt modelId="{01980EE9-F50C-474F-8C2E-8D11ED8BB045}" type="pres">
      <dgm:prSet presAssocID="{D3FB01D6-498F-4547-9166-2CA7371EEC2E}" presName="childTextArrow" presStyleLbl="fgAccFollowNode1" presStyleIdx="9" presStyleCnt="12">
        <dgm:presLayoutVars>
          <dgm:bulletEnabled val="1"/>
        </dgm:presLayoutVars>
      </dgm:prSet>
      <dgm:spPr/>
    </dgm:pt>
    <dgm:pt modelId="{66C4A5BD-0D06-B544-9F40-5164B42EF722}" type="pres">
      <dgm:prSet presAssocID="{89E8FB70-4F17-F242-8D21-996080C42C10}" presName="childTextArrow" presStyleLbl="fgAccFollowNode1" presStyleIdx="10" presStyleCnt="12">
        <dgm:presLayoutVars>
          <dgm:bulletEnabled val="1"/>
        </dgm:presLayoutVars>
      </dgm:prSet>
      <dgm:spPr/>
    </dgm:pt>
    <dgm:pt modelId="{C0E3BCDC-7033-1448-A04E-CC20E7B5F950}" type="pres">
      <dgm:prSet presAssocID="{6C32D87A-E092-6A4D-9EF0-8C4643333C8B}" presName="sp" presStyleCnt="0"/>
      <dgm:spPr/>
    </dgm:pt>
    <dgm:pt modelId="{B61236FC-C312-194D-BF76-D47FA9775CC4}" type="pres">
      <dgm:prSet presAssocID="{C9AFDCBE-4257-7647-A512-A6B9C76AD360}" presName="arrowAndChildren" presStyleCnt="0"/>
      <dgm:spPr/>
    </dgm:pt>
    <dgm:pt modelId="{13CA428F-23CC-D747-9993-198E3C923F24}" type="pres">
      <dgm:prSet presAssocID="{C9AFDCBE-4257-7647-A512-A6B9C76AD360}" presName="parentTextArrow" presStyleLbl="node1" presStyleIdx="5" presStyleCnt="9"/>
      <dgm:spPr/>
    </dgm:pt>
    <dgm:pt modelId="{8D5882AC-668E-6F4B-8D14-6E4AD10101B6}" type="pres">
      <dgm:prSet presAssocID="{C9AFDCBE-4257-7647-A512-A6B9C76AD360}" presName="arrow" presStyleLbl="node1" presStyleIdx="6" presStyleCnt="9"/>
      <dgm:spPr/>
    </dgm:pt>
    <dgm:pt modelId="{0D933D5B-10FD-FF4C-9D93-B079172A0C26}" type="pres">
      <dgm:prSet presAssocID="{C9AFDCBE-4257-7647-A512-A6B9C76AD360}" presName="descendantArrow" presStyleCnt="0"/>
      <dgm:spPr/>
    </dgm:pt>
    <dgm:pt modelId="{9B7BA2EB-DF33-4D43-B9E8-CAB4A5DE9F71}" type="pres">
      <dgm:prSet presAssocID="{88AAB087-D3C5-184C-844E-92061D0091DC}" presName="childTextArrow" presStyleLbl="fgAccFollowNode1" presStyleIdx="11" presStyleCnt="12">
        <dgm:presLayoutVars>
          <dgm:bulletEnabled val="1"/>
        </dgm:presLayoutVars>
      </dgm:prSet>
      <dgm:spPr/>
    </dgm:pt>
    <dgm:pt modelId="{2EAC3E7B-7AF9-5043-91B3-4928D08759BA}" type="pres">
      <dgm:prSet presAssocID="{0A487EBC-7FF1-644D-A78A-C04F13DC7B6B}" presName="sp" presStyleCnt="0"/>
      <dgm:spPr/>
    </dgm:pt>
    <dgm:pt modelId="{9CFDBF4C-992F-C446-9504-11B0493BAD99}" type="pres">
      <dgm:prSet presAssocID="{8CADD25F-AB69-E143-A373-72D7F1C0761C}" presName="arrowAndChildren" presStyleCnt="0"/>
      <dgm:spPr/>
    </dgm:pt>
    <dgm:pt modelId="{91E6FC88-02F3-2440-807A-5813F9AE7888}" type="pres">
      <dgm:prSet presAssocID="{8CADD25F-AB69-E143-A373-72D7F1C0761C}" presName="parentTextArrow" presStyleLbl="node1" presStyleIdx="7" presStyleCnt="9"/>
      <dgm:spPr/>
    </dgm:pt>
    <dgm:pt modelId="{9F8B0593-F486-E64B-8C00-DAD163D5A67C}" type="pres">
      <dgm:prSet presAssocID="{9A1EAE77-8E1C-374C-B8CF-77E55B771C81}" presName="sp" presStyleCnt="0"/>
      <dgm:spPr/>
    </dgm:pt>
    <dgm:pt modelId="{977B6546-5447-CD4B-AC6D-6E472BCF9AE7}" type="pres">
      <dgm:prSet presAssocID="{5979A02F-2AC8-FD40-81C8-ABA2D3F28D0A}" presName="arrowAndChildren" presStyleCnt="0"/>
      <dgm:spPr/>
    </dgm:pt>
    <dgm:pt modelId="{876ABE3E-52B2-B048-8A06-80B01C8CB0DC}" type="pres">
      <dgm:prSet presAssocID="{5979A02F-2AC8-FD40-81C8-ABA2D3F28D0A}" presName="parentTextArrow" presStyleLbl="node1" presStyleIdx="8" presStyleCnt="9"/>
      <dgm:spPr/>
    </dgm:pt>
  </dgm:ptLst>
  <dgm:cxnLst>
    <dgm:cxn modelId="{B55E920F-9DE9-C94D-B886-E6D2957216CF}" srcId="{6AE3C2C7-271E-8548-A403-E09B48E83CA3}" destId="{D15A4A8B-E3E1-9D42-962F-9CB9AC827ED5}" srcOrd="3" destOrd="0" parTransId="{77B1A92F-B514-4D4B-A1A2-FDEA29E95973}" sibTransId="{F4960D2A-0BBE-CC4A-9DD0-8E624806FEC0}"/>
    <dgm:cxn modelId="{0C26AD0F-FA26-E446-B303-BC1DAC157AD0}" type="presOf" srcId="{E66A0B93-281F-E140-BBFC-4927319A1946}" destId="{9461E523-E261-F84F-BA59-86C78E6CC20D}" srcOrd="0" destOrd="0" presId="urn:microsoft.com/office/officeart/2005/8/layout/process4"/>
    <dgm:cxn modelId="{97D82018-5361-A24A-B83C-414965EB8825}" srcId="{F1B0C4BB-B548-1947-B94E-42055482EDFC}" destId="{23F9591E-7BBC-144F-8BF6-CC7C6B1C9441}" srcOrd="0" destOrd="0" parTransId="{9C41792D-211A-0646-90E3-9744E9F86C35}" sibTransId="{B82915A3-A30F-2040-9E02-0119508E3AC2}"/>
    <dgm:cxn modelId="{D2F4731C-02FE-CB45-A611-5DB4EFFA7915}" srcId="{6AE3C2C7-271E-8548-A403-E09B48E83CA3}" destId="{F6D4F0BB-2D08-2842-A9F5-36C28377C845}" srcOrd="6" destOrd="0" parTransId="{FF187516-5FE2-1548-A4FC-4C1D7BD1CFCC}" sibTransId="{846CBDC4-623A-E54A-8D46-CBD6D0E1010E}"/>
    <dgm:cxn modelId="{D528B522-A04F-E44F-8045-E76C58C54F01}" srcId="{39F7EEAE-9D21-0D40-9681-1D3AE58C19FF}" destId="{EBBE8C6D-EA67-2E41-901A-F4F732902D8A}" srcOrd="2" destOrd="0" parTransId="{415FEABF-A243-AD42-81DF-1202CF0D9488}" sibTransId="{07D64291-4C55-F547-AC17-9F601D419ED1}"/>
    <dgm:cxn modelId="{2F3EFB23-F27B-3044-9CAB-E07A52C0129D}" type="presOf" srcId="{23F9591E-7BBC-144F-8BF6-CC7C6B1C9441}" destId="{492E1FA1-8CB4-9542-9BD5-6E7B68F5A017}" srcOrd="0" destOrd="0" presId="urn:microsoft.com/office/officeart/2005/8/layout/process4"/>
    <dgm:cxn modelId="{8B78B424-FB68-4D40-A22F-3AF6A9B341F0}" type="presOf" srcId="{B5E69382-3E6D-8240-B966-4A93CE83E487}" destId="{9B7BA2EB-DF33-4D43-B9E8-CAB4A5DE9F71}" srcOrd="0" destOrd="1" presId="urn:microsoft.com/office/officeart/2005/8/layout/process4"/>
    <dgm:cxn modelId="{0CAE9F27-F564-8546-9365-F6B1443CC6E8}" type="presOf" srcId="{5979A02F-2AC8-FD40-81C8-ABA2D3F28D0A}" destId="{876ABE3E-52B2-B048-8A06-80B01C8CB0DC}" srcOrd="0" destOrd="0" presId="urn:microsoft.com/office/officeart/2005/8/layout/process4"/>
    <dgm:cxn modelId="{7AD6F227-17A7-D942-9FC1-20F477E7DE8A}" srcId="{6AE3C2C7-271E-8548-A403-E09B48E83CA3}" destId="{4EC332D3-28F9-1742-BEE9-E6BAEF530FD6}" srcOrd="5" destOrd="0" parTransId="{BC3BDF0C-B923-1C40-94F4-1B65AAB85423}" sibTransId="{33CA6E52-02B4-1C46-B237-BCE512CB057C}"/>
    <dgm:cxn modelId="{F0EDFB28-BF2D-7A4F-926D-87F90FA05A02}" type="presOf" srcId="{D3218160-6CD2-DF48-9FD9-C16A3D0400FF}" destId="{DE99B7BA-E204-7D46-A4A7-C5EA7E467AF2}" srcOrd="0" destOrd="0" presId="urn:microsoft.com/office/officeart/2005/8/layout/process4"/>
    <dgm:cxn modelId="{D18A292D-FB1B-484C-8116-A41B872E02F0}" type="presOf" srcId="{F6D4F0BB-2D08-2842-A9F5-36C28377C845}" destId="{52AEB5F2-CEA0-504A-83DD-EA952BC51CB1}" srcOrd="0" destOrd="0" presId="urn:microsoft.com/office/officeart/2005/8/layout/process4"/>
    <dgm:cxn modelId="{A858B732-CBF0-8248-A619-C2516CFEE353}" type="presOf" srcId="{F1B0C4BB-B548-1947-B94E-42055482EDFC}" destId="{10F51E8C-B184-3645-B786-A97BF9B65AE9}" srcOrd="1" destOrd="0" presId="urn:microsoft.com/office/officeart/2005/8/layout/process4"/>
    <dgm:cxn modelId="{6F5FA734-9C64-364C-9688-10DF98BB2E86}" type="presOf" srcId="{F6D4F0BB-2D08-2842-A9F5-36C28377C845}" destId="{BD2173C9-556F-2C40-88DC-7E3F504B9DE5}" srcOrd="1" destOrd="0" presId="urn:microsoft.com/office/officeart/2005/8/layout/process4"/>
    <dgm:cxn modelId="{FA553A3A-95AD-2D45-A8B5-95234277F7B8}" type="presOf" srcId="{89E8FB70-4F17-F242-8D21-996080C42C10}" destId="{66C4A5BD-0D06-B544-9F40-5164B42EF722}" srcOrd="0" destOrd="0" presId="urn:microsoft.com/office/officeart/2005/8/layout/process4"/>
    <dgm:cxn modelId="{34DB334D-ED1E-0B48-BD0C-325C1ADF1907}" type="presOf" srcId="{88AAB087-D3C5-184C-844E-92061D0091DC}" destId="{9B7BA2EB-DF33-4D43-B9E8-CAB4A5DE9F71}" srcOrd="0" destOrd="0" presId="urn:microsoft.com/office/officeart/2005/8/layout/process4"/>
    <dgm:cxn modelId="{37C9D94D-E991-3049-8EC2-CDC8DCE75EEC}" type="presOf" srcId="{D15A4A8B-E3E1-9D42-962F-9CB9AC827ED5}" destId="{C6BABE85-FE8E-014C-A2F6-A5763EBD4AA1}" srcOrd="1" destOrd="0" presId="urn:microsoft.com/office/officeart/2005/8/layout/process4"/>
    <dgm:cxn modelId="{FF145850-5BB1-0F4E-84EC-F962461D4B26}" srcId="{D15A4A8B-E3E1-9D42-962F-9CB9AC827ED5}" destId="{D3FB01D6-498F-4547-9166-2CA7371EEC2E}" srcOrd="0" destOrd="0" parTransId="{1EAD63DF-C97D-0A41-B622-BE66A78AB7C6}" sibTransId="{7A8194FF-4887-2341-B6E8-F8DE48B03D9F}"/>
    <dgm:cxn modelId="{4D1D5053-7AA4-7C44-B54B-684D4129BD08}" type="presOf" srcId="{8CADD25F-AB69-E143-A373-72D7F1C0761C}" destId="{91E6FC88-02F3-2440-807A-5813F9AE7888}" srcOrd="0" destOrd="0" presId="urn:microsoft.com/office/officeart/2005/8/layout/process4"/>
    <dgm:cxn modelId="{9A348D55-24B0-5D4E-B494-CD98B7495C36}" srcId="{D15A4A8B-E3E1-9D42-962F-9CB9AC827ED5}" destId="{89E8FB70-4F17-F242-8D21-996080C42C10}" srcOrd="1" destOrd="0" parTransId="{D754340B-8919-AA42-A680-285279702E84}" sibTransId="{620FA2F4-8456-E94C-A4F6-1D02DD30D44B}"/>
    <dgm:cxn modelId="{C97D5158-BB9E-6B40-8FFD-D37CEC0E16C0}" srcId="{F6D4F0BB-2D08-2842-A9F5-36C28377C845}" destId="{83486917-A423-2F40-B1B4-B9BF9F978F67}" srcOrd="2" destOrd="0" parTransId="{75546167-AB99-DE48-BE7B-73D32E049202}" sibTransId="{16A2DD94-88F2-494B-B324-48A7D5678D7A}"/>
    <dgm:cxn modelId="{EC45D65D-64C0-5943-A403-4702A42EF2EB}" srcId="{6AE3C2C7-271E-8548-A403-E09B48E83CA3}" destId="{C9AFDCBE-4257-7647-A512-A6B9C76AD360}" srcOrd="2" destOrd="0" parTransId="{A5B96FB8-2B89-B441-83B2-BFFCAFF09F04}" sibTransId="{6C32D87A-E092-6A4D-9EF0-8C4643333C8B}"/>
    <dgm:cxn modelId="{4C30CF6A-4903-3748-8D6C-B69B8F1759D0}" srcId="{6AE3C2C7-271E-8548-A403-E09B48E83CA3}" destId="{5979A02F-2AC8-FD40-81C8-ABA2D3F28D0A}" srcOrd="0" destOrd="0" parTransId="{031F601A-0E92-F84F-9BCE-13FED1235098}" sibTransId="{9A1EAE77-8E1C-374C-B8CF-77E55B771C81}"/>
    <dgm:cxn modelId="{E9AB2D6B-8DE0-5545-A180-99ADC550F34B}" type="presOf" srcId="{F1B0C4BB-B548-1947-B94E-42055482EDFC}" destId="{F2514E0E-C9F3-2D4B-9CED-C77D82E926BD}" srcOrd="0" destOrd="0" presId="urn:microsoft.com/office/officeart/2005/8/layout/process4"/>
    <dgm:cxn modelId="{186A756E-261A-4448-97C2-4B0D0D824D23}" type="presOf" srcId="{C596463F-E5B0-004D-9D1B-4B597F768859}" destId="{5A74D3F7-AE74-034B-AF31-342BD02FCA49}" srcOrd="0" destOrd="0" presId="urn:microsoft.com/office/officeart/2005/8/layout/process4"/>
    <dgm:cxn modelId="{0185D277-34A4-D24B-B6AB-8BF443151D9A}" type="presOf" srcId="{B08DAF88-4B2E-464D-B39E-3D359E86303D}" destId="{9FCB4F84-1E17-884D-8792-DE4DAD7B2EA0}" srcOrd="0" destOrd="0" presId="urn:microsoft.com/office/officeart/2005/8/layout/process4"/>
    <dgm:cxn modelId="{7D48C879-9B9A-DD40-AB46-FFCBCC3AC659}" srcId="{F1B0C4BB-B548-1947-B94E-42055482EDFC}" destId="{D4B518A2-CC97-8849-B2EB-05DD3CC68760}" srcOrd="2" destOrd="0" parTransId="{9EFACE27-180E-5543-96A8-456F4CF0B051}" sibTransId="{7B474C66-1356-1549-AE91-EFA6C4A9B33E}"/>
    <dgm:cxn modelId="{4E07788A-1746-B34C-8D56-F05EC15CC32D}" type="presOf" srcId="{D4B518A2-CC97-8849-B2EB-05DD3CC68760}" destId="{99B233C1-28D9-5345-83E0-F396CCF8407A}" srcOrd="0" destOrd="0" presId="urn:microsoft.com/office/officeart/2005/8/layout/process4"/>
    <dgm:cxn modelId="{18986C8C-18AF-204B-A27D-1840794EC1AC}" type="presOf" srcId="{EBBE8C6D-EA67-2E41-901A-F4F732902D8A}" destId="{C9DDBB3F-813F-5045-8C10-630499DD031C}" srcOrd="0" destOrd="0" presId="urn:microsoft.com/office/officeart/2005/8/layout/process4"/>
    <dgm:cxn modelId="{C9A9EB90-3BCD-C549-B6B9-F42CC99C9931}" srcId="{F1B0C4BB-B548-1947-B94E-42055482EDFC}" destId="{BECEF059-086B-1047-9F33-CF4AD98D73E7}" srcOrd="1" destOrd="0" parTransId="{674B0F8D-443C-5042-9298-42A90DC0CE8A}" sibTransId="{25B9B64C-DEED-5546-9517-A246DE1FF605}"/>
    <dgm:cxn modelId="{D80F909F-B8D0-824B-A25D-30A5AED27A6E}" srcId="{39F7EEAE-9D21-0D40-9681-1D3AE58C19FF}" destId="{C596463F-E5B0-004D-9D1B-4B597F768859}" srcOrd="1" destOrd="0" parTransId="{B74B93DF-0729-C242-966E-13552A72DEA5}" sibTransId="{093CB401-959C-2C4E-AA6E-87F1FA9CEFA7}"/>
    <dgm:cxn modelId="{1B21BE9F-C5D8-8C4D-99ED-02D4419E5814}" srcId="{39F7EEAE-9D21-0D40-9681-1D3AE58C19FF}" destId="{E66A0B93-281F-E140-BBFC-4927319A1946}" srcOrd="0" destOrd="0" parTransId="{9C87CC9B-5E8F-8541-A508-3F013B722819}" sibTransId="{06D238F2-7A92-0741-B653-3AD0F0375DAB}"/>
    <dgm:cxn modelId="{7186B4A6-928B-074F-A053-D6D9C0B9B0AD}" type="presOf" srcId="{D15A4A8B-E3E1-9D42-962F-9CB9AC827ED5}" destId="{6AD3F4D4-D996-B341-A887-D7118EFF9F33}" srcOrd="0" destOrd="0" presId="urn:microsoft.com/office/officeart/2005/8/layout/process4"/>
    <dgm:cxn modelId="{B7150AA8-F5DD-E044-9E5D-768097552D5C}" srcId="{6AE3C2C7-271E-8548-A403-E09B48E83CA3}" destId="{8CADD25F-AB69-E143-A373-72D7F1C0761C}" srcOrd="1" destOrd="0" parTransId="{91211518-5A0A-B547-A608-540817C2B287}" sibTransId="{0A487EBC-7FF1-644D-A78A-C04F13DC7B6B}"/>
    <dgm:cxn modelId="{6BDFB0A8-DB2A-9346-AEAE-CB5E208968FC}" type="presOf" srcId="{6AE3C2C7-271E-8548-A403-E09B48E83CA3}" destId="{D60DD2D4-7237-5148-BFB5-DDDD93CA356C}" srcOrd="0" destOrd="0" presId="urn:microsoft.com/office/officeart/2005/8/layout/process4"/>
    <dgm:cxn modelId="{361956AC-1709-6E4D-ADB1-0E142D7C0ADC}" type="presOf" srcId="{39F7EEAE-9D21-0D40-9681-1D3AE58C19FF}" destId="{2FA5919A-B159-2F4D-A36A-D49A705C7BDC}" srcOrd="0" destOrd="0" presId="urn:microsoft.com/office/officeart/2005/8/layout/process4"/>
    <dgm:cxn modelId="{F5F477AE-1C80-1142-8318-130230F1171A}" type="presOf" srcId="{BECEF059-086B-1047-9F33-CF4AD98D73E7}" destId="{E84B43AA-931A-A04C-9456-B85E3C97F90B}" srcOrd="0" destOrd="0" presId="urn:microsoft.com/office/officeart/2005/8/layout/process4"/>
    <dgm:cxn modelId="{900921B4-37F8-C843-814C-CC917522D71C}" srcId="{F6D4F0BB-2D08-2842-A9F5-36C28377C845}" destId="{B08DAF88-4B2E-464D-B39E-3D359E86303D}" srcOrd="1" destOrd="0" parTransId="{5D447C8B-0AC6-5347-9A46-F6E1E1D3A804}" sibTransId="{6271B649-6957-5948-84AF-936691E3A9A0}"/>
    <dgm:cxn modelId="{EE4957B4-F448-5A4F-8D53-B5A1A72177CE}" srcId="{6AE3C2C7-271E-8548-A403-E09B48E83CA3}" destId="{F1B0C4BB-B548-1947-B94E-42055482EDFC}" srcOrd="8" destOrd="0" parTransId="{228A6B71-106B-9F40-8D04-8537072990B9}" sibTransId="{5834476E-E7BD-2C43-85D1-4366C193E1C4}"/>
    <dgm:cxn modelId="{549F58B6-9443-2245-B003-48CE8E8BE516}" srcId="{6AE3C2C7-271E-8548-A403-E09B48E83CA3}" destId="{39F7EEAE-9D21-0D40-9681-1D3AE58C19FF}" srcOrd="7" destOrd="0" parTransId="{107B76E8-FE31-8C43-9E03-784A1AF696EC}" sibTransId="{682A26BC-4C9C-B249-B43A-E60B83BE9713}"/>
    <dgm:cxn modelId="{8EE249B9-8C34-D648-95E1-927E22A41111}" srcId="{C9AFDCBE-4257-7647-A512-A6B9C76AD360}" destId="{88AAB087-D3C5-184C-844E-92061D0091DC}" srcOrd="0" destOrd="0" parTransId="{05AAA028-761F-6F42-BCCA-830D5993CDEB}" sibTransId="{416CD3ED-7EE3-A84D-9249-9BDBCCB3C58B}"/>
    <dgm:cxn modelId="{F06F65C7-E7A0-FA4A-8492-87C5F4E955F7}" type="presOf" srcId="{39F7EEAE-9D21-0D40-9681-1D3AE58C19FF}" destId="{23C2F853-40D6-6B4D-9957-16F8B72DA500}" srcOrd="1" destOrd="0" presId="urn:microsoft.com/office/officeart/2005/8/layout/process4"/>
    <dgm:cxn modelId="{C350C8D9-6465-3048-BA07-E7A5E3739290}" srcId="{6AE3C2C7-271E-8548-A403-E09B48E83CA3}" destId="{27910C13-5212-A542-BCF3-12DA813902D7}" srcOrd="4" destOrd="0" parTransId="{D694C30B-F574-1045-A463-E48413704C3C}" sibTransId="{88400FCB-E74B-104B-B862-EFD25DF8DE5C}"/>
    <dgm:cxn modelId="{2D6B2ADB-E6E5-B341-83A3-44827511F0D8}" srcId="{F6D4F0BB-2D08-2842-A9F5-36C28377C845}" destId="{D3218160-6CD2-DF48-9FD9-C16A3D0400FF}" srcOrd="0" destOrd="0" parTransId="{614EF61C-7089-9A4C-9FB5-E23723F2730B}" sibTransId="{4DE294D6-BAF3-D549-B6A0-CA90EE9EACA6}"/>
    <dgm:cxn modelId="{B6942CEB-8EBB-ED4D-923E-55CA2BB20C32}" type="presOf" srcId="{C9AFDCBE-4257-7647-A512-A6B9C76AD360}" destId="{13CA428F-23CC-D747-9993-198E3C923F24}" srcOrd="0" destOrd="0" presId="urn:microsoft.com/office/officeart/2005/8/layout/process4"/>
    <dgm:cxn modelId="{AC7698EE-8EE6-3247-833F-195A3B6A0AF9}" type="presOf" srcId="{C9AFDCBE-4257-7647-A512-A6B9C76AD360}" destId="{8D5882AC-668E-6F4B-8D14-6E4AD10101B6}" srcOrd="1" destOrd="0" presId="urn:microsoft.com/office/officeart/2005/8/layout/process4"/>
    <dgm:cxn modelId="{985024F5-54E8-8E4A-9919-298FB8283599}" type="presOf" srcId="{27910C13-5212-A542-BCF3-12DA813902D7}" destId="{6F677269-CFE5-3E41-BC90-71BBCE5DADF7}" srcOrd="0" destOrd="0" presId="urn:microsoft.com/office/officeart/2005/8/layout/process4"/>
    <dgm:cxn modelId="{9C69ABF5-3598-104F-80BA-CDFB49D0CE79}" type="presOf" srcId="{83486917-A423-2F40-B1B4-B9BF9F978F67}" destId="{8E44DDE7-D185-DE41-98BE-01E3B4817778}" srcOrd="0" destOrd="0" presId="urn:microsoft.com/office/officeart/2005/8/layout/process4"/>
    <dgm:cxn modelId="{60A1D5F7-FAF5-E04D-8B11-6443546D5C19}" srcId="{88AAB087-D3C5-184C-844E-92061D0091DC}" destId="{B5E69382-3E6D-8240-B966-4A93CE83E487}" srcOrd="0" destOrd="0" parTransId="{DDE359B0-3B0B-CC48-9573-1D08DCAAE675}" sibTransId="{1707CB2F-E6E8-9D4D-9ADE-CA3F6C3A32A1}"/>
    <dgm:cxn modelId="{269A4AF9-D395-FF48-9219-35B0AB795537}" type="presOf" srcId="{D3FB01D6-498F-4547-9166-2CA7371EEC2E}" destId="{01980EE9-F50C-474F-8C2E-8D11ED8BB045}" srcOrd="0" destOrd="0" presId="urn:microsoft.com/office/officeart/2005/8/layout/process4"/>
    <dgm:cxn modelId="{C7AC8FFC-4689-1942-9F56-DBB8451A35FA}" type="presOf" srcId="{4EC332D3-28F9-1742-BEE9-E6BAEF530FD6}" destId="{41D4D123-BE13-5948-B325-F6C8276F8C95}" srcOrd="0" destOrd="0" presId="urn:microsoft.com/office/officeart/2005/8/layout/process4"/>
    <dgm:cxn modelId="{363917AF-26D0-204F-9D4A-150A1A4596E7}" type="presParOf" srcId="{D60DD2D4-7237-5148-BFB5-DDDD93CA356C}" destId="{8C8F420C-9BDB-BA4D-960F-25BE35365719}" srcOrd="0" destOrd="0" presId="urn:microsoft.com/office/officeart/2005/8/layout/process4"/>
    <dgm:cxn modelId="{DEF52B1D-46AA-9E4E-9B2E-C80ACCD58132}" type="presParOf" srcId="{8C8F420C-9BDB-BA4D-960F-25BE35365719}" destId="{F2514E0E-C9F3-2D4B-9CED-C77D82E926BD}" srcOrd="0" destOrd="0" presId="urn:microsoft.com/office/officeart/2005/8/layout/process4"/>
    <dgm:cxn modelId="{7BFF394B-9C22-C54A-828A-824E8D4A0DCE}" type="presParOf" srcId="{8C8F420C-9BDB-BA4D-960F-25BE35365719}" destId="{10F51E8C-B184-3645-B786-A97BF9B65AE9}" srcOrd="1" destOrd="0" presId="urn:microsoft.com/office/officeart/2005/8/layout/process4"/>
    <dgm:cxn modelId="{E3DA98AA-E1BC-6E4F-8FF6-4185E159E217}" type="presParOf" srcId="{8C8F420C-9BDB-BA4D-960F-25BE35365719}" destId="{2DE8B6E1-8A5D-5A4D-B955-76C8B31038F5}" srcOrd="2" destOrd="0" presId="urn:microsoft.com/office/officeart/2005/8/layout/process4"/>
    <dgm:cxn modelId="{FBA9CD6D-A8E7-324E-83C8-960E7FE0C109}" type="presParOf" srcId="{2DE8B6E1-8A5D-5A4D-B955-76C8B31038F5}" destId="{492E1FA1-8CB4-9542-9BD5-6E7B68F5A017}" srcOrd="0" destOrd="0" presId="urn:microsoft.com/office/officeart/2005/8/layout/process4"/>
    <dgm:cxn modelId="{9EEC6AA4-53D1-E546-9623-8C54F8BF7A67}" type="presParOf" srcId="{2DE8B6E1-8A5D-5A4D-B955-76C8B31038F5}" destId="{E84B43AA-931A-A04C-9456-B85E3C97F90B}" srcOrd="1" destOrd="0" presId="urn:microsoft.com/office/officeart/2005/8/layout/process4"/>
    <dgm:cxn modelId="{5B7A2AB0-4FF4-BF44-AB8F-90E22CE3D72B}" type="presParOf" srcId="{2DE8B6E1-8A5D-5A4D-B955-76C8B31038F5}" destId="{99B233C1-28D9-5345-83E0-F396CCF8407A}" srcOrd="2" destOrd="0" presId="urn:microsoft.com/office/officeart/2005/8/layout/process4"/>
    <dgm:cxn modelId="{9DC70C3A-AC79-0646-A7CC-0EB165418C55}" type="presParOf" srcId="{D60DD2D4-7237-5148-BFB5-DDDD93CA356C}" destId="{EB0CFBD6-7BFC-114E-A0AA-98705112C714}" srcOrd="1" destOrd="0" presId="urn:microsoft.com/office/officeart/2005/8/layout/process4"/>
    <dgm:cxn modelId="{F2F0913C-8855-074A-82E0-91EF6F51B652}" type="presParOf" srcId="{D60DD2D4-7237-5148-BFB5-DDDD93CA356C}" destId="{FCA12F65-6949-764B-A2F7-F8464B90B55B}" srcOrd="2" destOrd="0" presId="urn:microsoft.com/office/officeart/2005/8/layout/process4"/>
    <dgm:cxn modelId="{B3047DE2-DEDC-9B44-85AD-462E1437CB23}" type="presParOf" srcId="{FCA12F65-6949-764B-A2F7-F8464B90B55B}" destId="{2FA5919A-B159-2F4D-A36A-D49A705C7BDC}" srcOrd="0" destOrd="0" presId="urn:microsoft.com/office/officeart/2005/8/layout/process4"/>
    <dgm:cxn modelId="{71E796D7-C946-0347-B1E0-27D64101AB2B}" type="presParOf" srcId="{FCA12F65-6949-764B-A2F7-F8464B90B55B}" destId="{23C2F853-40D6-6B4D-9957-16F8B72DA500}" srcOrd="1" destOrd="0" presId="urn:microsoft.com/office/officeart/2005/8/layout/process4"/>
    <dgm:cxn modelId="{86F52BEF-5CEC-A54D-A244-32E8D0772C73}" type="presParOf" srcId="{FCA12F65-6949-764B-A2F7-F8464B90B55B}" destId="{ED4FB808-48C3-7C40-AA88-B38CC4CD6685}" srcOrd="2" destOrd="0" presId="urn:microsoft.com/office/officeart/2005/8/layout/process4"/>
    <dgm:cxn modelId="{0CCDD6CD-593E-864F-96A3-20FA0AAF5228}" type="presParOf" srcId="{ED4FB808-48C3-7C40-AA88-B38CC4CD6685}" destId="{9461E523-E261-F84F-BA59-86C78E6CC20D}" srcOrd="0" destOrd="0" presId="urn:microsoft.com/office/officeart/2005/8/layout/process4"/>
    <dgm:cxn modelId="{E2104969-B05E-D040-B7D3-12C4C765BABA}" type="presParOf" srcId="{ED4FB808-48C3-7C40-AA88-B38CC4CD6685}" destId="{5A74D3F7-AE74-034B-AF31-342BD02FCA49}" srcOrd="1" destOrd="0" presId="urn:microsoft.com/office/officeart/2005/8/layout/process4"/>
    <dgm:cxn modelId="{A736F6ED-B61B-3A41-8844-660EC9688D56}" type="presParOf" srcId="{ED4FB808-48C3-7C40-AA88-B38CC4CD6685}" destId="{C9DDBB3F-813F-5045-8C10-630499DD031C}" srcOrd="2" destOrd="0" presId="urn:microsoft.com/office/officeart/2005/8/layout/process4"/>
    <dgm:cxn modelId="{D15E852E-41D4-F945-B326-44AEC514E7F0}" type="presParOf" srcId="{D60DD2D4-7237-5148-BFB5-DDDD93CA356C}" destId="{92BE07C7-71A0-104A-B1C1-AEE434D5433D}" srcOrd="3" destOrd="0" presId="urn:microsoft.com/office/officeart/2005/8/layout/process4"/>
    <dgm:cxn modelId="{F64B9746-8769-5A40-9754-C4092FDF1F1C}" type="presParOf" srcId="{D60DD2D4-7237-5148-BFB5-DDDD93CA356C}" destId="{9A68E5D8-52D5-A14F-BDC6-02138DD70314}" srcOrd="4" destOrd="0" presId="urn:microsoft.com/office/officeart/2005/8/layout/process4"/>
    <dgm:cxn modelId="{0A9FDB46-FF71-D34D-8759-E7CBF7793486}" type="presParOf" srcId="{9A68E5D8-52D5-A14F-BDC6-02138DD70314}" destId="{52AEB5F2-CEA0-504A-83DD-EA952BC51CB1}" srcOrd="0" destOrd="0" presId="urn:microsoft.com/office/officeart/2005/8/layout/process4"/>
    <dgm:cxn modelId="{8C6021DE-7F4D-EE44-AABB-44C78A1582E6}" type="presParOf" srcId="{9A68E5D8-52D5-A14F-BDC6-02138DD70314}" destId="{BD2173C9-556F-2C40-88DC-7E3F504B9DE5}" srcOrd="1" destOrd="0" presId="urn:microsoft.com/office/officeart/2005/8/layout/process4"/>
    <dgm:cxn modelId="{EF17E3E7-8DD9-2A4E-8123-F9E901F7C339}" type="presParOf" srcId="{9A68E5D8-52D5-A14F-BDC6-02138DD70314}" destId="{1DC2C5DD-BA1E-8544-93A0-F9EA876D5C26}" srcOrd="2" destOrd="0" presId="urn:microsoft.com/office/officeart/2005/8/layout/process4"/>
    <dgm:cxn modelId="{FAE69FCF-462B-5B45-8693-E198C033A13E}" type="presParOf" srcId="{1DC2C5DD-BA1E-8544-93A0-F9EA876D5C26}" destId="{DE99B7BA-E204-7D46-A4A7-C5EA7E467AF2}" srcOrd="0" destOrd="0" presId="urn:microsoft.com/office/officeart/2005/8/layout/process4"/>
    <dgm:cxn modelId="{F3B9A152-338A-1845-A2CD-8AD363EE6D96}" type="presParOf" srcId="{1DC2C5DD-BA1E-8544-93A0-F9EA876D5C26}" destId="{9FCB4F84-1E17-884D-8792-DE4DAD7B2EA0}" srcOrd="1" destOrd="0" presId="urn:microsoft.com/office/officeart/2005/8/layout/process4"/>
    <dgm:cxn modelId="{F304C4E0-4727-064E-A514-4749A2509685}" type="presParOf" srcId="{1DC2C5DD-BA1E-8544-93A0-F9EA876D5C26}" destId="{8E44DDE7-D185-DE41-98BE-01E3B4817778}" srcOrd="2" destOrd="0" presId="urn:microsoft.com/office/officeart/2005/8/layout/process4"/>
    <dgm:cxn modelId="{C9097C22-8775-754A-A80C-D17ED04D4BE6}" type="presParOf" srcId="{D60DD2D4-7237-5148-BFB5-DDDD93CA356C}" destId="{FCBC4D83-D78D-414E-A3D1-FAE1C8F5FACE}" srcOrd="5" destOrd="0" presId="urn:microsoft.com/office/officeart/2005/8/layout/process4"/>
    <dgm:cxn modelId="{E3DE549F-3A91-304D-B79C-03C1BE12554B}" type="presParOf" srcId="{D60DD2D4-7237-5148-BFB5-DDDD93CA356C}" destId="{68DD1C61-37B3-574A-B8BB-D14687E61C75}" srcOrd="6" destOrd="0" presId="urn:microsoft.com/office/officeart/2005/8/layout/process4"/>
    <dgm:cxn modelId="{57A80C14-1101-FC43-B1FA-54312876D49D}" type="presParOf" srcId="{68DD1C61-37B3-574A-B8BB-D14687E61C75}" destId="{41D4D123-BE13-5948-B325-F6C8276F8C95}" srcOrd="0" destOrd="0" presId="urn:microsoft.com/office/officeart/2005/8/layout/process4"/>
    <dgm:cxn modelId="{34B2C22A-C33C-A041-B51E-A923EF8E6C18}" type="presParOf" srcId="{D60DD2D4-7237-5148-BFB5-DDDD93CA356C}" destId="{998A50B3-CCFB-764B-A024-66B7D5C87952}" srcOrd="7" destOrd="0" presId="urn:microsoft.com/office/officeart/2005/8/layout/process4"/>
    <dgm:cxn modelId="{8942EE61-1868-FC4A-9000-77A349491E9D}" type="presParOf" srcId="{D60DD2D4-7237-5148-BFB5-DDDD93CA356C}" destId="{4E80F209-051C-B940-8DAD-C1C325BC5D6C}" srcOrd="8" destOrd="0" presId="urn:microsoft.com/office/officeart/2005/8/layout/process4"/>
    <dgm:cxn modelId="{BEDD83A3-9F66-114F-B3A1-AC678523342A}" type="presParOf" srcId="{4E80F209-051C-B940-8DAD-C1C325BC5D6C}" destId="{6F677269-CFE5-3E41-BC90-71BBCE5DADF7}" srcOrd="0" destOrd="0" presId="urn:microsoft.com/office/officeart/2005/8/layout/process4"/>
    <dgm:cxn modelId="{404E9023-36E3-6143-9810-EAD2536516F2}" type="presParOf" srcId="{D60DD2D4-7237-5148-BFB5-DDDD93CA356C}" destId="{7E5956FD-885D-1742-AF9F-3502871A0182}" srcOrd="9" destOrd="0" presId="urn:microsoft.com/office/officeart/2005/8/layout/process4"/>
    <dgm:cxn modelId="{12C2C22C-01EC-E944-9219-D5969CD41D92}" type="presParOf" srcId="{D60DD2D4-7237-5148-BFB5-DDDD93CA356C}" destId="{13BC0F27-1556-614F-9EE2-FC3DF722AAD5}" srcOrd="10" destOrd="0" presId="urn:microsoft.com/office/officeart/2005/8/layout/process4"/>
    <dgm:cxn modelId="{94B771D9-BA3F-E64E-9CA7-BC752036B2A1}" type="presParOf" srcId="{13BC0F27-1556-614F-9EE2-FC3DF722AAD5}" destId="{6AD3F4D4-D996-B341-A887-D7118EFF9F33}" srcOrd="0" destOrd="0" presId="urn:microsoft.com/office/officeart/2005/8/layout/process4"/>
    <dgm:cxn modelId="{52826404-5C87-944E-8ADF-0766B8F94B7A}" type="presParOf" srcId="{13BC0F27-1556-614F-9EE2-FC3DF722AAD5}" destId="{C6BABE85-FE8E-014C-A2F6-A5763EBD4AA1}" srcOrd="1" destOrd="0" presId="urn:microsoft.com/office/officeart/2005/8/layout/process4"/>
    <dgm:cxn modelId="{8D24DBB0-752E-C34A-978A-258C245C6F0E}" type="presParOf" srcId="{13BC0F27-1556-614F-9EE2-FC3DF722AAD5}" destId="{04B5D042-E22E-294A-B9B5-8DBF03495427}" srcOrd="2" destOrd="0" presId="urn:microsoft.com/office/officeart/2005/8/layout/process4"/>
    <dgm:cxn modelId="{6A3DE678-8942-914E-9177-A9E04C4457ED}" type="presParOf" srcId="{04B5D042-E22E-294A-B9B5-8DBF03495427}" destId="{01980EE9-F50C-474F-8C2E-8D11ED8BB045}" srcOrd="0" destOrd="0" presId="urn:microsoft.com/office/officeart/2005/8/layout/process4"/>
    <dgm:cxn modelId="{FE19C7C4-73F2-9343-89C2-2D6504FEF4C8}" type="presParOf" srcId="{04B5D042-E22E-294A-B9B5-8DBF03495427}" destId="{66C4A5BD-0D06-B544-9F40-5164B42EF722}" srcOrd="1" destOrd="0" presId="urn:microsoft.com/office/officeart/2005/8/layout/process4"/>
    <dgm:cxn modelId="{5618D161-8138-2D4C-B93A-F2A1688638DD}" type="presParOf" srcId="{D60DD2D4-7237-5148-BFB5-DDDD93CA356C}" destId="{C0E3BCDC-7033-1448-A04E-CC20E7B5F950}" srcOrd="11" destOrd="0" presId="urn:microsoft.com/office/officeart/2005/8/layout/process4"/>
    <dgm:cxn modelId="{3C8D5441-62B9-D947-8AEC-4F91553C4BC9}" type="presParOf" srcId="{D60DD2D4-7237-5148-BFB5-DDDD93CA356C}" destId="{B61236FC-C312-194D-BF76-D47FA9775CC4}" srcOrd="12" destOrd="0" presId="urn:microsoft.com/office/officeart/2005/8/layout/process4"/>
    <dgm:cxn modelId="{B4C48F70-E2F6-AF45-86D3-5744E1BA39D2}" type="presParOf" srcId="{B61236FC-C312-194D-BF76-D47FA9775CC4}" destId="{13CA428F-23CC-D747-9993-198E3C923F24}" srcOrd="0" destOrd="0" presId="urn:microsoft.com/office/officeart/2005/8/layout/process4"/>
    <dgm:cxn modelId="{1FC45E09-C9B9-094C-92CD-1EF51CBA70F1}" type="presParOf" srcId="{B61236FC-C312-194D-BF76-D47FA9775CC4}" destId="{8D5882AC-668E-6F4B-8D14-6E4AD10101B6}" srcOrd="1" destOrd="0" presId="urn:microsoft.com/office/officeart/2005/8/layout/process4"/>
    <dgm:cxn modelId="{0FDCA44C-E8D4-E84F-AC4A-6A3D4894FB82}" type="presParOf" srcId="{B61236FC-C312-194D-BF76-D47FA9775CC4}" destId="{0D933D5B-10FD-FF4C-9D93-B079172A0C26}" srcOrd="2" destOrd="0" presId="urn:microsoft.com/office/officeart/2005/8/layout/process4"/>
    <dgm:cxn modelId="{DB1F7487-BD2B-C841-B2F9-EF783F23DF58}" type="presParOf" srcId="{0D933D5B-10FD-FF4C-9D93-B079172A0C26}" destId="{9B7BA2EB-DF33-4D43-B9E8-CAB4A5DE9F71}" srcOrd="0" destOrd="0" presId="urn:microsoft.com/office/officeart/2005/8/layout/process4"/>
    <dgm:cxn modelId="{BD79A25D-E198-0342-91F2-B3CE4871DEB7}" type="presParOf" srcId="{D60DD2D4-7237-5148-BFB5-DDDD93CA356C}" destId="{2EAC3E7B-7AF9-5043-91B3-4928D08759BA}" srcOrd="13" destOrd="0" presId="urn:microsoft.com/office/officeart/2005/8/layout/process4"/>
    <dgm:cxn modelId="{AEE970F7-A4C3-A447-BE17-A88A0868740C}" type="presParOf" srcId="{D60DD2D4-7237-5148-BFB5-DDDD93CA356C}" destId="{9CFDBF4C-992F-C446-9504-11B0493BAD99}" srcOrd="14" destOrd="0" presId="urn:microsoft.com/office/officeart/2005/8/layout/process4"/>
    <dgm:cxn modelId="{4797FD26-90B2-9241-818D-85C805A4188E}" type="presParOf" srcId="{9CFDBF4C-992F-C446-9504-11B0493BAD99}" destId="{91E6FC88-02F3-2440-807A-5813F9AE7888}" srcOrd="0" destOrd="0" presId="urn:microsoft.com/office/officeart/2005/8/layout/process4"/>
    <dgm:cxn modelId="{55E98860-2771-0C41-BC28-C40A8CC9F2D5}" type="presParOf" srcId="{D60DD2D4-7237-5148-BFB5-DDDD93CA356C}" destId="{9F8B0593-F486-E64B-8C00-DAD163D5A67C}" srcOrd="15" destOrd="0" presId="urn:microsoft.com/office/officeart/2005/8/layout/process4"/>
    <dgm:cxn modelId="{243DACD8-67A5-DB49-91E4-5EC4B589B3FD}" type="presParOf" srcId="{D60DD2D4-7237-5148-BFB5-DDDD93CA356C}" destId="{977B6546-5447-CD4B-AC6D-6E472BCF9AE7}" srcOrd="16" destOrd="0" presId="urn:microsoft.com/office/officeart/2005/8/layout/process4"/>
    <dgm:cxn modelId="{C7EB767B-3136-4143-A1AE-A3A2CBEC946B}" type="presParOf" srcId="{977B6546-5447-CD4B-AC6D-6E472BCF9AE7}" destId="{876ABE3E-52B2-B048-8A06-80B01C8CB0D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51E8C-B184-3645-B786-A97BF9B65AE9}">
      <dsp:nvSpPr>
        <dsp:cNvPr id="0" name=""/>
        <dsp:cNvSpPr/>
      </dsp:nvSpPr>
      <dsp:spPr>
        <a:xfrm>
          <a:off x="0" y="6336142"/>
          <a:ext cx="12192000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Create recombination rate map files</a:t>
          </a:r>
        </a:p>
      </dsp:txBody>
      <dsp:txXfrm>
        <a:off x="0" y="6336142"/>
        <a:ext cx="12192000" cy="280732"/>
      </dsp:txXfrm>
    </dsp:sp>
    <dsp:sp modelId="{492E1FA1-8CB4-9542-9BD5-6E7B68F5A017}">
      <dsp:nvSpPr>
        <dsp:cNvPr id="0" name=""/>
        <dsp:cNvSpPr/>
      </dsp:nvSpPr>
      <dsp:spPr>
        <a:xfrm>
          <a:off x="5953" y="6606477"/>
          <a:ext cx="4060031" cy="239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/>
            <a:t>Perform the same for minor allele frequency &gt;1%</a:t>
          </a:r>
          <a:endParaRPr lang="en-GB" sz="700" kern="1200" dirty="0"/>
        </a:p>
      </dsp:txBody>
      <dsp:txXfrm>
        <a:off x="5953" y="6606477"/>
        <a:ext cx="4060031" cy="239142"/>
      </dsp:txXfrm>
    </dsp:sp>
    <dsp:sp modelId="{E84B43AA-931A-A04C-9456-B85E3C97F90B}">
      <dsp:nvSpPr>
        <dsp:cNvPr id="0" name=""/>
        <dsp:cNvSpPr/>
      </dsp:nvSpPr>
      <dsp:spPr>
        <a:xfrm>
          <a:off x="4065984" y="6606477"/>
          <a:ext cx="4060031" cy="239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Perform the same for minor allele frequency &gt;0.5%</a:t>
          </a:r>
        </a:p>
      </dsp:txBody>
      <dsp:txXfrm>
        <a:off x="4065984" y="6606477"/>
        <a:ext cx="4060031" cy="239142"/>
      </dsp:txXfrm>
    </dsp:sp>
    <dsp:sp modelId="{99B233C1-28D9-5345-83E0-F396CCF8407A}">
      <dsp:nvSpPr>
        <dsp:cNvPr id="0" name=""/>
        <dsp:cNvSpPr/>
      </dsp:nvSpPr>
      <dsp:spPr>
        <a:xfrm>
          <a:off x="8126015" y="6606477"/>
          <a:ext cx="4060031" cy="239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Perform the same for minor allele frequency &gt;0.1%</a:t>
          </a:r>
        </a:p>
      </dsp:txBody>
      <dsp:txXfrm>
        <a:off x="8126015" y="6606477"/>
        <a:ext cx="4060031" cy="239142"/>
      </dsp:txXfrm>
    </dsp:sp>
    <dsp:sp modelId="{23C2F853-40D6-6B4D-9957-16F8B72DA500}">
      <dsp:nvSpPr>
        <dsp:cNvPr id="0" name=""/>
        <dsp:cNvSpPr/>
      </dsp:nvSpPr>
      <dsp:spPr>
        <a:xfrm rot="10800000">
          <a:off x="0" y="554437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Convert VCF File to .gen, .hap, .legend, .sample, and .ped formats</a:t>
          </a:r>
        </a:p>
      </dsp:txBody>
      <dsp:txXfrm rot="-10800000">
        <a:off x="0" y="5544372"/>
        <a:ext cx="12192000" cy="280648"/>
      </dsp:txXfrm>
    </dsp:sp>
    <dsp:sp modelId="{9461E523-E261-F84F-BA59-86C78E6CC20D}">
      <dsp:nvSpPr>
        <dsp:cNvPr id="0" name=""/>
        <dsp:cNvSpPr/>
      </dsp:nvSpPr>
      <dsp:spPr>
        <a:xfrm>
          <a:off x="5953" y="5825020"/>
          <a:ext cx="4060031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Perform the same for minor allele frequency &gt;1%</a:t>
          </a:r>
        </a:p>
      </dsp:txBody>
      <dsp:txXfrm>
        <a:off x="5953" y="5825020"/>
        <a:ext cx="4060031" cy="239070"/>
      </dsp:txXfrm>
    </dsp:sp>
    <dsp:sp modelId="{5A74D3F7-AE74-034B-AF31-342BD02FCA49}">
      <dsp:nvSpPr>
        <dsp:cNvPr id="0" name=""/>
        <dsp:cNvSpPr/>
      </dsp:nvSpPr>
      <dsp:spPr>
        <a:xfrm>
          <a:off x="4065984" y="5825020"/>
          <a:ext cx="4060031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Perform the same for minor allele frequency &gt;0.5%</a:t>
          </a:r>
        </a:p>
      </dsp:txBody>
      <dsp:txXfrm>
        <a:off x="4065984" y="5825020"/>
        <a:ext cx="4060031" cy="239070"/>
      </dsp:txXfrm>
    </dsp:sp>
    <dsp:sp modelId="{C9DDBB3F-813F-5045-8C10-630499DD031C}">
      <dsp:nvSpPr>
        <dsp:cNvPr id="0" name=""/>
        <dsp:cNvSpPr/>
      </dsp:nvSpPr>
      <dsp:spPr>
        <a:xfrm>
          <a:off x="8126015" y="5825020"/>
          <a:ext cx="4060031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Perform the same for minor allele frequency &gt;0.1%</a:t>
          </a:r>
        </a:p>
      </dsp:txBody>
      <dsp:txXfrm>
        <a:off x="8126015" y="5825020"/>
        <a:ext cx="4060031" cy="239070"/>
      </dsp:txXfrm>
    </dsp:sp>
    <dsp:sp modelId="{BD2173C9-556F-2C40-88DC-7E3F504B9DE5}">
      <dsp:nvSpPr>
        <dsp:cNvPr id="0" name=""/>
        <dsp:cNvSpPr/>
      </dsp:nvSpPr>
      <dsp:spPr>
        <a:xfrm rot="10800000">
          <a:off x="0" y="475260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Remove invariant sites from VCF file</a:t>
          </a:r>
        </a:p>
      </dsp:txBody>
      <dsp:txXfrm rot="-10800000">
        <a:off x="0" y="4752602"/>
        <a:ext cx="12192000" cy="280648"/>
      </dsp:txXfrm>
    </dsp:sp>
    <dsp:sp modelId="{DE99B7BA-E204-7D46-A4A7-C5EA7E467AF2}">
      <dsp:nvSpPr>
        <dsp:cNvPr id="0" name=""/>
        <dsp:cNvSpPr/>
      </dsp:nvSpPr>
      <dsp:spPr>
        <a:xfrm>
          <a:off x="5953" y="5033250"/>
          <a:ext cx="4060031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Filter to minor allele frequency &gt;1%</a:t>
          </a:r>
        </a:p>
      </dsp:txBody>
      <dsp:txXfrm>
        <a:off x="5953" y="5033250"/>
        <a:ext cx="4060031" cy="239070"/>
      </dsp:txXfrm>
    </dsp:sp>
    <dsp:sp modelId="{9FCB4F84-1E17-884D-8792-DE4DAD7B2EA0}">
      <dsp:nvSpPr>
        <dsp:cNvPr id="0" name=""/>
        <dsp:cNvSpPr/>
      </dsp:nvSpPr>
      <dsp:spPr>
        <a:xfrm>
          <a:off x="4065984" y="5033250"/>
          <a:ext cx="4060031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Filter to minor allele frequency &gt;0.5%</a:t>
          </a:r>
        </a:p>
      </dsp:txBody>
      <dsp:txXfrm>
        <a:off x="4065984" y="5033250"/>
        <a:ext cx="4060031" cy="239070"/>
      </dsp:txXfrm>
    </dsp:sp>
    <dsp:sp modelId="{8E44DDE7-D185-DE41-98BE-01E3B4817778}">
      <dsp:nvSpPr>
        <dsp:cNvPr id="0" name=""/>
        <dsp:cNvSpPr/>
      </dsp:nvSpPr>
      <dsp:spPr>
        <a:xfrm>
          <a:off x="8126015" y="5033250"/>
          <a:ext cx="4060031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Filter to minor allele frequency &gt;0.1%</a:t>
          </a:r>
        </a:p>
      </dsp:txBody>
      <dsp:txXfrm>
        <a:off x="8126015" y="5033250"/>
        <a:ext cx="4060031" cy="239070"/>
      </dsp:txXfrm>
    </dsp:sp>
    <dsp:sp modelId="{41D4D123-BE13-5948-B325-F6C8276F8C95}">
      <dsp:nvSpPr>
        <dsp:cNvPr id="0" name=""/>
        <dsp:cNvSpPr/>
      </dsp:nvSpPr>
      <dsp:spPr>
        <a:xfrm rot="10800000">
          <a:off x="0" y="396083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Run Python script to convert FASTA-formatted Reference MSA to VCF format</a:t>
          </a:r>
        </a:p>
      </dsp:txBody>
      <dsp:txXfrm rot="10800000">
        <a:off x="0" y="3960832"/>
        <a:ext cx="12192000" cy="519535"/>
      </dsp:txXfrm>
    </dsp:sp>
    <dsp:sp modelId="{6F677269-CFE5-3E41-BC90-71BBCE5DADF7}">
      <dsp:nvSpPr>
        <dsp:cNvPr id="0" name=""/>
        <dsp:cNvSpPr/>
      </dsp:nvSpPr>
      <dsp:spPr>
        <a:xfrm rot="10800000">
          <a:off x="0" y="316906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Convert ambiguous and gap character-states to missing ('N') ambiguous character-state</a:t>
          </a:r>
        </a:p>
      </dsp:txBody>
      <dsp:txXfrm rot="10800000">
        <a:off x="0" y="3169062"/>
        <a:ext cx="12192000" cy="519535"/>
      </dsp:txXfrm>
    </dsp:sp>
    <dsp:sp modelId="{C6BABE85-FE8E-014C-A2F6-A5763EBD4AA1}">
      <dsp:nvSpPr>
        <dsp:cNvPr id="0" name=""/>
        <dsp:cNvSpPr/>
      </dsp:nvSpPr>
      <dsp:spPr>
        <a:xfrm rot="10800000">
          <a:off x="0" y="237729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Export alignment to FASTA format</a:t>
          </a:r>
        </a:p>
      </dsp:txBody>
      <dsp:txXfrm rot="-10800000">
        <a:off x="0" y="2377292"/>
        <a:ext cx="12192000" cy="280648"/>
      </dsp:txXfrm>
    </dsp:sp>
    <dsp:sp modelId="{01980EE9-F50C-474F-8C2E-8D11ED8BB045}">
      <dsp:nvSpPr>
        <dsp:cNvPr id="0" name=""/>
        <dsp:cNvSpPr/>
      </dsp:nvSpPr>
      <dsp:spPr>
        <a:xfrm>
          <a:off x="0" y="2657940"/>
          <a:ext cx="6095999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Identify and remove sequences with </a:t>
          </a:r>
          <a:r>
            <a:rPr lang="en-AU" sz="700" kern="1200" dirty="0"/>
            <a:t>with ≥5 ambiguous characters or ≥8 gaps</a:t>
          </a:r>
          <a:endParaRPr lang="en-GB" sz="700" kern="1200" dirty="0"/>
        </a:p>
      </dsp:txBody>
      <dsp:txXfrm>
        <a:off x="0" y="2657940"/>
        <a:ext cx="6095999" cy="239070"/>
      </dsp:txXfrm>
    </dsp:sp>
    <dsp:sp modelId="{66C4A5BD-0D06-B544-9F40-5164B42EF722}">
      <dsp:nvSpPr>
        <dsp:cNvPr id="0" name=""/>
        <dsp:cNvSpPr/>
      </dsp:nvSpPr>
      <dsp:spPr>
        <a:xfrm>
          <a:off x="6096000" y="2657940"/>
          <a:ext cx="6095999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Verify MSA completeness using </a:t>
          </a:r>
          <a:r>
            <a:rPr lang="en-GB" sz="700" kern="1200" dirty="0" err="1"/>
            <a:t>AliStat</a:t>
          </a:r>
          <a:endParaRPr lang="en-GB" sz="700" kern="1200" dirty="0"/>
        </a:p>
      </dsp:txBody>
      <dsp:txXfrm>
        <a:off x="6096000" y="2657940"/>
        <a:ext cx="6095999" cy="239070"/>
      </dsp:txXfrm>
    </dsp:sp>
    <dsp:sp modelId="{8D5882AC-668E-6F4B-8D14-6E4AD10101B6}">
      <dsp:nvSpPr>
        <dsp:cNvPr id="0" name=""/>
        <dsp:cNvSpPr/>
      </dsp:nvSpPr>
      <dsp:spPr>
        <a:xfrm rot="10800000">
          <a:off x="0" y="158552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Align imported sequences to the existing MSA in batches of 2,500</a:t>
          </a:r>
        </a:p>
      </dsp:txBody>
      <dsp:txXfrm rot="-10800000">
        <a:off x="0" y="1585522"/>
        <a:ext cx="12192000" cy="280648"/>
      </dsp:txXfrm>
    </dsp:sp>
    <dsp:sp modelId="{9B7BA2EB-DF33-4D43-B9E8-CAB4A5DE9F71}">
      <dsp:nvSpPr>
        <dsp:cNvPr id="0" name=""/>
        <dsp:cNvSpPr/>
      </dsp:nvSpPr>
      <dsp:spPr>
        <a:xfrm>
          <a:off x="0" y="1866170"/>
          <a:ext cx="12192000" cy="2390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 each iteration, run Python script that removes gaps forced into the </a:t>
          </a:r>
          <a:r>
            <a:rPr lang="en-GB" sz="700" kern="1200" dirty="0" err="1"/>
            <a:t>rCRS</a:t>
          </a:r>
          <a:r>
            <a:rPr lang="en-GB" sz="700" kern="1200" dirty="0"/>
            <a:t> </a:t>
          </a:r>
        </a:p>
        <a:p>
          <a:pPr marL="57150" lvl="1" indent="-57150" algn="ctr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500" kern="1200" dirty="0"/>
            <a:t>Manually verify MSA</a:t>
          </a:r>
        </a:p>
      </dsp:txBody>
      <dsp:txXfrm>
        <a:off x="0" y="1866170"/>
        <a:ext cx="12192000" cy="239070"/>
      </dsp:txXfrm>
    </dsp:sp>
    <dsp:sp modelId="{91E6FC88-02F3-2440-807A-5813F9AE7888}">
      <dsp:nvSpPr>
        <dsp:cNvPr id="0" name=""/>
        <dsp:cNvSpPr/>
      </dsp:nvSpPr>
      <dsp:spPr>
        <a:xfrm rot="10800000">
          <a:off x="0" y="79375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Import sequences into </a:t>
          </a:r>
          <a:r>
            <a:rPr lang="en-GB" sz="900" kern="1200" dirty="0" err="1"/>
            <a:t>Geneious</a:t>
          </a:r>
          <a:endParaRPr lang="en-GB" sz="900" kern="1200" dirty="0"/>
        </a:p>
      </dsp:txBody>
      <dsp:txXfrm rot="10800000">
        <a:off x="0" y="793752"/>
        <a:ext cx="12192000" cy="519535"/>
      </dsp:txXfrm>
    </dsp:sp>
    <dsp:sp modelId="{876ABE3E-52B2-B048-8A06-80B01C8CB0DC}">
      <dsp:nvSpPr>
        <dsp:cNvPr id="0" name=""/>
        <dsp:cNvSpPr/>
      </dsp:nvSpPr>
      <dsp:spPr>
        <a:xfrm rot="10800000">
          <a:off x="0" y="1982"/>
          <a:ext cx="12192000" cy="799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Download all complete mtDNA sequences from GenBank</a:t>
          </a:r>
        </a:p>
      </dsp:txBody>
      <dsp:txXfrm rot="10800000">
        <a:off x="0" y="1982"/>
        <a:ext cx="12192000" cy="519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573E-CE8B-A648-BB4A-65478737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B7FD-F54C-FE49-A8C4-24039CE4B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05F7-D668-964E-9108-EBF5989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928F-A2DA-DC40-B0B6-6AF342B8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B14-FB0C-F943-A4B1-535BE94E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8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B6EE-B991-3943-B2F6-55A3E1BA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91BE-8B8E-F549-8D9C-79DFD7B67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C393-21E4-7845-81E0-76F1E8D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DBF8-AF71-D045-BC8A-9D1F5915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7E6C9-EC08-7B44-9C1D-317CF5E6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2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9A6D-DDA5-DB4B-A9E7-53B10C948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E3AE4-B877-A943-B839-D7D01372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84A4-C814-4C44-91ED-0A8EA617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44E6-B99F-944C-B1FF-CAFF3F2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68A-4060-FF43-93FA-CD519A7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7F47-5AF2-5F46-8033-E3DC3313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B080-A632-3249-9FA8-A1D886A3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523-2D9E-8C49-AA34-7617615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E32B-9A1A-4B40-9D66-C926123F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3CFC-8F07-1E49-9161-BDFDE4EF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1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B6FE-8685-2347-A640-EE9ABC01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D99B7-DF17-F14D-A3B3-338F9884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D932-2106-E749-A9EE-2E132F91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BE51-FBF7-CB41-8A0E-2294AEB0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49E-CB3F-654F-A8D1-766D69C0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3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4F6A-347D-5C41-A2F3-AEDF856C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DA9D-8F98-1745-91DF-E8E8FEFD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316BF-995F-C642-A2D8-AB7BCD22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F337-0E69-B641-A957-752EDD70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174E0-D5E6-2444-89E4-A2DCAD41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E17A4-8C51-BE40-BF67-2AB2CA46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1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35B1-062C-3B48-AEBF-0C4BB44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D7972-ABAA-924D-AEFD-80AAA8E1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5933D-98EB-8F42-AEC1-6C83663A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03BEA-9180-5B41-9C6D-A1F0F6949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22814-8DA0-424C-B8D0-20E47D773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8DD75-52A4-AE4D-BD64-16359115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C0DAA-EBF0-FC4D-A1B8-C095E5CB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BD40-B197-3740-B699-D3FD791E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9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B6D-9596-9D47-888E-DD5A13E7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03734-0B65-D447-97EC-E0EE987C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8746-39DD-3C43-89CF-44E5CDF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A8FFB-0153-4F4F-9621-643DD1B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800BB-903E-914E-8EFC-8E8234BD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820BF-EA12-4145-AF0F-FF2EA7C4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44A70-11C2-724E-8FC8-6E47075F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70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0023-D504-5E41-9C76-9A3D6105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3EBC-D662-074D-82FE-0BA23AD6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28D7-BE3F-484C-8335-6F134709E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64C63-9048-A040-80F0-9204E297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7FEB-10BE-8A49-AD28-EBBD2131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845A-8CA6-424D-8FB6-1F960486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48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C9A-3F15-AD4F-811D-0BB17002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8BFF-60DE-314B-A237-939CD1B6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D549-5A37-5D42-B41E-56D3AB0D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CC0B4-5733-CC43-ACA6-9470EB14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BD3D2-B9FD-F548-A0E1-6AB6D8BF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FABBD-B7B3-C842-9037-29BFE0EC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2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0FD6B-3AC7-E544-9B05-3A4DFB09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DC4C-83A1-D64E-8D0B-44C1CA27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BD6-B83C-4646-AF39-124881E58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C9BF-A424-C948-8D8C-5B1CE6C1ACA7}" type="datetimeFigureOut">
              <a:rPr lang="en-AU" smtClean="0"/>
              <a:t>18/5/21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0C78-9578-094D-96AE-FD7D05914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B989-4522-BC4B-BF9F-62F130586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B03C-01F9-A84C-9973-6C41AFF475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07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D4B8E8-AF8E-7147-9ABC-BDA834C0A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8404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7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201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McInerney</dc:creator>
  <cp:lastModifiedBy>Tim McInerney</cp:lastModifiedBy>
  <cp:revision>7</cp:revision>
  <dcterms:created xsi:type="dcterms:W3CDTF">2021-05-17T10:43:11Z</dcterms:created>
  <dcterms:modified xsi:type="dcterms:W3CDTF">2021-05-18T10:37:12Z</dcterms:modified>
</cp:coreProperties>
</file>