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6cb83cf88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6cb83cf88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6cb83cf88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6cb83cf88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6cb83cf88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6cb83cf88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6cb83cf88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6cb83cf88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6cb83cf88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6cb83cf88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6cb83cf88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6cb83cf88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6cb83cf88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6cb83cf88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6cb83cf88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6cb83cf88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6cb83cf8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6cb83cf8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EFEFEF"/>
                </a:highlight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  <a:defRPr>
                <a:solidFill>
                  <a:srgbClr val="000000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7462462" y="39183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6" name="Google Shape;12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■"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■"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■"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 Freedom and Stability</a:t>
            </a:r>
            <a:endParaRPr/>
          </a:p>
        </p:txBody>
      </p:sp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Sam Freed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2021 World Press Freedom Index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Reporters Without Borders. (2021). Retrieved December 2, 2021, from https://rsf.org/en/ranking_table.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Country Dashboard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Fragile States Index. (2021). Retrieved December 2, 2021, from https://fragilestatesindex.org/country-data/.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Data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Fragile States Index. (2021). Retrieved December 2, 2021, from https://fragilestatesindex.org/global-data/.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U.S. Press Freedom Tracker. (2021, November 24). Retrieved December 2, 2021, from https://pressfreedomtracker.us/.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313" y="980475"/>
            <a:ext cx="4899375" cy="387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 txBox="1"/>
          <p:nvPr>
            <p:ph type="title"/>
          </p:nvPr>
        </p:nvSpPr>
        <p:spPr>
          <a:xfrm>
            <a:off x="1052538" y="419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Does this look familiar?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and Methods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Is there a correlation between press freedom and </a:t>
            </a:r>
            <a:r>
              <a:rPr lang="en" sz="1800"/>
              <a:t>perceived</a:t>
            </a:r>
            <a:r>
              <a:rPr lang="en" sz="1800"/>
              <a:t> fragility?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How free is the US press?</a:t>
            </a:r>
            <a:br>
              <a:rPr lang="en" sz="1800"/>
            </a:br>
            <a:r>
              <a:rPr lang="en" sz="1800"/>
              <a:t>How has this changed recently?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How stable is the US </a:t>
            </a:r>
            <a:r>
              <a:rPr lang="en" sz="1800"/>
              <a:t>compared </a:t>
            </a:r>
            <a:r>
              <a:rPr lang="en" sz="1800"/>
              <a:t>to other countries?</a:t>
            </a:r>
            <a:endParaRPr sz="1800"/>
          </a:p>
        </p:txBody>
      </p:sp>
      <p:sp>
        <p:nvSpPr>
          <p:cNvPr id="147" name="Google Shape;147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Collect data from trusted sources and compare at surface level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Provide statistics about incidents and attacks against journalists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Chart data from other Anglosphere countries and check for trends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 Freedom -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Reporters without Borders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</a:t>
            </a:r>
            <a:r>
              <a:rPr lang="en" sz="1300"/>
              <a:t>Reporters sans frontières)</a:t>
            </a:r>
            <a:endParaRPr sz="13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6114500" y="1567550"/>
            <a:ext cx="222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an “abuse score” and an “underlying situation score”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Questionnaire translated into 20 languages for 180 different countries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Tracked since 2002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US: 23.93 (44th/179)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13058" l="0" r="0" t="0"/>
          <a:stretch/>
        </p:blipFill>
        <p:spPr>
          <a:xfrm>
            <a:off x="1297500" y="1567550"/>
            <a:ext cx="4608748" cy="28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National Stability</a:t>
            </a:r>
            <a:r>
              <a:rPr lang="en"/>
              <a:t>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Fragile States Index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(The Fund for Peace)</a:t>
            </a:r>
            <a:endParaRPr sz="13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050" y="1536925"/>
            <a:ext cx="4774475" cy="298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36925"/>
            <a:ext cx="222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Four groups of indicators: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Cohesion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Economics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Political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Social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Lower ranking is worse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US: 44.6 (143rd/179)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823850" y="4100499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50"/>
              <a:t>Is there a correlation?</a:t>
            </a:r>
            <a:endParaRPr sz="215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179" y="428225"/>
            <a:ext cx="4776000" cy="3413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The US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2326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provided by the US Press Freedom Tracker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10x increase in 2020 due to presence during social movements and shift in public opinion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Clear that there is at least correlation post-2020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100" y="1460250"/>
            <a:ext cx="4747875" cy="31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Anglosphere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>
            <p:ph idx="2" type="body"/>
          </p:nvPr>
        </p:nvSpPr>
        <p:spPr>
          <a:xfrm>
            <a:off x="6142649" y="1567550"/>
            <a:ext cx="219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Anglosphere is defined as the US, Australia, Canada, New Zealand, and the United Kingdom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 and UK both facing significant political debates and uncertainty (political distancing, rise in nationalism)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4586711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Correlation?</a:t>
            </a:r>
            <a:br>
              <a:rPr lang="en" sz="1800"/>
            </a:br>
            <a:r>
              <a:rPr lang="en" sz="1800"/>
              <a:t>With such a low R</a:t>
            </a:r>
            <a:r>
              <a:rPr baseline="30000" lang="en" sz="1800"/>
              <a:t>2</a:t>
            </a:r>
            <a:r>
              <a:rPr lang="en" sz="1800"/>
              <a:t> score, it is hard to say that there is much of a correlation, contrary to my </a:t>
            </a:r>
            <a:r>
              <a:rPr lang="en" sz="1800"/>
              <a:t>initial</a:t>
            </a:r>
            <a:r>
              <a:rPr lang="en" sz="1800"/>
              <a:t> belief.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What about the US press?</a:t>
            </a:r>
            <a:br>
              <a:rPr b="1" lang="en" sz="1800"/>
            </a:br>
            <a:r>
              <a:rPr lang="en" sz="1800"/>
              <a:t>Last year is (hopefully) an anomaly, with our press overall being free and safe.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How do we match up?</a:t>
            </a:r>
            <a:br>
              <a:rPr b="1" lang="en" sz="1800"/>
            </a:br>
            <a:r>
              <a:rPr lang="en" sz="1800"/>
              <a:t>In comparison to other culturally similar countries, we end up on the higher end of the scale.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EFEFEF"/>
      </a:lt1>
      <a:dk2>
        <a:srgbClr val="434343"/>
      </a:dk2>
      <a:lt2>
        <a:srgbClr val="FF0000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