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33A83-4806-46CD-B26F-4D5CA25B5AE3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87F-BBCE-415C-926B-2BEF39A0EF7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:8888/path/with/info/about/the/get/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and Servers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101 on how the internet works</a:t>
            </a:r>
          </a:p>
        </p:txBody>
      </p:sp>
    </p:spTree>
    <p:extLst>
      <p:ext uri="{BB962C8B-B14F-4D97-AF65-F5344CB8AC3E}">
        <p14:creationId xmlns:p14="http://schemas.microsoft.com/office/powerpoint/2010/main" val="114533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JSON? Ok quick 2 minute detour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Object Notation</a:t>
            </a:r>
          </a:p>
          <a:p>
            <a:pPr lvl="1"/>
            <a:r>
              <a:rPr lang="en-US" dirty="0"/>
              <a:t>Way of holding data in a “Key-Value” fashion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Structs</a:t>
            </a:r>
            <a:r>
              <a:rPr lang="en-US" dirty="0"/>
              <a:t> in C/C++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example = { “Name” : “Spencer”,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		 “Age”    :       21,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“</a:t>
            </a:r>
            <a:r>
              <a:rPr lang="en-US" dirty="0" err="1">
                <a:solidFill>
                  <a:srgbClr val="FF0000"/>
                </a:solidFill>
              </a:rPr>
              <a:t>isFunny</a:t>
            </a:r>
            <a:r>
              <a:rPr lang="en-US" dirty="0">
                <a:solidFill>
                  <a:srgbClr val="FF0000"/>
                </a:solidFill>
              </a:rPr>
              <a:t>” :     false      }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example.Name</a:t>
            </a:r>
            <a:r>
              <a:rPr lang="en-US" dirty="0">
                <a:solidFill>
                  <a:srgbClr val="0070C0"/>
                </a:solidFill>
              </a:rPr>
              <a:t> == “Spencer”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example.Age</a:t>
            </a:r>
            <a:r>
              <a:rPr lang="en-US" dirty="0">
                <a:solidFill>
                  <a:srgbClr val="0070C0"/>
                </a:solidFill>
              </a:rPr>
              <a:t> == 21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example.isFunny</a:t>
            </a:r>
            <a:r>
              <a:rPr lang="en-US" dirty="0">
                <a:solidFill>
                  <a:srgbClr val="0070C0"/>
                </a:solidFill>
              </a:rPr>
              <a:t> == false</a:t>
            </a:r>
          </a:p>
          <a:p>
            <a:pPr lvl="1"/>
            <a:r>
              <a:rPr lang="en-US" dirty="0"/>
              <a:t>“Name”, “Age”, “</a:t>
            </a:r>
            <a:r>
              <a:rPr lang="en-US" dirty="0" err="1"/>
              <a:t>isFunny</a:t>
            </a:r>
            <a:r>
              <a:rPr lang="en-US" dirty="0"/>
              <a:t>” are the </a:t>
            </a:r>
            <a:r>
              <a:rPr lang="en-US" b="1" dirty="0"/>
              <a:t>Keys</a:t>
            </a:r>
          </a:p>
          <a:p>
            <a:pPr lvl="1"/>
            <a:r>
              <a:rPr lang="en-US" dirty="0"/>
              <a:t>“Spencer”, 21, false are the </a:t>
            </a:r>
            <a:r>
              <a:rPr lang="en-US" b="1" dirty="0"/>
              <a:t>Value</a:t>
            </a:r>
            <a:r>
              <a:rPr lang="en-US" dirty="0"/>
              <a:t> and can be any type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/>
          </a:bodyPr>
          <a:lstStyle/>
          <a:p>
            <a:r>
              <a:rPr lang="en-US" sz="2800" dirty="0"/>
              <a:t>The server will decide what it will do and send back a response</a:t>
            </a:r>
          </a:p>
          <a:p>
            <a:pPr lvl="1"/>
            <a:r>
              <a:rPr lang="en-US" sz="2400" dirty="0"/>
              <a:t>If it doesn’t the client will be in a infinite loop waiting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78859"/>
            <a:ext cx="471627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2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–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Status Codes are one of those things where you writing your server can send back any number. There a </a:t>
            </a:r>
            <a:r>
              <a:rPr lang="en-US" sz="2400" b="1" dirty="0"/>
              <a:t>very standard </a:t>
            </a:r>
            <a:r>
              <a:rPr lang="en-US" sz="2400" dirty="0"/>
              <a:t>number system… so don’t go crazy</a:t>
            </a:r>
          </a:p>
          <a:p>
            <a:r>
              <a:rPr lang="en-US" dirty="0"/>
              <a:t>Status codes to know:</a:t>
            </a:r>
          </a:p>
          <a:p>
            <a:pPr lvl="1"/>
            <a:r>
              <a:rPr lang="en-US" b="1" dirty="0"/>
              <a:t>200 OK </a:t>
            </a:r>
            <a:r>
              <a:rPr lang="en-US" dirty="0"/>
              <a:t>- “I got your request and did something” but doesn’t mean it “Correctly” did it</a:t>
            </a:r>
          </a:p>
          <a:p>
            <a:pPr lvl="1"/>
            <a:r>
              <a:rPr lang="en-US" b="1" dirty="0"/>
              <a:t>400 Bad Request </a:t>
            </a:r>
            <a:r>
              <a:rPr lang="en-US" dirty="0"/>
              <a:t>– The Client screwed up what it sent</a:t>
            </a:r>
            <a:endParaRPr lang="en-US" b="1" dirty="0"/>
          </a:p>
          <a:p>
            <a:pPr lvl="1"/>
            <a:r>
              <a:rPr lang="en-US" b="1" dirty="0"/>
              <a:t>404 Not Found </a:t>
            </a:r>
            <a:r>
              <a:rPr lang="en-US" dirty="0"/>
              <a:t>- it couldn’t find the path you sent it</a:t>
            </a:r>
          </a:p>
          <a:p>
            <a:pPr lvl="1"/>
            <a:r>
              <a:rPr lang="en-US" b="1" dirty="0"/>
              <a:t>500 Internal Server Error </a:t>
            </a:r>
            <a:r>
              <a:rPr lang="en-US" dirty="0"/>
              <a:t>– The Server screwed up what it was trying to 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34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Response – Looks like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US" dirty="0"/>
              <a:t>Same format as the Request</a:t>
            </a:r>
          </a:p>
          <a:p>
            <a:r>
              <a:rPr lang="en-US" dirty="0"/>
              <a:t>Can you smell the string parsing yet?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1675"/>
            <a:ext cx="72330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36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644735" cy="12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6502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0997"/>
            <a:ext cx="1833399" cy="122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79514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86502"/>
            <a:ext cx="132178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9" y="2678654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72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191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“Computer” with a way to store data, run processes, and can connect to other computers can be a Server</a:t>
            </a:r>
          </a:p>
          <a:p>
            <a:r>
              <a:rPr lang="en-US" dirty="0"/>
              <a:t>Raspberry Pi is a “Full Computer”</a:t>
            </a:r>
          </a:p>
          <a:p>
            <a:r>
              <a:rPr lang="en-US" dirty="0"/>
              <a:t>Difference between a Raspberry Pi and my Laptop is the performance it can handle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21" y="2789233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run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should use a Server Framework that handle request at a high level.</a:t>
            </a:r>
          </a:p>
          <a:p>
            <a:r>
              <a:rPr lang="en-US" dirty="0"/>
              <a:t>People have spent years working on them, they are good, so use them.</a:t>
            </a:r>
          </a:p>
          <a:p>
            <a:endParaRPr lang="en-US" dirty="0"/>
          </a:p>
          <a:p>
            <a:r>
              <a:rPr lang="en-US" dirty="0"/>
              <a:t>…But today you will learn how to create your own server on a single socket that parses the text of the string.</a:t>
            </a:r>
          </a:p>
          <a:p>
            <a:r>
              <a:rPr lang="en-US" dirty="0"/>
              <a:t>Hey, someone needs to understand how it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talk to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send anything you want at a server if you have the IP address, but there are standard </a:t>
            </a:r>
            <a:r>
              <a:rPr lang="en-US" b="1" dirty="0"/>
              <a:t>Protocols</a:t>
            </a:r>
            <a:r>
              <a:rPr lang="en-US" dirty="0"/>
              <a:t> that are agreed on otherwise I wouldn’t know what format the information you are sending is sent in</a:t>
            </a:r>
          </a:p>
          <a:p>
            <a:r>
              <a:rPr lang="en-US" dirty="0"/>
              <a:t>HTTP</a:t>
            </a:r>
          </a:p>
          <a:p>
            <a:pPr lvl="1"/>
            <a:r>
              <a:rPr lang="en-US" dirty="0"/>
              <a:t>Stands for Hypertext Transfer Protocol</a:t>
            </a:r>
          </a:p>
          <a:p>
            <a:pPr lvl="1"/>
            <a:r>
              <a:rPr lang="en-US" dirty="0"/>
              <a:t>Way of sending text to servers and getting a response back from them</a:t>
            </a:r>
          </a:p>
          <a:p>
            <a:pPr lvl="1"/>
            <a:r>
              <a:rPr lang="en-US" dirty="0"/>
              <a:t>This literally is what the Internet/world runs off of</a:t>
            </a:r>
          </a:p>
        </p:txBody>
      </p:sp>
    </p:spTree>
    <p:extLst>
      <p:ext uri="{BB962C8B-B14F-4D97-AF65-F5344CB8AC3E}">
        <p14:creationId xmlns:p14="http://schemas.microsoft.com/office/powerpoint/2010/main" val="39018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you are use to talking to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7850"/>
            <a:ext cx="8229600" cy="2317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Main idea is a </a:t>
            </a:r>
            <a:r>
              <a:rPr lang="en-US" b="1" dirty="0"/>
              <a:t>Client</a:t>
            </a:r>
            <a:r>
              <a:rPr lang="en-US" dirty="0"/>
              <a:t> sends a </a:t>
            </a:r>
            <a:r>
              <a:rPr lang="en-US" b="1" dirty="0"/>
              <a:t>Server </a:t>
            </a:r>
            <a:r>
              <a:rPr lang="en-US" dirty="0"/>
              <a:t>a </a:t>
            </a:r>
            <a:r>
              <a:rPr lang="en-US" b="1" dirty="0"/>
              <a:t>HTTP Request</a:t>
            </a:r>
            <a:r>
              <a:rPr lang="en-US" dirty="0"/>
              <a:t> where the server does its thing and sends back a </a:t>
            </a:r>
            <a:r>
              <a:rPr lang="en-US" b="1" dirty="0"/>
              <a:t>HTTP Response</a:t>
            </a:r>
            <a:r>
              <a:rPr lang="en-US" dirty="0"/>
              <a:t> to the </a:t>
            </a:r>
            <a:r>
              <a:rPr lang="en-US" b="1" dirty="0"/>
              <a:t>Client</a:t>
            </a:r>
            <a:r>
              <a:rPr lang="en-US" dirty="0"/>
              <a:t> </a:t>
            </a:r>
          </a:p>
          <a:p>
            <a:r>
              <a:rPr lang="en-US" dirty="0"/>
              <a:t>This </a:t>
            </a:r>
            <a:r>
              <a:rPr lang="en-US" b="1" dirty="0"/>
              <a:t>HTTP Response</a:t>
            </a:r>
            <a:r>
              <a:rPr lang="en-US" dirty="0"/>
              <a:t> can be the HTML to a website, info that the server executed its job correctly or hit an error, it could send you back a joke in plain text, its all up to the server (also known as back-end code)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5024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message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447800"/>
            <a:ext cx="41910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use a URL</a:t>
            </a:r>
          </a:p>
          <a:p>
            <a:r>
              <a:rPr lang="en-US" dirty="0"/>
              <a:t>This just tell what server to find and where in the server to send the message</a:t>
            </a:r>
          </a:p>
          <a:p>
            <a:r>
              <a:rPr lang="en-US" dirty="0"/>
              <a:t>Can be used in a Web Browser, Dev tool (Postman), or a custom made client request from your Raspberry Pi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22026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/>
              <a:t>Many methods</a:t>
            </a:r>
          </a:p>
          <a:p>
            <a:pPr lvl="1"/>
            <a:r>
              <a:rPr lang="en-US" dirty="0"/>
              <a:t>We will stick to just GET and POST</a:t>
            </a:r>
          </a:p>
          <a:p>
            <a:pPr lvl="1"/>
            <a:r>
              <a:rPr lang="en-US" dirty="0"/>
              <a:t>Path is structured like Linux file location</a:t>
            </a:r>
          </a:p>
          <a:p>
            <a:pPr lvl="1"/>
            <a:r>
              <a:rPr lang="en-US" dirty="0"/>
              <a:t>HTTP 1.1 is old and still going strong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75273"/>
            <a:ext cx="6019800" cy="27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-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3154363"/>
          </a:xfrm>
        </p:spPr>
        <p:txBody>
          <a:bodyPr/>
          <a:lstStyle/>
          <a:p>
            <a:r>
              <a:rPr lang="en-US" dirty="0"/>
              <a:t>Server first reads Request Line</a:t>
            </a:r>
          </a:p>
          <a:p>
            <a:r>
              <a:rPr lang="en-US" dirty="0"/>
              <a:t>Header information is where we can send details in a “Key-Value” fashion</a:t>
            </a:r>
          </a:p>
          <a:p>
            <a:r>
              <a:rPr lang="en-US" dirty="0"/>
              <a:t>Everything is separated by new lines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2379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– Verb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Verbs indicate </a:t>
            </a:r>
            <a:r>
              <a:rPr lang="en-US" sz="2800" b="1" dirty="0"/>
              <a:t>DESIRED</a:t>
            </a:r>
            <a:r>
              <a:rPr lang="en-US" sz="2800" dirty="0"/>
              <a:t> actions, its still up to server to handle, but there are some set standards</a:t>
            </a:r>
          </a:p>
          <a:p>
            <a:r>
              <a:rPr lang="en-US" dirty="0"/>
              <a:t>GET</a:t>
            </a:r>
          </a:p>
          <a:p>
            <a:pPr lvl="1"/>
            <a:r>
              <a:rPr lang="en-US" dirty="0"/>
              <a:t>All information is in URL/Request Line</a:t>
            </a:r>
          </a:p>
          <a:p>
            <a:pPr lvl="1"/>
            <a:r>
              <a:rPr lang="en-US" sz="2400" dirty="0">
                <a:hlinkClick r:id="rId2"/>
              </a:rPr>
              <a:t>http://myServer:8888/path/with/info/about/the/get/call</a:t>
            </a:r>
            <a:endParaRPr lang="en-US" sz="2400" dirty="0"/>
          </a:p>
          <a:p>
            <a:pPr lvl="1"/>
            <a:r>
              <a:rPr lang="en-US" sz="2400" dirty="0"/>
              <a:t>Server might have parameters set depending what you put on a specific part of a path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Lets server know you are sending a </a:t>
            </a:r>
            <a:r>
              <a:rPr lang="en-US" b="1" dirty="0"/>
              <a:t>Body</a:t>
            </a:r>
            <a:r>
              <a:rPr lang="en-US" dirty="0"/>
              <a:t> with the request in JSON format</a:t>
            </a:r>
          </a:p>
          <a:p>
            <a:pPr lvl="1"/>
            <a:r>
              <a:rPr lang="en-US" dirty="0"/>
              <a:t>This is used to send larger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59129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645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HTTP and Servers</vt:lpstr>
      <vt:lpstr>What is a Server?</vt:lpstr>
      <vt:lpstr>How do I run a server</vt:lpstr>
      <vt:lpstr>How do I talk to the server</vt:lpstr>
      <vt:lpstr>How you are use to talking to servers</vt:lpstr>
      <vt:lpstr>How to message the server</vt:lpstr>
      <vt:lpstr>The Request</vt:lpstr>
      <vt:lpstr>The Request - Header</vt:lpstr>
      <vt:lpstr>The Request – Verb types</vt:lpstr>
      <vt:lpstr>JSON? Ok quick 2 minute detour</vt:lpstr>
      <vt:lpstr>The Response</vt:lpstr>
      <vt:lpstr>The Response – Status Code</vt:lpstr>
      <vt:lpstr>The Response – Looks like the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Servers</dc:title>
  <dc:creator>Spencer Fricke</dc:creator>
  <cp:lastModifiedBy>Daniel Lerner</cp:lastModifiedBy>
  <cp:revision>14</cp:revision>
  <dcterms:created xsi:type="dcterms:W3CDTF">2016-09-18T01:57:35Z</dcterms:created>
  <dcterms:modified xsi:type="dcterms:W3CDTF">2016-10-17T20:06:13Z</dcterms:modified>
</cp:coreProperties>
</file>