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62" r:id="rId4"/>
    <p:sldId id="270" r:id="rId5"/>
    <p:sldId id="271" r:id="rId6"/>
    <p:sldId id="272" r:id="rId7"/>
    <p:sldId id="273" r:id="rId8"/>
    <p:sldId id="274" r:id="rId9"/>
    <p:sldId id="268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1736" y="-5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C72EA-F3C6-4306-8BD3-9E6C2BC09681}" type="datetimeFigureOut">
              <a:rPr lang="en-US" smtClean="0"/>
              <a:t>8/17/2016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C1434-19FC-4B0C-B50D-88A680B42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618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C72EA-F3C6-4306-8BD3-9E6C2BC09681}" type="datetimeFigureOut">
              <a:rPr lang="en-US" smtClean="0"/>
              <a:t>8/17/2016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C1434-19FC-4B0C-B50D-88A680B42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626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C72EA-F3C6-4306-8BD3-9E6C2BC09681}" type="datetimeFigureOut">
              <a:rPr lang="en-US" smtClean="0"/>
              <a:t>8/17/2016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C1434-19FC-4B0C-B50D-88A680B42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454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C72EA-F3C6-4306-8BD3-9E6C2BC09681}" type="datetimeFigureOut">
              <a:rPr lang="en-US" smtClean="0"/>
              <a:t>8/17/2016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C1434-19FC-4B0C-B50D-88A680B42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797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C72EA-F3C6-4306-8BD3-9E6C2BC09681}" type="datetimeFigureOut">
              <a:rPr lang="en-US" smtClean="0"/>
              <a:t>8/17/2016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C1434-19FC-4B0C-B50D-88A680B42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377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C72EA-F3C6-4306-8BD3-9E6C2BC09681}" type="datetimeFigureOut">
              <a:rPr lang="en-US" smtClean="0"/>
              <a:t>8/17/2016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C1434-19FC-4B0C-B50D-88A680B42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18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C72EA-F3C6-4306-8BD3-9E6C2BC09681}" type="datetimeFigureOut">
              <a:rPr lang="en-US" smtClean="0"/>
              <a:t>8/17/2016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C1434-19FC-4B0C-B50D-88A680B42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866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C72EA-F3C6-4306-8BD3-9E6C2BC09681}" type="datetimeFigureOut">
              <a:rPr lang="en-US" smtClean="0"/>
              <a:t>8/17/2016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C1434-19FC-4B0C-B50D-88A680B42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275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C72EA-F3C6-4306-8BD3-9E6C2BC09681}" type="datetimeFigureOut">
              <a:rPr lang="en-US" smtClean="0"/>
              <a:t>8/17/2016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C1434-19FC-4B0C-B50D-88A680B42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045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C72EA-F3C6-4306-8BD3-9E6C2BC09681}" type="datetimeFigureOut">
              <a:rPr lang="en-US" smtClean="0"/>
              <a:t>8/17/2016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C1434-19FC-4B0C-B50D-88A680B42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365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C72EA-F3C6-4306-8BD3-9E6C2BC09681}" type="datetimeFigureOut">
              <a:rPr lang="en-US" smtClean="0"/>
              <a:t>8/17/2016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C1434-19FC-4B0C-B50D-88A680B42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177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0C72EA-F3C6-4306-8BD3-9E6C2BC09681}" type="datetimeFigureOut">
              <a:rPr lang="en-US" smtClean="0"/>
              <a:t>8/17/2016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EC1434-19FC-4B0C-B50D-88A680B42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287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Sending Player Movement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739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0" y="95250"/>
            <a:ext cx="8890000" cy="666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59334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0" y="95250"/>
            <a:ext cx="8890000" cy="666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79829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14600"/>
            <a:ext cx="8229600" cy="3611563"/>
          </a:xfrm>
        </p:spPr>
        <p:txBody>
          <a:bodyPr>
            <a:normAutofit/>
          </a:bodyPr>
          <a:lstStyle/>
          <a:p>
            <a:r>
              <a:rPr lang="en-US" sz="4800" dirty="0" smtClean="0"/>
              <a:t>Confirms direction sent is valid</a:t>
            </a:r>
          </a:p>
          <a:p>
            <a:r>
              <a:rPr lang="en-US" sz="4800" dirty="0" smtClean="0"/>
              <a:t>Confirms Player can move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4259763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0" y="95250"/>
            <a:ext cx="8890000" cy="666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13168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14600"/>
            <a:ext cx="8229600" cy="3611563"/>
          </a:xfrm>
        </p:spPr>
        <p:txBody>
          <a:bodyPr>
            <a:normAutofit/>
          </a:bodyPr>
          <a:lstStyle/>
          <a:p>
            <a:r>
              <a:rPr lang="en-US" sz="4800" dirty="0" smtClean="0"/>
              <a:t>Saves data to database</a:t>
            </a:r>
          </a:p>
          <a:p>
            <a:r>
              <a:rPr lang="en-US" sz="4800" dirty="0" smtClean="0"/>
              <a:t>Returns confirmation it saved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851465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0" y="95250"/>
            <a:ext cx="8890000" cy="666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76998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95600"/>
            <a:ext cx="8229600" cy="3230563"/>
          </a:xfrm>
        </p:spPr>
        <p:txBody>
          <a:bodyPr>
            <a:normAutofit/>
          </a:bodyPr>
          <a:lstStyle/>
          <a:p>
            <a:r>
              <a:rPr lang="en-US" sz="4000" dirty="0" smtClean="0"/>
              <a:t>Emits socket message to everyone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482122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0" y="95250"/>
            <a:ext cx="8890000" cy="666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29412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25</Words>
  <Application>Microsoft Office PowerPoint</Application>
  <PresentationFormat>On-screen Show (4:3)</PresentationFormat>
  <Paragraphs>6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Sending Player Movement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Sending Player Movement</dc:title>
  <dc:creator>Spencer Fricke</dc:creator>
  <cp:lastModifiedBy>Spencer Fricke</cp:lastModifiedBy>
  <cp:revision>2</cp:revision>
  <dcterms:created xsi:type="dcterms:W3CDTF">2016-08-17T09:01:11Z</dcterms:created>
  <dcterms:modified xsi:type="dcterms:W3CDTF">2016-08-17T09:11:45Z</dcterms:modified>
</cp:coreProperties>
</file>