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9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690D-343C-492B-A7F7-6D7D6A767F30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EDD9-0905-41D8-A85B-296DEB42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t.io/mongochef/" TargetMode="External"/><Relationship Id="rId4" Type="http://schemas.openxmlformats.org/officeDocument/2006/relationships/hyperlink" Target="http://www.mongoadmi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jfricke/IEEE_RasberryPi_Socket_Poke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install-mongodb-on-os-x/" TargetMode="External"/><Relationship Id="rId2" Type="http://schemas.openxmlformats.org/officeDocument/2006/relationships/hyperlink" Target="https://docs.mongodb.com/manual/tutorial/install-mongodb-on-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jfricke/IEEE_RasberryPi_Socket_Pokemon/blob/master/MainServer/Database_Import/README.md" TargetMode="External"/><Relationship Id="rId4" Type="http://schemas.openxmlformats.org/officeDocument/2006/relationships/hyperlink" Target="https://docs.mongodb.com/manual/administration/install-on-linu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HelloWorld/r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Up Main Sever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2"/>
              </a:rPr>
              <a:t>Link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smtClean="0"/>
              <a:t>Runs the server</a:t>
            </a:r>
          </a:p>
          <a:p>
            <a:r>
              <a:rPr lang="en-US" dirty="0" smtClean="0"/>
              <a:t>MongoDB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3"/>
              </a:rPr>
              <a:t>Link</a:t>
            </a:r>
            <a:r>
              <a:rPr lang="en-US" sz="1400" dirty="0" smtClean="0"/>
              <a:t>)</a:t>
            </a:r>
          </a:p>
          <a:p>
            <a:pPr lvl="1"/>
            <a:r>
              <a:rPr lang="en-US" dirty="0" smtClean="0"/>
              <a:t>Database</a:t>
            </a:r>
          </a:p>
          <a:p>
            <a:r>
              <a:rPr lang="en-US" dirty="0" smtClean="0"/>
              <a:t>MongoAdmin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4"/>
              </a:rPr>
              <a:t>Link</a:t>
            </a:r>
            <a:r>
              <a:rPr lang="en-US" sz="1400" dirty="0" smtClean="0"/>
              <a:t>) </a:t>
            </a:r>
            <a:r>
              <a:rPr lang="en-US" dirty="0" smtClean="0"/>
              <a:t>or MongoChef </a:t>
            </a:r>
            <a:r>
              <a:rPr lang="en-US" sz="1400" dirty="0" smtClean="0"/>
              <a:t>(</a:t>
            </a:r>
            <a:r>
              <a:rPr lang="en-US" sz="1400" dirty="0" smtClean="0">
                <a:hlinkClick r:id="rId5"/>
              </a:rPr>
              <a:t>Link</a:t>
            </a:r>
            <a:r>
              <a:rPr lang="en-US" sz="1400" dirty="0" smtClean="0"/>
              <a:t>) </a:t>
            </a:r>
            <a:r>
              <a:rPr lang="en-US" b="1" dirty="0" smtClean="0"/>
              <a:t>(Optional)</a:t>
            </a:r>
          </a:p>
          <a:p>
            <a:pPr lvl="1"/>
            <a:r>
              <a:rPr lang="en-US" dirty="0" smtClean="0"/>
              <a:t>Allows to view Database with a GUI </a:t>
            </a:r>
          </a:p>
          <a:p>
            <a:pPr lvl="1"/>
            <a:r>
              <a:rPr lang="en-US" dirty="0" smtClean="0"/>
              <a:t>Can do everything via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 </a:t>
            </a:r>
          </a:p>
          <a:p>
            <a:pPr lvl="1"/>
            <a:r>
              <a:rPr lang="en-US" dirty="0" smtClean="0"/>
              <a:t>Type in terminal/command prompt</a:t>
            </a:r>
          </a:p>
          <a:p>
            <a:pPr lvl="2"/>
            <a:r>
              <a:rPr lang="en-US" sz="1600" dirty="0" smtClean="0">
                <a:solidFill>
                  <a:srgbClr val="00B050"/>
                </a:solidFill>
              </a:rPr>
              <a:t>git clone https://github.com/sjfricke/IEEE_RasberryPi_Socket_Pokemon.git</a:t>
            </a:r>
          </a:p>
          <a:p>
            <a:r>
              <a:rPr lang="en-US" dirty="0" smtClean="0"/>
              <a:t>Option 2 (if git is not installed) </a:t>
            </a:r>
          </a:p>
          <a:p>
            <a:pPr lvl="1"/>
            <a:r>
              <a:rPr lang="en-US" dirty="0" smtClean="0"/>
              <a:t>Go to </a:t>
            </a:r>
            <a:r>
              <a:rPr lang="en-US" sz="1800" dirty="0" smtClean="0">
                <a:hlinkClick r:id="rId2"/>
              </a:rPr>
              <a:t>https://github.com/sjfricke/IEEE_RasberryPi_Socket_Pokemon</a:t>
            </a:r>
            <a:endParaRPr lang="en-US" sz="1800" dirty="0" smtClean="0"/>
          </a:p>
          <a:p>
            <a:pPr lvl="1"/>
            <a:r>
              <a:rPr lang="en-US" dirty="0" smtClean="0"/>
              <a:t>Click “Clone or Download” then “Download Zip”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399"/>
            <a:ext cx="572611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509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site</a:t>
            </a:r>
          </a:p>
          <a:p>
            <a:r>
              <a:rPr lang="en-US" dirty="0" smtClean="0"/>
              <a:t>Run installation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00B050"/>
                </a:solidFill>
              </a:rPr>
              <a:t>node –v</a:t>
            </a:r>
            <a:r>
              <a:rPr lang="en-US" dirty="0" smtClean="0"/>
              <a:t> to make sure it installed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For Windows </a:t>
            </a:r>
            <a:r>
              <a:rPr lang="en-US" dirty="0" smtClean="0"/>
              <a:t>– Open Node.js Command Prompt if it is not showing the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Instructions for for </a:t>
            </a:r>
            <a:r>
              <a:rPr lang="en-US" sz="2400" dirty="0" smtClean="0">
                <a:hlinkClick r:id="rId2"/>
              </a:rPr>
              <a:t>Windows</a:t>
            </a:r>
            <a:r>
              <a:rPr lang="en-US" sz="2400" dirty="0" smtClean="0"/>
              <a:t>, </a:t>
            </a:r>
            <a:r>
              <a:rPr lang="en-US" sz="2400" dirty="0" smtClean="0">
                <a:hlinkClick r:id="rId3"/>
              </a:rPr>
              <a:t>Mac</a:t>
            </a:r>
            <a:r>
              <a:rPr lang="en-US" sz="2400" dirty="0" smtClean="0"/>
              <a:t>, or </a:t>
            </a:r>
            <a:r>
              <a:rPr lang="en-US" sz="2400" dirty="0" smtClean="0">
                <a:hlinkClick r:id="rId4"/>
              </a:rPr>
              <a:t>Linux</a:t>
            </a:r>
            <a:endParaRPr lang="en-US" sz="2400" dirty="0" smtClean="0"/>
          </a:p>
          <a:p>
            <a:r>
              <a:rPr lang="en-US" sz="2400" dirty="0" smtClean="0"/>
              <a:t>Mongod vs Mongo ?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Mongod</a:t>
            </a:r>
            <a:r>
              <a:rPr lang="en-US" sz="2000" dirty="0" smtClean="0"/>
              <a:t> is “Running MongoDB” </a:t>
            </a:r>
          </a:p>
          <a:p>
            <a:pPr lvl="2"/>
            <a:r>
              <a:rPr lang="en-US" sz="1600" dirty="0" smtClean="0"/>
              <a:t>Stands for “</a:t>
            </a:r>
            <a:r>
              <a:rPr lang="en-US" sz="1600" dirty="0"/>
              <a:t>Mongo </a:t>
            </a:r>
            <a:r>
              <a:rPr lang="en-US" sz="1600" dirty="0" smtClean="0"/>
              <a:t>Daemon”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Mongo</a:t>
            </a:r>
            <a:r>
              <a:rPr lang="en-US" sz="2000" dirty="0" smtClean="0"/>
              <a:t> is the command line interface which we config with</a:t>
            </a:r>
          </a:p>
          <a:p>
            <a:r>
              <a:rPr lang="en-US" sz="2400" dirty="0" smtClean="0"/>
              <a:t>Have a shortcut that starts the </a:t>
            </a:r>
            <a:r>
              <a:rPr lang="en-US" sz="2400" dirty="0" smtClean="0">
                <a:solidFill>
                  <a:srgbClr val="00B050"/>
                </a:solidFill>
              </a:rPr>
              <a:t>mongod</a:t>
            </a:r>
            <a:r>
              <a:rPr lang="en-US" sz="2400" dirty="0" smtClean="0"/>
              <a:t> service or </a:t>
            </a:r>
            <a:r>
              <a:rPr lang="en-US" sz="2400" dirty="0" smtClean="0">
                <a:solidFill>
                  <a:srgbClr val="00B050"/>
                </a:solidFill>
              </a:rPr>
              <a:t>mongod.exe</a:t>
            </a:r>
            <a:endParaRPr lang="en-US" sz="2000" dirty="0"/>
          </a:p>
          <a:p>
            <a:pPr lvl="1"/>
            <a:r>
              <a:rPr lang="en-US" sz="2000" dirty="0" smtClean="0"/>
              <a:t>Have this running before starting the server up</a:t>
            </a:r>
          </a:p>
          <a:p>
            <a:r>
              <a:rPr lang="en-US" sz="2400" dirty="0" smtClean="0"/>
              <a:t>Read </a:t>
            </a:r>
            <a:r>
              <a:rPr lang="en-US" sz="2400" dirty="0" smtClean="0">
                <a:hlinkClick r:id="rId5"/>
              </a:rPr>
              <a:t>MainServer\Database_Import\README.md</a:t>
            </a:r>
            <a:r>
              <a:rPr lang="en-US" sz="2400" dirty="0" smtClean="0"/>
              <a:t> for how to import the MongoDB data in that folder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48458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Terminal/Command Prompt</a:t>
            </a:r>
          </a:p>
          <a:p>
            <a:r>
              <a:rPr lang="en-US" dirty="0" smtClean="0"/>
              <a:t>Move to “MainServer” folder</a:t>
            </a:r>
          </a:p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00B050"/>
                </a:solidFill>
              </a:rPr>
              <a:t>node server.js</a:t>
            </a:r>
          </a:p>
          <a:p>
            <a:endParaRPr lang="en-US" dirty="0" smtClean="0"/>
          </a:p>
          <a:p>
            <a:r>
              <a:rPr lang="en-US" dirty="0" smtClean="0"/>
              <a:t>To test go to </a:t>
            </a:r>
            <a:r>
              <a:rPr lang="en-US" sz="2800" dirty="0" smtClean="0">
                <a:hlinkClick r:id="rId2"/>
              </a:rPr>
              <a:t>http://localhost:8000/HelloWorld/red</a:t>
            </a:r>
            <a:endParaRPr lang="en-US" sz="2800" dirty="0" smtClean="0"/>
          </a:p>
          <a:p>
            <a:r>
              <a:rPr lang="en-US" dirty="0" smtClean="0"/>
              <a:t>To view a device go to http://localhost:8000/play/&lt;deviceNumber&gt;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043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214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Setting Up Main Sever</vt:lpstr>
      <vt:lpstr>What you need</vt:lpstr>
      <vt:lpstr>Get the repository</vt:lpstr>
      <vt:lpstr>Installing Node.js</vt:lpstr>
      <vt:lpstr>Running MongoDB</vt:lpstr>
      <vt:lpstr>Running the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Main Sever</dc:title>
  <dc:creator>Windows User</dc:creator>
  <cp:lastModifiedBy>Windows User</cp:lastModifiedBy>
  <cp:revision>8</cp:revision>
  <cp:lastPrinted>2016-09-10T21:30:18Z</cp:lastPrinted>
  <dcterms:created xsi:type="dcterms:W3CDTF">2016-09-11T01:22:50Z</dcterms:created>
  <dcterms:modified xsi:type="dcterms:W3CDTF">2016-09-11T04:37:13Z</dcterms:modified>
</cp:coreProperties>
</file>