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7FA9-8B60-4AF2-86A8-9E8A4FF8BBE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jfric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trysql.asp?filename=trysql_select_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fricke/IEEE_RaspberryPi_Socket_Pokemon/blob/master/Tutorial/Lesson_2/pract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/>
              <a:t>MongoDB and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975"/>
            <a:ext cx="6400800" cy="911225"/>
          </a:xfrm>
        </p:spPr>
        <p:txBody>
          <a:bodyPr/>
          <a:lstStyle/>
          <a:p>
            <a:r>
              <a:rPr lang="en-US" dirty="0"/>
              <a:t>Time to dump your JSON somewhere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33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Also HUGE thanks to Plexus for sponsoring the IEEE Fall Mini-Projects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"/>
          <a:stretch/>
        </p:blipFill>
        <p:spPr bwMode="auto">
          <a:xfrm>
            <a:off x="1520371" y="5105400"/>
            <a:ext cx="6252029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Select all (ctrl+a) and copy it (ctrl+c)</a:t>
            </a:r>
          </a:p>
          <a:p>
            <a:r>
              <a:rPr lang="en-US" dirty="0"/>
              <a:t>Type: </a:t>
            </a:r>
            <a:r>
              <a:rPr lang="en-US" b="1" dirty="0">
                <a:solidFill>
                  <a:srgbClr val="FF0000"/>
                </a:solidFill>
              </a:rPr>
              <a:t>var data = </a:t>
            </a:r>
          </a:p>
          <a:p>
            <a:pPr lvl="1"/>
            <a:r>
              <a:rPr lang="en-US" dirty="0"/>
              <a:t>Then paste (ctrl+v) data on screen and hit enter</a:t>
            </a:r>
          </a:p>
          <a:p>
            <a:pPr lvl="1"/>
            <a:endParaRPr lang="en-US" dirty="0"/>
          </a:p>
          <a:p>
            <a:r>
              <a:rPr lang="en-US" dirty="0"/>
              <a:t>Undefinded?</a:t>
            </a:r>
          </a:p>
          <a:p>
            <a:pPr lvl="1"/>
            <a:r>
              <a:rPr lang="en-US" dirty="0"/>
              <a:t>Type: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There is never a comma after last listed item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Can use built-in JavaScript</a:t>
            </a:r>
            <a:br>
              <a:rPr lang="en-US" sz="2800" dirty="0"/>
            </a:br>
            <a:r>
              <a:rPr lang="en-US" sz="2400" dirty="0"/>
              <a:t>&lt;ArrayName&gt;.find(function(e){return e.name == "Alakazam"})</a:t>
            </a:r>
          </a:p>
        </p:txBody>
      </p:sp>
    </p:spTree>
    <p:extLst>
      <p:ext uri="{BB962C8B-B14F-4D97-AF65-F5344CB8AC3E}">
        <p14:creationId xmlns:p14="http://schemas.microsoft.com/office/powerpoint/2010/main" val="175294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 vs Mongo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Mongod</a:t>
            </a:r>
            <a:r>
              <a:rPr lang="en-US" dirty="0"/>
              <a:t> is “Running MongoDB” </a:t>
            </a:r>
          </a:p>
          <a:p>
            <a:pPr lvl="1"/>
            <a:r>
              <a:rPr lang="en-US" dirty="0"/>
              <a:t> Stands for “Mongo Daemon” </a:t>
            </a:r>
          </a:p>
          <a:p>
            <a:r>
              <a:rPr lang="en-US" b="1" dirty="0"/>
              <a:t>Mongo</a:t>
            </a:r>
            <a:r>
              <a:rPr lang="en-US" dirty="0"/>
              <a:t> is the command line shell interface which we config with </a:t>
            </a:r>
          </a:p>
          <a:p>
            <a:pPr lvl="1"/>
            <a:r>
              <a:rPr lang="en-US" dirty="0"/>
              <a:t>To access it just type “mongo”</a:t>
            </a:r>
          </a:p>
          <a:p>
            <a:pPr lvl="1"/>
            <a:endParaRPr lang="en-US" dirty="0"/>
          </a:p>
          <a:p>
            <a:r>
              <a:rPr lang="en-US" dirty="0"/>
              <a:t>Other options include </a:t>
            </a:r>
            <a:r>
              <a:rPr lang="en-US" b="1" dirty="0"/>
              <a:t>mongoimport </a:t>
            </a:r>
            <a:r>
              <a:rPr lang="en-US" dirty="0"/>
              <a:t>and </a:t>
            </a:r>
            <a:r>
              <a:rPr lang="en-US" b="1" dirty="0"/>
              <a:t>mongoexport</a:t>
            </a:r>
            <a:r>
              <a:rPr lang="en-US" dirty="0"/>
              <a:t> (will use later)</a:t>
            </a:r>
          </a:p>
        </p:txBody>
      </p:sp>
    </p:spTree>
    <p:extLst>
      <p:ext uri="{BB962C8B-B14F-4D97-AF65-F5344CB8AC3E}">
        <p14:creationId xmlns:p14="http://schemas.microsoft.com/office/powerpoint/2010/main" val="141255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Mongo Service by typing: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sudo Serivce mongodb status</a:t>
            </a:r>
          </a:p>
          <a:p>
            <a:r>
              <a:rPr lang="en-US" dirty="0"/>
              <a:t>Other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	sudo Serivce mongodb </a:t>
            </a:r>
            <a:r>
              <a:rPr lang="en-US" b="1" dirty="0">
                <a:solidFill>
                  <a:srgbClr val="FF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3"/>
          <a:stretch/>
        </p:blipFill>
        <p:spPr bwMode="auto">
          <a:xfrm>
            <a:off x="4800600" y="914759"/>
            <a:ext cx="3759200" cy="596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  <a:p>
            <a:pPr lvl="1"/>
            <a:r>
              <a:rPr lang="en-US" dirty="0"/>
              <a:t>Using only 1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One big JSON value</a:t>
            </a:r>
          </a:p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Each part of the JSON</a:t>
            </a:r>
          </a:p>
          <a:p>
            <a:r>
              <a:rPr lang="en-US" dirty="0"/>
              <a:t>Field</a:t>
            </a:r>
          </a:p>
          <a:p>
            <a:pPr lvl="1"/>
            <a:r>
              <a:rPr lang="en-US" dirty="0"/>
              <a:t>The data you want</a:t>
            </a:r>
          </a:p>
        </p:txBody>
      </p:sp>
    </p:spTree>
    <p:extLst>
      <p:ext uri="{BB962C8B-B14F-4D97-AF65-F5344CB8AC3E}">
        <p14:creationId xmlns:p14="http://schemas.microsoft.com/office/powerpoint/2010/main" val="3445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/>
          <a:lstStyle/>
          <a:p>
            <a:r>
              <a:rPr lang="en-US" b="1" i="1" dirty="0"/>
              <a:t>Database</a:t>
            </a:r>
            <a:r>
              <a:rPr lang="en-US" dirty="0"/>
              <a:t>: CollegeOfEngineering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Professors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Buildings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Students</a:t>
            </a:r>
          </a:p>
          <a:p>
            <a:pPr lvl="2"/>
            <a:r>
              <a:rPr lang="en-US" b="1" i="1" dirty="0"/>
              <a:t>Documents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{ Name : “Spencer”, Age : 21,  Type : “ECE” } </a:t>
            </a:r>
          </a:p>
          <a:p>
            <a:pPr lvl="3"/>
            <a:r>
              <a:rPr lang="en-US" dirty="0"/>
              <a:t>{ Name : “Fred”,       Age : 24,   Type : “ME” } </a:t>
            </a:r>
          </a:p>
          <a:p>
            <a:pPr lvl="3"/>
            <a:r>
              <a:rPr lang="en-US" dirty="0"/>
              <a:t>{ Name : “Willy”,      Age : 19,   Type : “BME” } 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4"/>
            <a:r>
              <a:rPr lang="en-US" b="1" i="1" dirty="0"/>
              <a:t>Field</a:t>
            </a:r>
            <a:r>
              <a:rPr lang="en-US" dirty="0"/>
              <a:t>: “Spencer”</a:t>
            </a:r>
          </a:p>
          <a:p>
            <a:pPr lvl="4"/>
            <a:r>
              <a:rPr lang="en-US" b="1" i="1" dirty="0"/>
              <a:t>Field</a:t>
            </a:r>
            <a:r>
              <a:rPr lang="en-US" dirty="0"/>
              <a:t>: 24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7217"/>
              </p:ext>
            </p:extLst>
          </p:nvPr>
        </p:nvGraphicFramePr>
        <p:xfrm>
          <a:off x="1981200" y="3810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by setting the Database we are going to use</a:t>
            </a:r>
          </a:p>
          <a:p>
            <a:pPr lvl="1"/>
            <a:r>
              <a:rPr lang="en-US" dirty="0"/>
              <a:t>Lets call it </a:t>
            </a:r>
            <a:r>
              <a:rPr lang="en-US" b="1" dirty="0"/>
              <a:t>Students</a:t>
            </a:r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use Students</a:t>
            </a:r>
          </a:p>
          <a:p>
            <a:pPr lvl="1"/>
            <a:r>
              <a:rPr lang="en-US" dirty="0"/>
              <a:t>Sets variable “</a:t>
            </a:r>
            <a:r>
              <a:rPr lang="en-US" b="1" dirty="0"/>
              <a:t>db”</a:t>
            </a:r>
            <a:r>
              <a:rPr lang="en-US" dirty="0"/>
              <a:t> to the database</a:t>
            </a:r>
          </a:p>
          <a:p>
            <a:r>
              <a:rPr lang="en-US" dirty="0"/>
              <a:t>To see all Databases	</a:t>
            </a:r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show dbs</a:t>
            </a:r>
          </a:p>
          <a:p>
            <a:endParaRPr lang="en-US" dirty="0"/>
          </a:p>
          <a:p>
            <a:r>
              <a:rPr lang="en-US" dirty="0"/>
              <a:t>Will not create one until written too</a:t>
            </a:r>
          </a:p>
        </p:txBody>
      </p:sp>
    </p:spTree>
    <p:extLst>
      <p:ext uri="{BB962C8B-B14F-4D97-AF65-F5344CB8AC3E}">
        <p14:creationId xmlns:p14="http://schemas.microsoft.com/office/powerpoint/2010/main" val="413141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Will put in Collection </a:t>
            </a:r>
            <a:r>
              <a:rPr lang="en-US" b="1" dirty="0"/>
              <a:t>Engineers</a:t>
            </a:r>
          </a:p>
          <a:p>
            <a:pPr lvl="1"/>
            <a:r>
              <a:rPr lang="en-US" dirty="0"/>
              <a:t>db.Engineers.insert(  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 Name : “&lt;insertYourName&gt;” ,</a:t>
            </a:r>
            <a:br>
              <a:rPr lang="en-US" dirty="0"/>
            </a:br>
            <a:r>
              <a:rPr lang="en-US" dirty="0"/>
              <a:t>   Age : “&lt;insertYourAge&gt;”,</a:t>
            </a:r>
            <a:br>
              <a:rPr lang="en-US" dirty="0"/>
            </a:br>
            <a:r>
              <a:rPr lang="en-US" dirty="0"/>
              <a:t>   Type : “&lt;insertYourType&gt;”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No comma after your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02243"/>
              </p:ext>
            </p:extLst>
          </p:nvPr>
        </p:nvGraphicFramePr>
        <p:xfrm>
          <a:off x="2743200" y="21771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7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student2 = { Name : “Fred” 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db.Engineers.insert(student2)</a:t>
            </a:r>
          </a:p>
          <a:p>
            <a:pPr lvl="1"/>
            <a:r>
              <a:rPr lang="en-US" dirty="0"/>
              <a:t>HINT: Tab completes still works in Mongo shell</a:t>
            </a:r>
          </a:p>
          <a:p>
            <a:pPr lvl="1"/>
            <a:endParaRPr lang="en-US" dirty="0"/>
          </a:p>
          <a:p>
            <a:r>
              <a:rPr lang="en-US" dirty="0"/>
              <a:t>What happens if you do the insert twice?</a:t>
            </a:r>
          </a:p>
        </p:txBody>
      </p:sp>
    </p:spTree>
    <p:extLst>
      <p:ext uri="{BB962C8B-B14F-4D97-AF65-F5344CB8AC3E}">
        <p14:creationId xmlns:p14="http://schemas.microsoft.com/office/powerpoint/2010/main" val="94853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Read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Use differnet “Find” methods to query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db.Engineers.find( {Name : “Fred”}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db.Engineers.findOne( {Name : “Fred”} )</a:t>
            </a:r>
          </a:p>
          <a:p>
            <a:pPr lvl="1"/>
            <a:endParaRPr lang="en-US" dirty="0"/>
          </a:p>
          <a:p>
            <a:r>
              <a:rPr lang="en-US" dirty="0"/>
              <a:t>Sort it as well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db.Engineers.find().sort( {Name: 1 } )</a:t>
            </a:r>
          </a:p>
          <a:p>
            <a:pPr lvl="2"/>
            <a:r>
              <a:rPr lang="en-US" dirty="0"/>
              <a:t>Use </a:t>
            </a:r>
            <a:r>
              <a:rPr lang="en-US" b="1" dirty="0"/>
              <a:t>-</a:t>
            </a:r>
            <a:r>
              <a:rPr lang="en-US" dirty="0"/>
              <a:t>1 for descending order</a:t>
            </a:r>
          </a:p>
          <a:p>
            <a:r>
              <a:rPr lang="en-US" dirty="0"/>
              <a:t>Count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db.Engineers.count()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db.Engineers.find( {Name : “Fred”} ).count()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/>
              <a:t>Messed up? Just Update!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Update() takes 3 parameters</a:t>
            </a:r>
          </a:p>
          <a:p>
            <a:pPr lvl="1"/>
            <a:r>
              <a:rPr lang="en-US" dirty="0"/>
              <a:t>Query to find the document you want</a:t>
            </a:r>
          </a:p>
          <a:p>
            <a:pPr lvl="1"/>
            <a:r>
              <a:rPr lang="en-US" dirty="0"/>
              <a:t>What to update with it</a:t>
            </a:r>
          </a:p>
          <a:p>
            <a:pPr lvl="1"/>
            <a:r>
              <a:rPr lang="en-US" dirty="0"/>
              <a:t>Additional options (optionial parameter)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save data in persistent memory</a:t>
            </a:r>
          </a:p>
          <a:p>
            <a:r>
              <a:rPr lang="en-US" dirty="0"/>
              <a:t>Can host on server</a:t>
            </a:r>
          </a:p>
          <a:p>
            <a:pPr lvl="1"/>
            <a:r>
              <a:rPr lang="en-US" dirty="0"/>
              <a:t>Allows to not physically hold data</a:t>
            </a:r>
          </a:p>
          <a:p>
            <a:r>
              <a:rPr lang="en-US" dirty="0"/>
              <a:t>Can host on local computer</a:t>
            </a:r>
          </a:p>
          <a:p>
            <a:pPr lvl="1"/>
            <a:r>
              <a:rPr lang="en-US" dirty="0"/>
              <a:t>Or in this case the Pi</a:t>
            </a:r>
          </a:p>
          <a:p>
            <a:r>
              <a:rPr lang="en-US" dirty="0"/>
              <a:t>No more saving and reading to TXT Files</a:t>
            </a:r>
          </a:p>
        </p:txBody>
      </p:sp>
    </p:spTree>
    <p:extLst>
      <p:ext uri="{BB962C8B-B14F-4D97-AF65-F5344CB8AC3E}">
        <p14:creationId xmlns:p14="http://schemas.microsoft.com/office/powerpoint/2010/main" val="222860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/>
              <a:t>First we will add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23, Type: “ME”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 </a:t>
            </a:r>
            <a:endParaRPr lang="en-US" dirty="0"/>
          </a:p>
          <a:p>
            <a:r>
              <a:rPr lang="en-US" dirty="0"/>
              <a:t>Works the same to edit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24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8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/>
          <a:lstStyle/>
          <a:p>
            <a:r>
              <a:rPr lang="en-US" dirty="0"/>
              <a:t>Need More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r>
              <a:rPr lang="en-US" dirty="0"/>
              <a:t>Can take raw JSON objects and import them</a:t>
            </a:r>
          </a:p>
          <a:p>
            <a:pPr lvl="1"/>
            <a:r>
              <a:rPr lang="en-US" dirty="0"/>
              <a:t>Can also export collections to JSON files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outside</a:t>
            </a:r>
            <a:r>
              <a:rPr lang="en-US" dirty="0"/>
              <a:t> the mongo shell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Population --drop  --file Population.json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NobelPrize --drop  --file NobelPrize.json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Companies --drop  --file Companies.json </a:t>
            </a:r>
          </a:p>
          <a:p>
            <a:pPr lvl="1"/>
            <a:r>
              <a:rPr lang="en-US"/>
              <a:t>Save time and use the ./importScript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6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867400"/>
          </a:xfrm>
        </p:spPr>
        <p:txBody>
          <a:bodyPr/>
          <a:lstStyle/>
          <a:p>
            <a:r>
              <a:rPr lang="en-US" dirty="0"/>
              <a:t>Don’t forget to </a:t>
            </a:r>
            <a:r>
              <a:rPr lang="en-US" dirty="0">
                <a:solidFill>
                  <a:srgbClr val="FF0000"/>
                </a:solidFill>
              </a:rPr>
              <a:t>use World</a:t>
            </a:r>
          </a:p>
          <a:p>
            <a:r>
              <a:rPr lang="en-US" dirty="0">
                <a:solidFill>
                  <a:srgbClr val="FF0000"/>
                </a:solidFill>
              </a:rPr>
              <a:t>show collections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males : { $gt : 2250000 } } )</a:t>
            </a:r>
            <a:endParaRPr lang="en-US" dirty="0"/>
          </a:p>
          <a:p>
            <a:r>
              <a:rPr lang="en-US" dirty="0"/>
              <a:t>To much information?</a:t>
            </a:r>
          </a:p>
          <a:p>
            <a:pPr lvl="1"/>
            <a:r>
              <a:rPr lang="en-US" dirty="0"/>
              <a:t>Add 2</a:t>
            </a:r>
            <a:r>
              <a:rPr lang="en-US" baseline="30000" dirty="0"/>
              <a:t>nd</a:t>
            </a:r>
            <a:r>
              <a:rPr lang="en-US" dirty="0"/>
              <a:t> parameter to find to limit fields</a:t>
            </a:r>
          </a:p>
          <a:p>
            <a:pPr lvl="1"/>
            <a:r>
              <a:rPr lang="en-US" dirty="0"/>
              <a:t>Uses 1 and 0 to turn on or off</a:t>
            </a:r>
          </a:p>
          <a:p>
            <a:pPr lvl="2"/>
            <a:r>
              <a:rPr lang="en-US" dirty="0"/>
              <a:t>_id will be set to 1 by default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{ $gt : 2250000 }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1, age : 1, _id : 0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4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order of the most females in the 30-39 age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Easy!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age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$gte : 30, $lte : 39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 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{age : 1, females : 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).sort(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{ females : -1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When has there been only two Nobel Prize Laureates and one of them was named either John, Bob, and/or Eric?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Oddly specific, talk about being bored</a:t>
            </a:r>
          </a:p>
          <a:p>
            <a:r>
              <a:rPr lang="en-US" dirty="0">
                <a:solidFill>
                  <a:srgbClr val="FF0000"/>
                </a:solidFill>
              </a:rPr>
              <a:t>db.NobelPrize.find(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"laureates.firstname"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$in: ["John", "Bob", "Eric"]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laureates : {$size: 2}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{year : 1, category:1,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00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GUI if possible </a:t>
            </a:r>
          </a:p>
          <a:p>
            <a:r>
              <a:rPr lang="en-US" dirty="0"/>
              <a:t>My choice is MongoChef</a:t>
            </a:r>
          </a:p>
          <a:p>
            <a:pPr lvl="1"/>
            <a:r>
              <a:rPr lang="en-US" dirty="0"/>
              <a:t>Note: Free for non commerical use</a:t>
            </a:r>
          </a:p>
          <a:p>
            <a:pPr lvl="1"/>
            <a:r>
              <a:rPr lang="en-US" dirty="0"/>
              <a:t>Has built in import and export functions as well</a:t>
            </a:r>
          </a:p>
        </p:txBody>
      </p:sp>
    </p:spTree>
    <p:extLst>
      <p:ext uri="{BB962C8B-B14F-4D97-AF65-F5344CB8AC3E}">
        <p14:creationId xmlns:p14="http://schemas.microsoft.com/office/powerpoint/2010/main" val="28405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Database is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/>
              <a:t>Add new data to database</a:t>
            </a:r>
          </a:p>
          <a:p>
            <a:r>
              <a:rPr lang="en-US" sz="4000" b="1" dirty="0"/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/>
              <a:t>Get data from database</a:t>
            </a:r>
          </a:p>
          <a:p>
            <a:r>
              <a:rPr lang="en-US" sz="4000" b="1" dirty="0"/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/>
              <a:t>Change data from database</a:t>
            </a:r>
          </a:p>
          <a:p>
            <a:r>
              <a:rPr lang="en-US" sz="4000" b="1" dirty="0"/>
              <a:t>D</a:t>
            </a:r>
            <a:r>
              <a:rPr lang="en-US" dirty="0"/>
              <a:t>elete</a:t>
            </a:r>
          </a:p>
          <a:p>
            <a:pPr lvl="1"/>
            <a:r>
              <a:rPr lang="en-US" dirty="0"/>
              <a:t>Erase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82511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/>
              <a:t>API is the </a:t>
            </a:r>
            <a:r>
              <a:rPr lang="en-US" sz="5800" b="1" dirty="0"/>
              <a:t>Application</a:t>
            </a:r>
            <a:r>
              <a:rPr lang="en-US" sz="5800" dirty="0"/>
              <a:t> that does the CRUD</a:t>
            </a:r>
          </a:p>
          <a:p>
            <a:r>
              <a:rPr lang="en-US" sz="5800" dirty="0"/>
              <a:t>Example</a:t>
            </a:r>
          </a:p>
          <a:p>
            <a:pPr lvl="1"/>
            <a:r>
              <a:rPr lang="en-US" sz="4400" dirty="0">
                <a:hlinkClick r:id="rId2"/>
              </a:rPr>
              <a:t>https://api.github.com/users/sjfricke</a:t>
            </a:r>
            <a:endParaRPr lang="en-US" sz="4400" dirty="0"/>
          </a:p>
          <a:p>
            <a:pPr lvl="1"/>
            <a:r>
              <a:rPr lang="en-US" sz="4400" dirty="0"/>
              <a:t>Fetches  JSON data from a Database</a:t>
            </a:r>
          </a:p>
          <a:p>
            <a:pPr lvl="1"/>
            <a:r>
              <a:rPr lang="en-US" sz="4400" dirty="0"/>
              <a:t>The backend server code is the API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{ "login": "sjfricke", </a:t>
            </a:r>
          </a:p>
          <a:p>
            <a:pPr marL="457200" lvl="1" indent="0">
              <a:buNone/>
            </a:pPr>
            <a:r>
              <a:rPr lang="en-US" dirty="0"/>
              <a:t>  "id": 9061055,</a:t>
            </a:r>
          </a:p>
          <a:p>
            <a:pPr marL="457200" lvl="1" indent="0">
              <a:buNone/>
            </a:pPr>
            <a:r>
              <a:rPr lang="en-US" dirty="0"/>
              <a:t>  "avatar_url": "https://avatars.githubusercontent.com/u/9061055?v=3", </a:t>
            </a:r>
          </a:p>
          <a:p>
            <a:pPr marL="457200" lvl="1" indent="0">
              <a:buNone/>
            </a:pPr>
            <a:r>
              <a:rPr lang="en-US" dirty="0"/>
              <a:t>  "html_url": "https://github.com/sjfricke, </a:t>
            </a:r>
          </a:p>
          <a:p>
            <a:pPr marL="457200" lvl="1" indent="0">
              <a:buNone/>
            </a:pPr>
            <a:r>
              <a:rPr lang="en-US" dirty="0"/>
              <a:t>  "email": "sjfricke@wisc.edu</a:t>
            </a:r>
          </a:p>
          <a:p>
            <a:pPr marL="457200" lvl="1" indent="0">
              <a:buNone/>
            </a:pPr>
            <a:r>
              <a:rPr lang="en-US" dirty="0"/>
              <a:t>  "updated_at": "2016-10-08T05:48:35Z" }</a:t>
            </a:r>
          </a:p>
        </p:txBody>
      </p:sp>
    </p:spTree>
    <p:extLst>
      <p:ext uri="{BB962C8B-B14F-4D97-AF65-F5344CB8AC3E}">
        <p14:creationId xmlns:p14="http://schemas.microsoft.com/office/powerpoint/2010/main" val="36529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SQL 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Language</a:t>
            </a:r>
            <a:r>
              <a:rPr lang="en-US" dirty="0"/>
              <a:t> to </a:t>
            </a:r>
            <a:r>
              <a:rPr lang="en-US" b="1" dirty="0"/>
              <a:t>query</a:t>
            </a:r>
            <a:r>
              <a:rPr lang="en-US" dirty="0"/>
              <a:t> from table</a:t>
            </a:r>
          </a:p>
          <a:p>
            <a:r>
              <a:rPr lang="en-US" dirty="0"/>
              <a:t>MySQL, SQL Server, PostgreSQL, Oracle, etc…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Use their own “dialect” of SQL</a:t>
            </a:r>
          </a:p>
          <a:p>
            <a:r>
              <a:rPr lang="en-US" dirty="0"/>
              <a:t>CS 564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http://www.w3schools.com/sql/trysql.asp?filename=trysql_select_all</a:t>
            </a:r>
            <a:endParaRPr lang="en-US" dirty="0"/>
          </a:p>
          <a:p>
            <a:r>
              <a:rPr lang="en-US" dirty="0"/>
              <a:t>SELECT * FROM Customers;</a:t>
            </a:r>
          </a:p>
          <a:p>
            <a:r>
              <a:rPr lang="en-US" dirty="0"/>
              <a:t>SELECT City, ContactName FROM Customers WHERE Country='Mexico';</a:t>
            </a:r>
          </a:p>
          <a:p>
            <a:r>
              <a:rPr lang="en-US" dirty="0"/>
              <a:t>UPDATE Customers SET ContactName='Alfred Schmidt', City='Hamburg‘ WHERE CustomerName='Alfreds Futterkiste';</a:t>
            </a:r>
          </a:p>
          <a:p>
            <a:r>
              <a:rPr lang="en-US" dirty="0"/>
              <a:t>SELECT Customers.CustomerName, Orders.OrderID FROM Customers INNER JOIN Orders ON Customers.CustomerID=Orders.CustomerID ORDER BY Customers.CustomerName;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Tables!          (╯°□°）╯︵ ┻━┻</a:t>
            </a:r>
          </a:p>
          <a:p>
            <a:r>
              <a:rPr lang="en-US" dirty="0"/>
              <a:t>Also called “NoSQL”</a:t>
            </a:r>
          </a:p>
          <a:p>
            <a:r>
              <a:rPr lang="en-US" dirty="0"/>
              <a:t>Can scale “easier” then SQL</a:t>
            </a:r>
          </a:p>
          <a:p>
            <a:pPr lvl="1"/>
            <a:r>
              <a:rPr lang="en-US" dirty="0"/>
              <a:t>Have you broke a SQL Schema before… it’s not fun</a:t>
            </a:r>
          </a:p>
          <a:p>
            <a:r>
              <a:rPr lang="en-US" dirty="0"/>
              <a:t>Web 2.0 choice of database</a:t>
            </a:r>
          </a:p>
          <a:p>
            <a:pPr lvl="1"/>
            <a:r>
              <a:rPr lang="en-US" dirty="0"/>
              <a:t>Facebook, Google, Amazon, etc.</a:t>
            </a:r>
          </a:p>
          <a:p>
            <a:pPr lvl="2"/>
            <a:r>
              <a:rPr lang="en-US" sz="2000" b="1" dirty="0"/>
              <a:t>NOTE</a:t>
            </a:r>
            <a:r>
              <a:rPr lang="en-US" sz="2000" dirty="0"/>
              <a:t>: They built their own databases and search function to maximize search time… but MongoDB is good enough for people who don’t have billions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A “NoSQL” Database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Not default on Raspberry Pi’s</a:t>
            </a:r>
          </a:p>
          <a:p>
            <a:pPr lvl="1"/>
            <a:r>
              <a:rPr lang="en-US" dirty="0"/>
              <a:t>I added it for everyone</a:t>
            </a:r>
          </a:p>
          <a:p>
            <a:pPr lvl="2"/>
            <a:r>
              <a:rPr lang="en-US" dirty="0"/>
              <a:t>PDF on the GitHub how to do it</a:t>
            </a:r>
          </a:p>
          <a:p>
            <a:r>
              <a:rPr lang="en-US" dirty="0"/>
              <a:t>“A big JSON garbage bin”</a:t>
            </a:r>
          </a:p>
          <a:p>
            <a:pPr lvl="1"/>
            <a:r>
              <a:rPr lang="en-US" dirty="0"/>
              <a:t>Only if you are not careful</a:t>
            </a:r>
          </a:p>
        </p:txBody>
      </p:sp>
    </p:spTree>
    <p:extLst>
      <p:ext uri="{BB962C8B-B14F-4D97-AF65-F5344CB8AC3E}">
        <p14:creationId xmlns:p14="http://schemas.microsoft.com/office/powerpoint/2010/main" val="107102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your browser of choice</a:t>
            </a:r>
          </a:p>
          <a:p>
            <a:pPr lvl="1"/>
            <a:r>
              <a:rPr lang="en-US" dirty="0"/>
              <a:t>Only if that choice is Google Chrome</a:t>
            </a:r>
          </a:p>
          <a:p>
            <a:pPr lvl="2"/>
            <a:r>
              <a:rPr lang="en-US" dirty="0"/>
              <a:t>Windows  ------------ 	Ctrl+Shift+J  </a:t>
            </a:r>
          </a:p>
          <a:p>
            <a:pPr lvl="2"/>
            <a:r>
              <a:rPr lang="en-US" dirty="0"/>
              <a:t>Macs ------------------ 	Option+Command+J</a:t>
            </a:r>
          </a:p>
          <a:p>
            <a:r>
              <a:rPr lang="en-US" sz="2800" dirty="0"/>
              <a:t>Go to Lesson_2 in GitHub folder for practice.json</a:t>
            </a:r>
          </a:p>
          <a:p>
            <a:r>
              <a:rPr lang="en-US" dirty="0">
                <a:hlinkClick r:id="rId2"/>
              </a:rPr>
              <a:t>https://github.com/sjfricke/IEEE_RaspberryPi_Socket_Pokemon/blob/master/Tutorial/Lesson_2/practice.json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887</Words>
  <Application>Microsoft Office PowerPoint</Application>
  <PresentationFormat>On-screen Show (4:3)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MongoDB and Databases</vt:lpstr>
      <vt:lpstr>Databases</vt:lpstr>
      <vt:lpstr>Every Database is CRUD</vt:lpstr>
      <vt:lpstr>API vs Database</vt:lpstr>
      <vt:lpstr>Relational Databases</vt:lpstr>
      <vt:lpstr>SQL Table Example</vt:lpstr>
      <vt:lpstr>Non-Relational</vt:lpstr>
      <vt:lpstr>What is MongoDB</vt:lpstr>
      <vt:lpstr>JSON Overview </vt:lpstr>
      <vt:lpstr>PowerPoint Presentation</vt:lpstr>
      <vt:lpstr>Mongod vs Mongo ? </vt:lpstr>
      <vt:lpstr>Linux Services</vt:lpstr>
      <vt:lpstr>Mongo</vt:lpstr>
      <vt:lpstr>PowerPoint Presentation</vt:lpstr>
      <vt:lpstr>Mongo Shell</vt:lpstr>
      <vt:lpstr>Add some data</vt:lpstr>
      <vt:lpstr>Other ways to insert</vt:lpstr>
      <vt:lpstr>Read your data</vt:lpstr>
      <vt:lpstr>Messed up? Just Update!</vt:lpstr>
      <vt:lpstr>PowerPoint Presentation</vt:lpstr>
      <vt:lpstr>Need More Data!</vt:lpstr>
      <vt:lpstr>Queries</vt:lpstr>
      <vt:lpstr>Find the order of the most females in the 30-39 age range </vt:lpstr>
      <vt:lpstr>When has there been only two Nobel Prize Laureates and one of them was named either John, Bob, and/or Eric?</vt:lpstr>
      <vt:lpstr>Moral of the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Socket Server</dc:title>
  <dc:creator>Spencer Fricke</dc:creator>
  <cp:lastModifiedBy>Daniel Lerner</cp:lastModifiedBy>
  <cp:revision>62</cp:revision>
  <dcterms:created xsi:type="dcterms:W3CDTF">2016-09-18T04:31:59Z</dcterms:created>
  <dcterms:modified xsi:type="dcterms:W3CDTF">2016-10-31T19:53:58Z</dcterms:modified>
</cp:coreProperties>
</file>