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1" r:id="rId5"/>
    <p:sldId id="275" r:id="rId6"/>
    <p:sldId id="276" r:id="rId7"/>
    <p:sldId id="277" r:id="rId8"/>
    <p:sldId id="278" r:id="rId9"/>
    <p:sldId id="272" r:id="rId10"/>
    <p:sldId id="273" r:id="rId11"/>
    <p:sldId id="280" r:id="rId12"/>
    <p:sldId id="279" r:id="rId13"/>
    <p:sldId id="274" r:id="rId14"/>
    <p:sldId id="281" r:id="rId15"/>
    <p:sldId id="282" r:id="rId16"/>
    <p:sldId id="286" r:id="rId17"/>
    <p:sldId id="288" r:id="rId18"/>
    <p:sldId id="284" r:id="rId19"/>
    <p:sldId id="289" r:id="rId20"/>
    <p:sldId id="290" r:id="rId21"/>
    <p:sldId id="283" r:id="rId22"/>
    <p:sldId id="285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72EA-F3C6-4306-8BD3-9E6C2BC0968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IEEE Pokemon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server ip</a:t>
            </a:r>
          </a:p>
          <a:p>
            <a:pPr lvl="1"/>
            <a:r>
              <a:rPr lang="en-US" dirty="0" smtClean="0"/>
              <a:t>Go to the ‘client’ folder</a:t>
            </a:r>
          </a:p>
          <a:p>
            <a:pPr lvl="1"/>
            <a:r>
              <a:rPr lang="en-US" dirty="0" smtClean="0"/>
              <a:t>Edit util.h (Vi and Nano are installed)</a:t>
            </a:r>
          </a:p>
          <a:p>
            <a:pPr lvl="2"/>
            <a:r>
              <a:rPr lang="en-US" dirty="0" smtClean="0"/>
              <a:t>nano util.h</a:t>
            </a:r>
          </a:p>
          <a:p>
            <a:pPr lvl="2"/>
            <a:r>
              <a:rPr lang="en-US" dirty="0" smtClean="0"/>
              <a:t>Set IP to: </a:t>
            </a:r>
          </a:p>
          <a:p>
            <a:pPr lvl="2"/>
            <a:r>
              <a:rPr lang="en-US" dirty="0" smtClean="0"/>
              <a:t>“ctrl+x” to exit</a:t>
            </a:r>
          </a:p>
          <a:p>
            <a:pPr lvl="2"/>
            <a:r>
              <a:rPr lang="en-US" dirty="0" smtClean="0"/>
              <a:t>Hit enter to save changes</a:t>
            </a:r>
          </a:p>
          <a:p>
            <a:pPr lvl="2"/>
            <a:r>
              <a:rPr lang="en-US" dirty="0" smtClean="0"/>
              <a:t>Hit enter again to save to same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9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Update server ip</a:t>
            </a:r>
          </a:p>
          <a:p>
            <a:pPr lvl="1"/>
            <a:r>
              <a:rPr lang="en-US" dirty="0" smtClean="0"/>
              <a:t>Go to the ‘database’ folder /home/pi/IEEE/database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>
                <a:solidFill>
                  <a:srgbClr val="FF0000"/>
                </a:solidFill>
              </a:rPr>
              <a:t>./setupMongoScript</a:t>
            </a:r>
          </a:p>
          <a:p>
            <a:pPr lvl="2"/>
            <a:r>
              <a:rPr lang="en-US" dirty="0" smtClean="0"/>
              <a:t>If permission are denied run </a:t>
            </a:r>
            <a:r>
              <a:rPr lang="en-US" dirty="0" smtClean="0">
                <a:solidFill>
                  <a:srgbClr val="FF0000"/>
                </a:solidFill>
              </a:rPr>
              <a:t>chmod +x ./setupMongoScript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5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</a:p>
          <a:p>
            <a:pPr lvl="1"/>
            <a:r>
              <a:rPr lang="en-US" dirty="0" smtClean="0"/>
              <a:t>Go back to the parent folder /home/pi/IEEE/Pi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>
                <a:solidFill>
                  <a:srgbClr val="FF0000"/>
                </a:solidFill>
              </a:rPr>
              <a:t>make</a:t>
            </a:r>
          </a:p>
          <a:p>
            <a:pPr lvl="2"/>
            <a:r>
              <a:rPr lang="en-US" dirty="0" smtClean="0"/>
              <a:t>Can run </a:t>
            </a:r>
            <a:r>
              <a:rPr lang="en-US" dirty="0" smtClean="0">
                <a:solidFill>
                  <a:srgbClr val="FF0000"/>
                </a:solidFill>
              </a:rPr>
              <a:t>make clean </a:t>
            </a:r>
            <a:r>
              <a:rPr lang="en-US" dirty="0" smtClean="0"/>
              <a:t>to clear executables</a:t>
            </a:r>
          </a:p>
        </p:txBody>
      </p:sp>
    </p:spTree>
    <p:extLst>
      <p:ext uri="{BB962C8B-B14F-4D97-AF65-F5344CB8AC3E}">
        <p14:creationId xmlns:p14="http://schemas.microsoft.com/office/powerpoint/2010/main" val="263418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server terminal run the</a:t>
            </a:r>
            <a:r>
              <a:rPr lang="en-US" dirty="0" smtClean="0">
                <a:solidFill>
                  <a:srgbClr val="FF0000"/>
                </a:solidFill>
              </a:rPr>
              <a:t> runServer </a:t>
            </a:r>
            <a:r>
              <a:rPr lang="en-US" dirty="0" smtClean="0"/>
              <a:t>executable</a:t>
            </a:r>
          </a:p>
          <a:p>
            <a:r>
              <a:rPr lang="en-US" dirty="0" smtClean="0"/>
              <a:t>That’s it, you are host your own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client terminal you have 4 programs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To run any just go </a:t>
            </a:r>
            <a:r>
              <a:rPr lang="en-US" dirty="0" smtClean="0">
                <a:solidFill>
                  <a:srgbClr val="FF0000"/>
                </a:solidFill>
              </a:rPr>
              <a:t>./move [direction]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./login</a:t>
            </a:r>
            <a:r>
              <a:rPr lang="en-US" dirty="0" smtClean="0"/>
              <a:t> to sign into the game</a:t>
            </a:r>
          </a:p>
          <a:p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./move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[direction] </a:t>
            </a:r>
            <a:r>
              <a:rPr lang="en-US" dirty="0" smtClean="0"/>
              <a:t>to move player</a:t>
            </a:r>
          </a:p>
          <a:p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./option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[number] </a:t>
            </a:r>
            <a:r>
              <a:rPr lang="en-US" dirty="0" smtClean="0"/>
              <a:t>used for battle and at mart</a:t>
            </a:r>
            <a:endParaRPr lang="en-US" dirty="0"/>
          </a:p>
          <a:p>
            <a:r>
              <a:rPr lang="en-US" dirty="0" smtClean="0"/>
              <a:t>Stats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./stats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[me, all, or a number] </a:t>
            </a:r>
            <a:r>
              <a:rPr lang="en-US" dirty="0" smtClean="0"/>
              <a:t>shows stats of player</a:t>
            </a:r>
          </a:p>
        </p:txBody>
      </p:sp>
    </p:spTree>
    <p:extLst>
      <p:ext uri="{BB962C8B-B14F-4D97-AF65-F5344CB8AC3E}">
        <p14:creationId xmlns:p14="http://schemas.microsoft.com/office/powerpoint/2010/main" val="2389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Score the most points</a:t>
            </a:r>
          </a:p>
          <a:p>
            <a:endParaRPr lang="en-US" dirty="0"/>
          </a:p>
          <a:p>
            <a:r>
              <a:rPr lang="en-US" dirty="0" smtClean="0"/>
              <a:t>Points are scored by capturing pokemon</a:t>
            </a:r>
          </a:p>
          <a:p>
            <a:pPr lvl="1"/>
            <a:r>
              <a:rPr lang="en-US" dirty="0" smtClean="0"/>
              <a:t>If you kill it you get 25% of the point value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you die you restart in the center and lose 20% of your points…and partially lag the server</a:t>
            </a:r>
          </a:p>
        </p:txBody>
      </p:sp>
    </p:spTree>
    <p:extLst>
      <p:ext uri="{BB962C8B-B14F-4D97-AF65-F5344CB8AC3E}">
        <p14:creationId xmlns:p14="http://schemas.microsoft.com/office/powerpoint/2010/main" val="171115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ownload Zip Arch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2205035"/>
            <a:ext cx="152766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ownload Zip Arch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" y="38100"/>
            <a:ext cx="1575043" cy="13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ownload Zip Archi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143000"/>
            <a:ext cx="1604596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ownload Zip Archiv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231" y="3124200"/>
            <a:ext cx="2439377" cy="21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Download Zip Arch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443" y="4802557"/>
            <a:ext cx="2371665" cy="20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550" y="48978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5000 points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50" y="271417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dirty="0" smtClean="0"/>
              <a:t>000 points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160749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r>
              <a:rPr lang="en-US" sz="2400" dirty="0" smtClean="0"/>
              <a:t>000 points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900" y="56743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1200 points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900" y="4169292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dirty="0" smtClean="0"/>
              <a:t>000 points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89785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Rest of Pokemon are worth 200-1000 points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 smtClean="0"/>
              <a:t>NOTE:</a:t>
            </a:r>
            <a:r>
              <a:rPr lang="en-US" sz="2400" dirty="0" smtClean="0"/>
              <a:t> The more they are worth, the harder it is to catch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 smtClean="0"/>
              <a:t>Also Mewtwo deals good damage</a:t>
            </a:r>
          </a:p>
        </p:txBody>
      </p:sp>
    </p:spTree>
    <p:extLst>
      <p:ext uri="{BB962C8B-B14F-4D97-AF65-F5344CB8AC3E}">
        <p14:creationId xmlns:p14="http://schemas.microsoft.com/office/powerpoint/2010/main" val="77214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Download Zip Arc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666750"/>
            <a:ext cx="71437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29200" y="2423547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Heals you to full health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Just step on top of it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In center of map and all edges of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8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during battle only</a:t>
            </a:r>
          </a:p>
          <a:p>
            <a:r>
              <a:rPr lang="en-US" dirty="0" smtClean="0"/>
              <a:t>Can be bought with coins</a:t>
            </a:r>
          </a:p>
          <a:p>
            <a:pPr lvl="1"/>
            <a:r>
              <a:rPr lang="en-US" dirty="0" smtClean="0"/>
              <a:t>For every point you score you get a 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all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computer (this time my laptop) is the “Main Server”</a:t>
            </a:r>
          </a:p>
          <a:p>
            <a:r>
              <a:rPr lang="en-US" dirty="0" smtClean="0"/>
              <a:t>All Pi’s are running a server as well</a:t>
            </a:r>
          </a:p>
          <a:p>
            <a:r>
              <a:rPr lang="en-US" dirty="0" smtClean="0"/>
              <a:t>Pi’s also have calls to talk to main server</a:t>
            </a:r>
          </a:p>
          <a:p>
            <a:r>
              <a:rPr lang="en-US" dirty="0" smtClean="0"/>
              <a:t>All device are connected on same router</a:t>
            </a:r>
          </a:p>
          <a:p>
            <a:pPr lvl="1"/>
            <a:r>
              <a:rPr lang="en-US" dirty="0" smtClean="0"/>
              <a:t>This allows to talk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9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Pokeball</a:t>
            </a:r>
          </a:p>
          <a:p>
            <a:pPr lvl="1"/>
            <a:r>
              <a:rPr lang="en-US" dirty="0" smtClean="0"/>
              <a:t>Good chance of capturing pokemon</a:t>
            </a:r>
          </a:p>
          <a:p>
            <a:r>
              <a:rPr lang="en-US" dirty="0" smtClean="0"/>
              <a:t>Greatball</a:t>
            </a:r>
          </a:p>
          <a:p>
            <a:pPr lvl="1"/>
            <a:r>
              <a:rPr lang="en-US" dirty="0" smtClean="0"/>
              <a:t>Better chance of capturing pokemon</a:t>
            </a:r>
          </a:p>
          <a:p>
            <a:r>
              <a:rPr lang="en-US" dirty="0" smtClean="0"/>
              <a:t>Ultraball</a:t>
            </a:r>
          </a:p>
          <a:p>
            <a:pPr lvl="1"/>
            <a:r>
              <a:rPr lang="en-US" dirty="0" smtClean="0"/>
              <a:t>Best chance of capturing pokemon</a:t>
            </a:r>
          </a:p>
          <a:p>
            <a:r>
              <a:rPr lang="en-US" dirty="0" smtClean="0"/>
              <a:t>Potion</a:t>
            </a:r>
          </a:p>
          <a:p>
            <a:pPr lvl="1"/>
            <a:r>
              <a:rPr lang="en-US" dirty="0" smtClean="0"/>
              <a:t>Heals your health by 25</a:t>
            </a:r>
          </a:p>
          <a:p>
            <a:r>
              <a:rPr lang="en-US" dirty="0" smtClean="0"/>
              <a:t>Super Potion</a:t>
            </a:r>
          </a:p>
          <a:p>
            <a:pPr lvl="1"/>
            <a:r>
              <a:rPr lang="en-US" dirty="0" smtClean="0"/>
              <a:t>Heals your health by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1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 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ownload Zip Arc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838200"/>
            <a:ext cx="71437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25146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Can buy pokeballs and potions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Stand on top to buy items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There is one next to every PokeCenter</a:t>
            </a:r>
          </a:p>
        </p:txBody>
      </p:sp>
    </p:spTree>
    <p:extLst>
      <p:ext uri="{BB962C8B-B14F-4D97-AF65-F5344CB8AC3E}">
        <p14:creationId xmlns:p14="http://schemas.microsoft.com/office/powerpoint/2010/main" val="317221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ownload Zip Arc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666750"/>
            <a:ext cx="71437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2423547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are a few scatter balls for free on the field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First come first serve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76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game is live, so get to the pokemon first</a:t>
            </a:r>
          </a:p>
          <a:p>
            <a:r>
              <a:rPr lang="en-US" dirty="0" smtClean="0"/>
              <a:t>If you run or die in battle pokemon health stay were you got it to</a:t>
            </a:r>
          </a:p>
          <a:p>
            <a:r>
              <a:rPr lang="en-US" dirty="0" smtClean="0"/>
              <a:t>Your server terminal needs to be up at all times</a:t>
            </a:r>
          </a:p>
          <a:p>
            <a:r>
              <a:rPr lang="en-US" dirty="0" smtClean="0"/>
              <a:t>Press “X” on your browser to see your current stats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Might still be a few glitches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8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"/>
          <a:stretch/>
        </p:blipFill>
        <p:spPr bwMode="auto">
          <a:xfrm>
            <a:off x="19050" y="1600200"/>
            <a:ext cx="9144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17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445"/>
          <a:stretch/>
        </p:blipFill>
        <p:spPr bwMode="auto">
          <a:xfrm>
            <a:off x="19050" y="1600200"/>
            <a:ext cx="4572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95850" y="28194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web view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 “Read-only” interface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Real time 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2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2223"/>
          <a:stretch/>
        </p:blipFill>
        <p:spPr bwMode="auto">
          <a:xfrm>
            <a:off x="4591050" y="1600200"/>
            <a:ext cx="4572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859429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Client View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 terminal screen to make client request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 “Game Controller”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41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777" b="4445"/>
          <a:stretch/>
        </p:blipFill>
        <p:spPr bwMode="auto">
          <a:xfrm>
            <a:off x="4591050" y="4057650"/>
            <a:ext cx="4572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5146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Pi Server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Runs a server on Pi until you stop the instance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Lets you monitor action being sent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21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0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get the latest code</a:t>
            </a:r>
          </a:p>
          <a:p>
            <a:pPr lvl="1"/>
            <a:r>
              <a:rPr lang="en-US" dirty="0" smtClean="0"/>
              <a:t>Go the </a:t>
            </a:r>
            <a:r>
              <a:rPr lang="en-US" dirty="0" smtClean="0">
                <a:solidFill>
                  <a:srgbClr val="FF0000"/>
                </a:solidFill>
              </a:rPr>
              <a:t>/home/pi/IEEE/Pi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>
                <a:solidFill>
                  <a:srgbClr val="FF0000"/>
                </a:solidFill>
              </a:rPr>
              <a:t>git pull</a:t>
            </a:r>
          </a:p>
          <a:p>
            <a:pPr lvl="2"/>
            <a:r>
              <a:rPr lang="en-US" dirty="0" smtClean="0"/>
              <a:t>Grabs the repo from Pi up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582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IEEE Pokemon Raspberry Pi</vt:lpstr>
      <vt:lpstr>How this all works</vt:lpstr>
      <vt:lpstr>PowerPoint Presentation</vt:lpstr>
      <vt:lpstr>How to run the game</vt:lpstr>
      <vt:lpstr>How to run the game</vt:lpstr>
      <vt:lpstr>How to run the game</vt:lpstr>
      <vt:lpstr>How to run the game</vt:lpstr>
      <vt:lpstr>PowerPoint Presentation</vt:lpstr>
      <vt:lpstr>The setup</vt:lpstr>
      <vt:lpstr>The Setup</vt:lpstr>
      <vt:lpstr>The Setup</vt:lpstr>
      <vt:lpstr>The Setup</vt:lpstr>
      <vt:lpstr>Lets Do this!</vt:lpstr>
      <vt:lpstr>Time to login</vt:lpstr>
      <vt:lpstr>How to use these</vt:lpstr>
      <vt:lpstr>The Point of the Game</vt:lpstr>
      <vt:lpstr>PowerPoint Presentation</vt:lpstr>
      <vt:lpstr>Poke Center</vt:lpstr>
      <vt:lpstr>Items</vt:lpstr>
      <vt:lpstr>Items</vt:lpstr>
      <vt:lpstr>Poke Mart</vt:lpstr>
      <vt:lpstr>Pokeball</vt:lpstr>
      <vt:lpstr>Last things to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Player Movement</dc:title>
  <dc:creator>Spencer Fricke</dc:creator>
  <cp:lastModifiedBy>Windows User</cp:lastModifiedBy>
  <cp:revision>13</cp:revision>
  <dcterms:created xsi:type="dcterms:W3CDTF">2016-08-17T09:01:11Z</dcterms:created>
  <dcterms:modified xsi:type="dcterms:W3CDTF">2016-12-05T17:16:16Z</dcterms:modified>
</cp:coreProperties>
</file>