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7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4EA4-97C4-4149-B10A-F4A88D2095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2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  <p14:sldId id="277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AEB-DBEA-47A2-9756-A607CBF0988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/off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fricke/IEEE_RaspberryPi_Socket_Pokemon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gitbranching.js.org/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fricke/IEEE_Practice_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using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Unless you don’t like being able to work with other people and see the changes you made in the past</a:t>
            </a:r>
          </a:p>
        </p:txBody>
      </p:sp>
    </p:spTree>
    <p:extLst>
      <p:ext uri="{BB962C8B-B14F-4D97-AF65-F5344CB8AC3E}">
        <p14:creationId xmlns:p14="http://schemas.microsoft.com/office/powerpoint/2010/main" val="152101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GUI – Make new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either create online or bring it to local computer</a:t>
            </a:r>
          </a:p>
          <a:p>
            <a:r>
              <a:rPr lang="en-US" dirty="0"/>
              <a:t>Start new repository and push to GitHub when ready (If using a private repo, why wait)</a:t>
            </a:r>
          </a:p>
          <a:p>
            <a:pPr lvl="1"/>
            <a:r>
              <a:rPr lang="en-US" dirty="0"/>
              <a:t>HUGE SIDE NOTE: Go here if you haven’t before </a:t>
            </a:r>
            <a:r>
              <a:rPr lang="en-US" dirty="0">
                <a:hlinkClick r:id="rId2"/>
              </a:rPr>
              <a:t>https://education.github.com/pack/offers</a:t>
            </a:r>
            <a:r>
              <a:rPr lang="en-US" dirty="0"/>
              <a:t> and get your free private repositories</a:t>
            </a:r>
          </a:p>
          <a:p>
            <a:r>
              <a:rPr lang="en-US" dirty="0"/>
              <a:t>Can take a current set of code and make it into a </a:t>
            </a:r>
            <a:r>
              <a:rPr lang="en-US" dirty="0" err="1"/>
              <a:t>Git</a:t>
            </a:r>
            <a:r>
              <a:rPr lang="en-US" dirty="0"/>
              <a:t> repo </a:t>
            </a:r>
          </a:p>
          <a:p>
            <a:pPr lvl="1"/>
            <a:r>
              <a:rPr lang="en-US" dirty="0"/>
              <a:t>Will have no history prior to initialization of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want to learn more go here: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get this repo go here</a:t>
            </a:r>
          </a:p>
          <a:p>
            <a:r>
              <a:rPr lang="en-US" sz="2200" dirty="0">
                <a:hlinkClick r:id="rId3"/>
              </a:rPr>
              <a:t>https://github.com/sjfricke/IEEE_RaspberryPi_Socket_Pokemon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Click the “Clone or Download” button and Clone it to your desktop (will open Desktop GUI for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project you can always just download the code and do what you want.</a:t>
            </a:r>
          </a:p>
          <a:p>
            <a:r>
              <a:rPr lang="en-US" dirty="0"/>
              <a:t>If you want to make changes, either </a:t>
            </a:r>
            <a:r>
              <a:rPr lang="en-US" b="1" dirty="0"/>
              <a:t>Clone </a:t>
            </a:r>
            <a:r>
              <a:rPr lang="en-US" dirty="0"/>
              <a:t>or </a:t>
            </a:r>
            <a:r>
              <a:rPr lang="en-US" b="1" dirty="0"/>
              <a:t>Fork</a:t>
            </a:r>
            <a:r>
              <a:rPr lang="en-US" dirty="0"/>
              <a:t> the Repository</a:t>
            </a:r>
          </a:p>
          <a:p>
            <a:pPr lvl="1"/>
            <a:r>
              <a:rPr lang="en-US" dirty="0"/>
              <a:t>You can then send a </a:t>
            </a:r>
            <a:r>
              <a:rPr lang="en-US" b="1" dirty="0"/>
              <a:t>Pull Request</a:t>
            </a:r>
            <a:r>
              <a:rPr lang="en-US" dirty="0"/>
              <a:t> that will let someone in charge of Repo check your changes and </a:t>
            </a:r>
            <a:r>
              <a:rPr lang="en-US" b="1" dirty="0"/>
              <a:t>Merge </a:t>
            </a:r>
            <a:r>
              <a:rPr lang="en-US" dirty="0"/>
              <a:t>it</a:t>
            </a:r>
          </a:p>
          <a:p>
            <a:r>
              <a:rPr lang="en-US" sz="2800" dirty="0"/>
              <a:t>If you set someone as a </a:t>
            </a:r>
            <a:r>
              <a:rPr lang="en-US" sz="2800" b="1" dirty="0"/>
              <a:t>Collaborator </a:t>
            </a:r>
            <a:r>
              <a:rPr lang="en-US" sz="2800" dirty="0"/>
              <a:t>they can </a:t>
            </a:r>
            <a:r>
              <a:rPr lang="en-US" sz="2800" b="1" dirty="0"/>
              <a:t>Push</a:t>
            </a:r>
            <a:r>
              <a:rPr lang="en-US" sz="2800" dirty="0"/>
              <a:t> code without having to submit a </a:t>
            </a:r>
            <a:r>
              <a:rPr lang="en-US" sz="2800" b="1" dirty="0"/>
              <a:t>Pull Request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798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/>
              <a:t>Click here to add the Repo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76200"/>
            <a:ext cx="9090025" cy="509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3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Click here to sync with Repo </a:t>
            </a:r>
          </a:p>
          <a:p>
            <a:pPr lvl="1"/>
            <a:r>
              <a:rPr lang="en-US" dirty="0"/>
              <a:t>Use to get the latest version (ALWAYS Do this before you start!)</a:t>
            </a:r>
          </a:p>
          <a:p>
            <a:pPr lvl="1"/>
            <a:r>
              <a:rPr lang="en-US" dirty="0"/>
              <a:t>If you are a Collaborator you can use this to push to Server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8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/>
              <a:t>Either Add a new branch or switch between branches of the project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325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09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in “Change” screen you can select which files you are </a:t>
            </a:r>
            <a:r>
              <a:rPr lang="en-US" b="1" dirty="0"/>
              <a:t>Staging</a:t>
            </a:r>
            <a:r>
              <a:rPr lang="en-US" dirty="0"/>
              <a:t> and want to add to the new changes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8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 a Summary and Description to your </a:t>
            </a:r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Commit</a:t>
            </a:r>
            <a:r>
              <a:rPr lang="en-US" dirty="0"/>
              <a:t> the changes</a:t>
            </a:r>
          </a:p>
          <a:p>
            <a:pPr lvl="1"/>
            <a:r>
              <a:rPr lang="en-US" dirty="0"/>
              <a:t>Remember, this is only committed on your local machine until you push the changes to the server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98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/>
              <a:t>If your code is ready, you can send the </a:t>
            </a:r>
            <a:r>
              <a:rPr lang="en-US" b="1" dirty="0"/>
              <a:t>Pull Request</a:t>
            </a:r>
            <a:r>
              <a:rPr lang="en-US" dirty="0"/>
              <a:t> from here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2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/>
              <a:t>In the “History” screen you can see all the past </a:t>
            </a:r>
            <a:r>
              <a:rPr lang="en-US" b="1" dirty="0"/>
              <a:t>Commits</a:t>
            </a:r>
            <a:r>
              <a:rPr lang="en-US" dirty="0"/>
              <a:t> of the repository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620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THING’S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≠ GitHub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b="1" dirty="0"/>
              <a:t>Form</a:t>
            </a:r>
            <a:r>
              <a:rPr lang="en-US" dirty="0"/>
              <a:t> of Version Control Software</a:t>
            </a:r>
          </a:p>
          <a:p>
            <a:pPr lvl="1"/>
            <a:r>
              <a:rPr lang="en-US" dirty="0"/>
              <a:t>AKA source control</a:t>
            </a:r>
          </a:p>
          <a:p>
            <a:pPr lvl="1"/>
            <a:r>
              <a:rPr lang="en-US" dirty="0"/>
              <a:t>Many other forms</a:t>
            </a:r>
          </a:p>
          <a:p>
            <a:r>
              <a:rPr lang="en-US" dirty="0"/>
              <a:t>GitHub is a place to host your </a:t>
            </a:r>
            <a:r>
              <a:rPr lang="en-US" dirty="0" err="1"/>
              <a:t>Git</a:t>
            </a:r>
            <a:r>
              <a:rPr lang="en-US" dirty="0"/>
              <a:t> Repositories online</a:t>
            </a:r>
          </a:p>
          <a:p>
            <a:pPr lvl="1"/>
            <a:r>
              <a:rPr lang="en-US" dirty="0"/>
              <a:t>Other websites offer this too like </a:t>
            </a:r>
            <a:r>
              <a:rPr lang="en-US" dirty="0" err="1"/>
              <a:t>BitBucket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263900" cy="195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37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then </a:t>
            </a:r>
            <a:r>
              <a:rPr lang="en-US" b="1" dirty="0"/>
              <a:t>Revert</a:t>
            </a:r>
            <a:r>
              <a:rPr lang="en-US" dirty="0"/>
              <a:t> back to that point in the project… maybe start a new branch or see what you did or changed… this is WHY you use Version Control in the first place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83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Forgot about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not the best with Binary files (.mp3, .pdf, .exe, .</a:t>
            </a:r>
            <a:r>
              <a:rPr lang="en-US" dirty="0" err="1"/>
              <a:t>FileTypeICannotReadInNotepad</a:t>
            </a:r>
            <a:r>
              <a:rPr lang="en-US" dirty="0"/>
              <a:t>)</a:t>
            </a:r>
          </a:p>
          <a:p>
            <a:r>
              <a:rPr lang="en-US" dirty="0"/>
              <a:t>When you compile projects or other things that are not made well for </a:t>
            </a:r>
            <a:r>
              <a:rPr lang="en-US" dirty="0" err="1"/>
              <a:t>git</a:t>
            </a:r>
            <a:r>
              <a:rPr lang="en-US" dirty="0"/>
              <a:t>, we use the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It list all the folders and files that </a:t>
            </a:r>
            <a:r>
              <a:rPr lang="en-US" dirty="0" err="1"/>
              <a:t>git</a:t>
            </a:r>
            <a:r>
              <a:rPr lang="en-US" dirty="0"/>
              <a:t> will not recognize and won’t ask you to stage them for committing</a:t>
            </a:r>
          </a:p>
          <a:p>
            <a:r>
              <a:rPr lang="en-US" dirty="0"/>
              <a:t>Almost all types of projects have a standard .</a:t>
            </a:r>
            <a:r>
              <a:rPr lang="en-US" dirty="0" err="1"/>
              <a:t>gitignore</a:t>
            </a:r>
            <a:r>
              <a:rPr lang="en-US" dirty="0"/>
              <a:t> template found on GitHub when making a </a:t>
            </a:r>
            <a:r>
              <a:rPr lang="en-US"/>
              <a:t>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0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Repository (</a:t>
            </a:r>
            <a:r>
              <a:rPr lang="en-US" b="1" dirty="0"/>
              <a:t>Clone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or Sync it </a:t>
            </a:r>
            <a:r>
              <a:rPr lang="en-US" b="1" dirty="0"/>
              <a:t>(Fetch)</a:t>
            </a:r>
          </a:p>
          <a:p>
            <a:r>
              <a:rPr lang="en-US" dirty="0"/>
              <a:t>Know which </a:t>
            </a:r>
            <a:r>
              <a:rPr lang="en-US" b="1" dirty="0"/>
              <a:t>Branch</a:t>
            </a:r>
            <a:r>
              <a:rPr lang="en-US" dirty="0"/>
              <a:t> you are in</a:t>
            </a:r>
          </a:p>
          <a:p>
            <a:r>
              <a:rPr lang="en-US" dirty="0"/>
              <a:t>Make your changes</a:t>
            </a:r>
          </a:p>
          <a:p>
            <a:r>
              <a:rPr lang="en-US" dirty="0"/>
              <a:t>Set which changes you are </a:t>
            </a:r>
            <a:r>
              <a:rPr lang="en-US" b="1" dirty="0"/>
              <a:t>Staging</a:t>
            </a:r>
          </a:p>
          <a:p>
            <a:r>
              <a:rPr lang="en-US" b="1" dirty="0"/>
              <a:t>Commit </a:t>
            </a:r>
            <a:r>
              <a:rPr lang="en-US" dirty="0"/>
              <a:t>the changes</a:t>
            </a:r>
          </a:p>
          <a:p>
            <a:r>
              <a:rPr lang="en-US" dirty="0"/>
              <a:t>When ready, Sync or send a Pull Request</a:t>
            </a:r>
          </a:p>
          <a:p>
            <a:r>
              <a:rPr lang="en-US" dirty="0"/>
              <a:t>Think how awesome it is you can now work on code projects with someone else, granted they probably didn’t comment it correctly, but that’s a different slide show I am not writing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012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best two sites to practice with</a:t>
            </a:r>
          </a:p>
          <a:p>
            <a:pPr lvl="1"/>
            <a:r>
              <a:rPr lang="en-US" dirty="0">
                <a:hlinkClick r:id="rId2"/>
              </a:rPr>
              <a:t>https://try.github.io/levels/1/challenges/1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http://learngitbranching.js.org/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/>
              <a:t>Here is a repo you can mess with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https://github.com/sjfricke/IEEE_Practice_Git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/>
              <a:t>There are pretty much two main ways to use </a:t>
            </a:r>
            <a:r>
              <a:rPr lang="en-US" sz="2800" dirty="0" err="1"/>
              <a:t>Git</a:t>
            </a:r>
            <a:endParaRPr lang="en-US" sz="2800" dirty="0"/>
          </a:p>
          <a:p>
            <a:pPr lvl="1"/>
            <a:r>
              <a:rPr lang="en-US" dirty="0"/>
              <a:t>Command Lines</a:t>
            </a:r>
          </a:p>
          <a:p>
            <a:pPr lvl="2"/>
            <a:r>
              <a:rPr lang="en-US" b="1" dirty="0"/>
              <a:t>Pros</a:t>
            </a:r>
            <a:r>
              <a:rPr lang="en-US" dirty="0"/>
              <a:t>: You are really forced to understand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b="1" dirty="0"/>
              <a:t>Cons</a:t>
            </a:r>
            <a:r>
              <a:rPr lang="en-US" dirty="0"/>
              <a:t>: You are really forced to understand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GUI Tools (GitHub Desktop, </a:t>
            </a:r>
            <a:r>
              <a:rPr lang="en-US" dirty="0" err="1"/>
              <a:t>Git</a:t>
            </a:r>
            <a:r>
              <a:rPr lang="en-US" dirty="0"/>
              <a:t> Extensions,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Pros</a:t>
            </a:r>
            <a:r>
              <a:rPr lang="en-US" dirty="0"/>
              <a:t>: Way easier to use and manage code</a:t>
            </a:r>
          </a:p>
          <a:p>
            <a:pPr lvl="2"/>
            <a:r>
              <a:rPr lang="en-US" b="1" dirty="0"/>
              <a:t>Cons</a:t>
            </a:r>
            <a:r>
              <a:rPr lang="en-US" dirty="0"/>
              <a:t>: This is how you look to some people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42508"/>
            <a:ext cx="2514600" cy="18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87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Get </a:t>
            </a:r>
            <a:r>
              <a:rPr lang="en-US" dirty="0" err="1"/>
              <a:t>Git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Bash is just a Windows side application that opens a command prompt with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GitHub Desktop GUI (what I recommend) </a:t>
            </a:r>
          </a:p>
          <a:p>
            <a:pPr lvl="1"/>
            <a:r>
              <a:rPr lang="en-US" dirty="0"/>
              <a:t>https://desktop.github.com/</a:t>
            </a:r>
          </a:p>
        </p:txBody>
      </p:sp>
    </p:spTree>
    <p:extLst>
      <p:ext uri="{BB962C8B-B14F-4D97-AF65-F5344CB8AC3E}">
        <p14:creationId xmlns:p14="http://schemas.microsoft.com/office/powerpoint/2010/main" val="4881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101- What happens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Repository (the code) is saved on local computer</a:t>
            </a:r>
          </a:p>
          <a:p>
            <a:r>
              <a:rPr lang="en-US" dirty="0"/>
              <a:t>Repositories can then be </a:t>
            </a:r>
            <a:r>
              <a:rPr lang="en-US" b="1" dirty="0"/>
              <a:t>Pushed</a:t>
            </a:r>
            <a:r>
              <a:rPr lang="en-US" dirty="0"/>
              <a:t> to a remote server where other people can push too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436424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77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101 – It Remembers</a:t>
            </a:r>
            <a:br>
              <a:rPr lang="en-US" dirty="0"/>
            </a:br>
            <a:r>
              <a:rPr lang="en-US" dirty="0"/>
              <a:t>…so you don’t have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“I’ll just save the code to a flash drive and give it to you” </a:t>
            </a:r>
          </a:p>
          <a:p>
            <a:pPr lvl="1"/>
            <a:r>
              <a:rPr lang="en-US" dirty="0"/>
              <a:t>If you say this again instead of using </a:t>
            </a:r>
            <a:r>
              <a:rPr lang="en-US" dirty="0" err="1"/>
              <a:t>Git</a:t>
            </a:r>
            <a:r>
              <a:rPr lang="en-US" dirty="0"/>
              <a:t> you will wake up as a Political Science Major</a:t>
            </a:r>
          </a:p>
          <a:p>
            <a:r>
              <a:rPr lang="en-US" dirty="0" err="1"/>
              <a:t>Git</a:t>
            </a:r>
            <a:r>
              <a:rPr lang="en-US" dirty="0"/>
              <a:t> saves all past </a:t>
            </a:r>
            <a:r>
              <a:rPr lang="en-US" b="1" dirty="0"/>
              <a:t>Committed </a:t>
            </a:r>
            <a:r>
              <a:rPr lang="en-US" dirty="0"/>
              <a:t>saves in a .</a:t>
            </a:r>
            <a:r>
              <a:rPr lang="en-US" dirty="0" err="1"/>
              <a:t>git</a:t>
            </a:r>
            <a:r>
              <a:rPr lang="en-US" dirty="0"/>
              <a:t> file in the repository</a:t>
            </a:r>
          </a:p>
          <a:p>
            <a:r>
              <a:rPr lang="en-US" dirty="0"/>
              <a:t>New people can go back to ANY old </a:t>
            </a:r>
            <a:r>
              <a:rPr lang="en-US" b="1" dirty="0"/>
              <a:t>Commit</a:t>
            </a:r>
            <a:r>
              <a:rPr lang="en-US" dirty="0"/>
              <a:t> made during life of repository</a:t>
            </a:r>
          </a:p>
        </p:txBody>
      </p:sp>
    </p:spTree>
    <p:extLst>
      <p:ext uri="{BB962C8B-B14F-4D97-AF65-F5344CB8AC3E}">
        <p14:creationId xmlns:p14="http://schemas.microsoft.com/office/powerpoint/2010/main" val="7314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Obtain a repository</a:t>
            </a:r>
          </a:p>
          <a:p>
            <a:pPr lvl="1"/>
            <a:r>
              <a:rPr lang="en-US" dirty="0"/>
              <a:t>If you have the repository already, </a:t>
            </a:r>
            <a:r>
              <a:rPr lang="en-US" b="1" dirty="0"/>
              <a:t>Fetch</a:t>
            </a:r>
            <a:r>
              <a:rPr lang="en-US" dirty="0"/>
              <a:t> the latest version to sync up with it</a:t>
            </a:r>
          </a:p>
          <a:p>
            <a:r>
              <a:rPr lang="en-US" dirty="0"/>
              <a:t>Make your edits</a:t>
            </a:r>
          </a:p>
          <a:p>
            <a:r>
              <a:rPr lang="en-US" b="1" dirty="0"/>
              <a:t>Stage</a:t>
            </a:r>
            <a:r>
              <a:rPr lang="en-US" dirty="0"/>
              <a:t> your changes</a:t>
            </a:r>
          </a:p>
          <a:p>
            <a:r>
              <a:rPr lang="en-US" b="1" dirty="0"/>
              <a:t>Commit</a:t>
            </a:r>
            <a:r>
              <a:rPr lang="en-US" dirty="0"/>
              <a:t> your work</a:t>
            </a:r>
          </a:p>
          <a:p>
            <a:r>
              <a:rPr lang="en-US" b="1" dirty="0"/>
              <a:t>Push</a:t>
            </a:r>
            <a:r>
              <a:rPr lang="en-US" dirty="0"/>
              <a:t> to remote location so combine</a:t>
            </a:r>
          </a:p>
          <a:p>
            <a:r>
              <a:rPr lang="en-US" dirty="0"/>
              <a:t>Wait for other people to pull their weight and add code to the repo, then </a:t>
            </a:r>
            <a:r>
              <a:rPr lang="en-US" b="1" dirty="0"/>
              <a:t>Pull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42872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101 -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Branches let you work on the code in your own crazy direction and </a:t>
            </a:r>
            <a:r>
              <a:rPr lang="en-US" sz="2800" b="1" dirty="0"/>
              <a:t>Merge</a:t>
            </a:r>
            <a:r>
              <a:rPr lang="en-US" sz="2800" dirty="0"/>
              <a:t> it back later</a:t>
            </a:r>
          </a:p>
          <a:p>
            <a:r>
              <a:rPr lang="en-US" sz="2800" dirty="0"/>
              <a:t>Example: Make a “New-Feature” branch and when it is ready, </a:t>
            </a:r>
            <a:r>
              <a:rPr lang="en-US" sz="2800" b="1" dirty="0"/>
              <a:t>Merge</a:t>
            </a:r>
            <a:r>
              <a:rPr lang="en-US" sz="2800" dirty="0"/>
              <a:t> back to the Master Branch</a:t>
            </a:r>
          </a:p>
        </p:txBody>
      </p:sp>
      <p:pic>
        <p:nvPicPr>
          <p:cNvPr id="5122" name="Picture 2" descr="Image result for git bran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2011"/>
            <a:ext cx="5638800" cy="29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 – The “Magic Moment”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“Wait, it updated the folder for me!?!?”</a:t>
            </a:r>
          </a:p>
          <a:p>
            <a:pPr lvl="1"/>
            <a:r>
              <a:rPr lang="en-US" dirty="0"/>
              <a:t>You will say this at least once</a:t>
            </a:r>
          </a:p>
          <a:p>
            <a:r>
              <a:rPr lang="en-US" dirty="0"/>
              <a:t>The “Magical” part of using Git is whenever you </a:t>
            </a:r>
            <a:r>
              <a:rPr lang="en-US" b="1" dirty="0"/>
              <a:t>Pull</a:t>
            </a:r>
            <a:r>
              <a:rPr lang="en-US" dirty="0"/>
              <a:t> from the latest commits, change </a:t>
            </a:r>
            <a:r>
              <a:rPr lang="en-US" b="1" dirty="0"/>
              <a:t>Branches</a:t>
            </a:r>
            <a:r>
              <a:rPr lang="en-US" dirty="0"/>
              <a:t>, or </a:t>
            </a:r>
            <a:r>
              <a:rPr lang="en-US" b="1" dirty="0"/>
              <a:t>Revert</a:t>
            </a:r>
            <a:r>
              <a:rPr lang="en-US" dirty="0"/>
              <a:t> to an old </a:t>
            </a:r>
            <a:r>
              <a:rPr lang="en-US" b="1" dirty="0"/>
              <a:t>Commit</a:t>
            </a:r>
            <a:r>
              <a:rPr lang="en-US" dirty="0"/>
              <a:t> in the Repo the folders on your local machines will reflect the changes</a:t>
            </a:r>
          </a:p>
          <a:p>
            <a:r>
              <a:rPr lang="en-US" dirty="0"/>
              <a:t>If you had a file called “</a:t>
            </a:r>
            <a:r>
              <a:rPr lang="en-US" dirty="0" err="1"/>
              <a:t>Hello.c</a:t>
            </a:r>
            <a:r>
              <a:rPr lang="en-US" dirty="0"/>
              <a:t>” deleted a few commits ago and you go back the file will be back in your folder on your machine…Magic!</a:t>
            </a:r>
          </a:p>
        </p:txBody>
      </p:sp>
    </p:spTree>
    <p:extLst>
      <p:ext uri="{BB962C8B-B14F-4D97-AF65-F5344CB8AC3E}">
        <p14:creationId xmlns:p14="http://schemas.microsoft.com/office/powerpoint/2010/main" val="321165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974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Git and using GitHub</vt:lpstr>
      <vt:lpstr>FIRST THING’S FIRST!</vt:lpstr>
      <vt:lpstr>Ways to use Git</vt:lpstr>
      <vt:lpstr>Gotta Get Git  </vt:lpstr>
      <vt:lpstr>Git 101- What happens to code</vt:lpstr>
      <vt:lpstr>Git 101 – It Remembers …so you don’t have too</vt:lpstr>
      <vt:lpstr>Git 101 – Workflow</vt:lpstr>
      <vt:lpstr>Git 101 - Branches</vt:lpstr>
      <vt:lpstr>Git 101 – The “Magic Moment”</vt:lpstr>
      <vt:lpstr>GitHub GUI – Make new repo</vt:lpstr>
      <vt:lpstr>How to use GUI</vt:lpstr>
      <vt:lpstr>GitHub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Almost Forgot about .gitignore</vt:lpstr>
      <vt:lpstr>Recap</vt:lpstr>
      <vt:lpstr>Best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using GitHub</dc:title>
  <dc:creator>Spencer Fricke</dc:creator>
  <cp:lastModifiedBy>Daniel Lerner</cp:lastModifiedBy>
  <cp:revision>26</cp:revision>
  <dcterms:created xsi:type="dcterms:W3CDTF">2016-09-18T02:04:45Z</dcterms:created>
  <dcterms:modified xsi:type="dcterms:W3CDTF">2016-10-17T20:00:47Z</dcterms:modified>
</cp:coreProperties>
</file>