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79" r:id="rId8"/>
    <p:sldId id="280" r:id="rId9"/>
    <p:sldId id="281" r:id="rId10"/>
    <p:sldId id="283" r:id="rId11"/>
    <p:sldId id="284" r:id="rId12"/>
    <p:sldId id="285" r:id="rId13"/>
    <p:sldId id="287" r:id="rId14"/>
    <p:sldId id="261" r:id="rId15"/>
    <p:sldId id="289" r:id="rId16"/>
    <p:sldId id="263" r:id="rId17"/>
    <p:sldId id="262" r:id="rId18"/>
    <p:sldId id="290" r:id="rId19"/>
    <p:sldId id="291" r:id="rId20"/>
    <p:sldId id="292" r:id="rId21"/>
    <p:sldId id="293" r:id="rId22"/>
    <p:sldId id="294" r:id="rId23"/>
    <p:sldId id="271" r:id="rId24"/>
    <p:sldId id="277" r:id="rId25"/>
    <p:sldId id="295" r:id="rId26"/>
    <p:sldId id="296" r:id="rId27"/>
    <p:sldId id="297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3" r:id="rId36"/>
    <p:sldId id="274" r:id="rId37"/>
    <p:sldId id="275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  <p14:sldId id="258"/>
            <p14:sldId id="259"/>
            <p14:sldId id="260"/>
            <p14:sldId id="288"/>
            <p14:sldId id="279"/>
            <p14:sldId id="280"/>
            <p14:sldId id="281"/>
            <p14:sldId id="283"/>
            <p14:sldId id="284"/>
            <p14:sldId id="285"/>
            <p14:sldId id="287"/>
            <p14:sldId id="261"/>
            <p14:sldId id="289"/>
            <p14:sldId id="263"/>
            <p14:sldId id="262"/>
            <p14:sldId id="290"/>
            <p14:sldId id="291"/>
            <p14:sldId id="292"/>
            <p14:sldId id="293"/>
            <p14:sldId id="294"/>
            <p14:sldId id="271"/>
            <p14:sldId id="277"/>
            <p14:sldId id="295"/>
            <p14:sldId id="296"/>
            <p14:sldId id="297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62B38-A642-4C56-9779-4DF56EFB65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981CFE-5428-4EBA-99E4-0BD1ED4CFEA8}">
      <dgm:prSet phldrT="[Text]"/>
      <dgm:spPr/>
      <dgm:t>
        <a:bodyPr/>
        <a:lstStyle/>
        <a:p>
          <a:r>
            <a:rPr lang="en-US" dirty="0" smtClean="0"/>
            <a:t>GitHub </a:t>
          </a:r>
          <a:br>
            <a:rPr lang="en-US" dirty="0" smtClean="0"/>
          </a:br>
          <a:r>
            <a:rPr lang="en-US" dirty="0" smtClean="0"/>
            <a:t>(or other </a:t>
          </a:r>
          <a:r>
            <a:rPr lang="en-US" dirty="0" err="1" smtClean="0"/>
            <a:t>git</a:t>
          </a:r>
          <a:r>
            <a:rPr lang="en-US" dirty="0" smtClean="0"/>
            <a:t> server)</a:t>
          </a:r>
          <a:endParaRPr lang="en-US" dirty="0"/>
        </a:p>
      </dgm:t>
    </dgm:pt>
    <dgm:pt modelId="{6887C690-ACA3-4F8A-A498-15892F038FDC}" type="parTrans" cxnId="{AA0B850C-C5FE-4FF9-BDC1-130947A3F909}">
      <dgm:prSet/>
      <dgm:spPr/>
      <dgm:t>
        <a:bodyPr/>
        <a:lstStyle/>
        <a:p>
          <a:endParaRPr lang="en-US"/>
        </a:p>
      </dgm:t>
    </dgm:pt>
    <dgm:pt modelId="{854D3C04-9382-4143-B381-1643CB13DE76}" type="sibTrans" cxnId="{AA0B850C-C5FE-4FF9-BDC1-130947A3F909}">
      <dgm:prSet/>
      <dgm:spPr/>
      <dgm:t>
        <a:bodyPr/>
        <a:lstStyle/>
        <a:p>
          <a:endParaRPr lang="en-US"/>
        </a:p>
      </dgm:t>
    </dgm:pt>
    <dgm:pt modelId="{9AF14E25-C190-4304-AE87-0362270FA32D}">
      <dgm:prSet phldrT="[Text]"/>
      <dgm:spPr/>
      <dgm:t>
        <a:bodyPr/>
        <a:lstStyle/>
        <a:p>
          <a:r>
            <a:rPr lang="en-US" dirty="0" smtClean="0"/>
            <a:t>User 1 </a:t>
          </a:r>
          <a:endParaRPr lang="en-US" dirty="0"/>
        </a:p>
      </dgm:t>
    </dgm:pt>
    <dgm:pt modelId="{95CCC6DB-C370-4339-915F-EBD7C6856586}" type="parTrans" cxnId="{291DD7FC-E663-47F7-BE17-E7A45BD2B89F}">
      <dgm:prSet/>
      <dgm:spPr/>
      <dgm:t>
        <a:bodyPr/>
        <a:lstStyle/>
        <a:p>
          <a:endParaRPr lang="en-US"/>
        </a:p>
      </dgm:t>
    </dgm:pt>
    <dgm:pt modelId="{B1D26A94-B919-46E3-BBBD-F7B3EA9D365F}" type="sibTrans" cxnId="{291DD7FC-E663-47F7-BE17-E7A45BD2B89F}">
      <dgm:prSet/>
      <dgm:spPr/>
      <dgm:t>
        <a:bodyPr/>
        <a:lstStyle/>
        <a:p>
          <a:endParaRPr lang="en-US"/>
        </a:p>
      </dgm:t>
    </dgm:pt>
    <dgm:pt modelId="{E7F7C5B4-8B76-48AC-A35F-5A1A71D51B43}">
      <dgm:prSet phldrT="[Text]"/>
      <dgm:spPr/>
      <dgm:t>
        <a:bodyPr/>
        <a:lstStyle/>
        <a:p>
          <a:r>
            <a:rPr lang="en-US" dirty="0" smtClean="0"/>
            <a:t>User 2</a:t>
          </a:r>
          <a:endParaRPr lang="en-US" dirty="0"/>
        </a:p>
      </dgm:t>
    </dgm:pt>
    <dgm:pt modelId="{F3EE9791-CFF1-49DF-A0B0-BCDF4DD73DD4}" type="parTrans" cxnId="{A03F7D36-396E-4CF6-8361-6DB84F638B71}">
      <dgm:prSet/>
      <dgm:spPr/>
      <dgm:t>
        <a:bodyPr/>
        <a:lstStyle/>
        <a:p>
          <a:endParaRPr lang="en-US"/>
        </a:p>
      </dgm:t>
    </dgm:pt>
    <dgm:pt modelId="{3B2AFA16-B89B-4FF2-B8B7-79234FD64C9E}" type="sibTrans" cxnId="{A03F7D36-396E-4CF6-8361-6DB84F638B71}">
      <dgm:prSet/>
      <dgm:spPr/>
      <dgm:t>
        <a:bodyPr/>
        <a:lstStyle/>
        <a:p>
          <a:endParaRPr lang="en-US"/>
        </a:p>
      </dgm:t>
    </dgm:pt>
    <dgm:pt modelId="{8DEA3C1C-787C-44FC-8D54-0B8CED0C6BAD}">
      <dgm:prSet phldrT="[Text]"/>
      <dgm:spPr/>
      <dgm:t>
        <a:bodyPr/>
        <a:lstStyle/>
        <a:p>
          <a:r>
            <a:rPr lang="en-US" dirty="0" smtClean="0"/>
            <a:t>User 3</a:t>
          </a:r>
          <a:endParaRPr lang="en-US" dirty="0"/>
        </a:p>
      </dgm:t>
    </dgm:pt>
    <dgm:pt modelId="{F6E0F501-0D71-4577-8C9A-B0E81CF111FC}" type="parTrans" cxnId="{1A1A1489-A98A-4685-82EB-299D030795EB}">
      <dgm:prSet/>
      <dgm:spPr/>
      <dgm:t>
        <a:bodyPr/>
        <a:lstStyle/>
        <a:p>
          <a:endParaRPr lang="en-US"/>
        </a:p>
      </dgm:t>
    </dgm:pt>
    <dgm:pt modelId="{3CD3EF43-A865-4806-B293-338B70062032}" type="sibTrans" cxnId="{1A1A1489-A98A-4685-82EB-299D030795EB}">
      <dgm:prSet/>
      <dgm:spPr/>
      <dgm:t>
        <a:bodyPr/>
        <a:lstStyle/>
        <a:p>
          <a:endParaRPr lang="en-US"/>
        </a:p>
      </dgm:t>
    </dgm:pt>
    <dgm:pt modelId="{C74E36C2-E494-4EA3-8366-232D987E274C}">
      <dgm:prSet phldrT="[Text]"/>
      <dgm:spPr/>
      <dgm:t>
        <a:bodyPr/>
        <a:lstStyle/>
        <a:p>
          <a:r>
            <a:rPr lang="en-US" dirty="0" smtClean="0"/>
            <a:t>User 4</a:t>
          </a:r>
          <a:endParaRPr lang="en-US" dirty="0"/>
        </a:p>
      </dgm:t>
    </dgm:pt>
    <dgm:pt modelId="{BDF0F267-1007-471D-8C37-CD3309E5803C}" type="parTrans" cxnId="{78BB5290-779F-47FE-9D00-FB4DECF2A38E}">
      <dgm:prSet/>
      <dgm:spPr/>
      <dgm:t>
        <a:bodyPr/>
        <a:lstStyle/>
        <a:p>
          <a:endParaRPr lang="en-US"/>
        </a:p>
      </dgm:t>
    </dgm:pt>
    <dgm:pt modelId="{72D728C2-DD4B-49AD-8BAA-95D42DDFB5EB}" type="sibTrans" cxnId="{78BB5290-779F-47FE-9D00-FB4DECF2A38E}">
      <dgm:prSet/>
      <dgm:spPr/>
      <dgm:t>
        <a:bodyPr/>
        <a:lstStyle/>
        <a:p>
          <a:endParaRPr lang="en-US"/>
        </a:p>
      </dgm:t>
    </dgm:pt>
    <dgm:pt modelId="{183177C3-973F-4013-A1A7-318011C4275F}" type="pres">
      <dgm:prSet presAssocID="{C2962B38-A642-4C56-9779-4DF56EFB65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8F628E-0138-4D16-AD41-4FABB1CCD58B}" type="pres">
      <dgm:prSet presAssocID="{A2981CFE-5428-4EBA-99E4-0BD1ED4CFEA8}" presName="hierRoot1" presStyleCnt="0">
        <dgm:presLayoutVars>
          <dgm:hierBranch val="init"/>
        </dgm:presLayoutVars>
      </dgm:prSet>
      <dgm:spPr/>
    </dgm:pt>
    <dgm:pt modelId="{B7198872-CDDA-46DF-BB3A-11884BBC3F09}" type="pres">
      <dgm:prSet presAssocID="{A2981CFE-5428-4EBA-99E4-0BD1ED4CFEA8}" presName="rootComposite1" presStyleCnt="0"/>
      <dgm:spPr/>
    </dgm:pt>
    <dgm:pt modelId="{E4350EEA-DA08-493B-9B08-59257FDED454}" type="pres">
      <dgm:prSet presAssocID="{A2981CFE-5428-4EBA-99E4-0BD1ED4CFEA8}" presName="rootText1" presStyleLbl="node0" presStyleIdx="0" presStyleCnt="1" custScaleX="128267" custLinFactNeighborY="-97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1F142-E214-4B7C-A368-4DC356657FB8}" type="pres">
      <dgm:prSet presAssocID="{A2981CFE-5428-4EBA-99E4-0BD1ED4CFEA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F19C58-F563-4954-8566-DAF132A51342}" type="pres">
      <dgm:prSet presAssocID="{A2981CFE-5428-4EBA-99E4-0BD1ED4CFEA8}" presName="hierChild2" presStyleCnt="0"/>
      <dgm:spPr/>
    </dgm:pt>
    <dgm:pt modelId="{255FD1C0-A25F-4933-AEEC-35EA47A1FD0C}" type="pres">
      <dgm:prSet presAssocID="{95CCC6DB-C370-4339-915F-EBD7C685658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8608B8E-51D6-495D-A13F-C6EAC97449C5}" type="pres">
      <dgm:prSet presAssocID="{9AF14E25-C190-4304-AE87-0362270FA32D}" presName="hierRoot2" presStyleCnt="0">
        <dgm:presLayoutVars>
          <dgm:hierBranch val="init"/>
        </dgm:presLayoutVars>
      </dgm:prSet>
      <dgm:spPr/>
    </dgm:pt>
    <dgm:pt modelId="{46F25A2C-CCD9-4C34-8C64-7EF836A40814}" type="pres">
      <dgm:prSet presAssocID="{9AF14E25-C190-4304-AE87-0362270FA32D}" presName="rootComposite" presStyleCnt="0"/>
      <dgm:spPr/>
    </dgm:pt>
    <dgm:pt modelId="{33231996-D76A-4B27-9192-58449A554D14}" type="pres">
      <dgm:prSet presAssocID="{9AF14E25-C190-4304-AE87-0362270FA32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F9642-BA62-4700-B8E8-B735FC5F5CEA}" type="pres">
      <dgm:prSet presAssocID="{9AF14E25-C190-4304-AE87-0362270FA32D}" presName="rootConnector" presStyleLbl="node2" presStyleIdx="0" presStyleCnt="4"/>
      <dgm:spPr/>
      <dgm:t>
        <a:bodyPr/>
        <a:lstStyle/>
        <a:p>
          <a:endParaRPr lang="en-US"/>
        </a:p>
      </dgm:t>
    </dgm:pt>
    <dgm:pt modelId="{8750C14B-EBD4-4B9E-8521-A72F501CA4DD}" type="pres">
      <dgm:prSet presAssocID="{9AF14E25-C190-4304-AE87-0362270FA32D}" presName="hierChild4" presStyleCnt="0"/>
      <dgm:spPr/>
    </dgm:pt>
    <dgm:pt modelId="{C9D64ED4-1341-4FE3-8E46-696E5BBA0292}" type="pres">
      <dgm:prSet presAssocID="{9AF14E25-C190-4304-AE87-0362270FA32D}" presName="hierChild5" presStyleCnt="0"/>
      <dgm:spPr/>
    </dgm:pt>
    <dgm:pt modelId="{4C67D00C-EA54-446D-9B3C-8FF6D1BBEF76}" type="pres">
      <dgm:prSet presAssocID="{F3EE9791-CFF1-49DF-A0B0-BCDF4DD73DD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EA71177-CCCC-4A21-BF58-585ED9163B93}" type="pres">
      <dgm:prSet presAssocID="{E7F7C5B4-8B76-48AC-A35F-5A1A71D51B43}" presName="hierRoot2" presStyleCnt="0">
        <dgm:presLayoutVars>
          <dgm:hierBranch val="init"/>
        </dgm:presLayoutVars>
      </dgm:prSet>
      <dgm:spPr/>
    </dgm:pt>
    <dgm:pt modelId="{61870559-AC1D-4DF2-8ED2-D49BA9CC985E}" type="pres">
      <dgm:prSet presAssocID="{E7F7C5B4-8B76-48AC-A35F-5A1A71D51B43}" presName="rootComposite" presStyleCnt="0"/>
      <dgm:spPr/>
    </dgm:pt>
    <dgm:pt modelId="{E362959C-4FF1-4011-9BC9-669F7A74C972}" type="pres">
      <dgm:prSet presAssocID="{E7F7C5B4-8B76-48AC-A35F-5A1A71D51B4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B1EEC-9592-49E0-B66C-5B04F3DD867F}" type="pres">
      <dgm:prSet presAssocID="{E7F7C5B4-8B76-48AC-A35F-5A1A71D51B43}" presName="rootConnector" presStyleLbl="node2" presStyleIdx="1" presStyleCnt="4"/>
      <dgm:spPr/>
      <dgm:t>
        <a:bodyPr/>
        <a:lstStyle/>
        <a:p>
          <a:endParaRPr lang="en-US"/>
        </a:p>
      </dgm:t>
    </dgm:pt>
    <dgm:pt modelId="{92EE3498-F587-40E4-9EE9-8FF62875E3B6}" type="pres">
      <dgm:prSet presAssocID="{E7F7C5B4-8B76-48AC-A35F-5A1A71D51B43}" presName="hierChild4" presStyleCnt="0"/>
      <dgm:spPr/>
    </dgm:pt>
    <dgm:pt modelId="{8D66C3FB-4B3F-4359-A087-AE96AA6BFD2F}" type="pres">
      <dgm:prSet presAssocID="{E7F7C5B4-8B76-48AC-A35F-5A1A71D51B43}" presName="hierChild5" presStyleCnt="0"/>
      <dgm:spPr/>
    </dgm:pt>
    <dgm:pt modelId="{44B4EFF0-B644-41E9-AAFD-E34E6ECFABB5}" type="pres">
      <dgm:prSet presAssocID="{F6E0F501-0D71-4577-8C9A-B0E81CF111F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6C33170-3AF9-47A2-819E-352194A3E0D1}" type="pres">
      <dgm:prSet presAssocID="{8DEA3C1C-787C-44FC-8D54-0B8CED0C6BAD}" presName="hierRoot2" presStyleCnt="0">
        <dgm:presLayoutVars>
          <dgm:hierBranch val="init"/>
        </dgm:presLayoutVars>
      </dgm:prSet>
      <dgm:spPr/>
    </dgm:pt>
    <dgm:pt modelId="{5E8FC37E-C630-4171-872D-7BFD188CD74A}" type="pres">
      <dgm:prSet presAssocID="{8DEA3C1C-787C-44FC-8D54-0B8CED0C6BAD}" presName="rootComposite" presStyleCnt="0"/>
      <dgm:spPr/>
    </dgm:pt>
    <dgm:pt modelId="{2E52ACD3-7A5F-4C62-AF8C-0508A800E702}" type="pres">
      <dgm:prSet presAssocID="{8DEA3C1C-787C-44FC-8D54-0B8CED0C6BA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30237-8962-4C97-BD4E-B6AF2B36711A}" type="pres">
      <dgm:prSet presAssocID="{8DEA3C1C-787C-44FC-8D54-0B8CED0C6BAD}" presName="rootConnector" presStyleLbl="node2" presStyleIdx="2" presStyleCnt="4"/>
      <dgm:spPr/>
      <dgm:t>
        <a:bodyPr/>
        <a:lstStyle/>
        <a:p>
          <a:endParaRPr lang="en-US"/>
        </a:p>
      </dgm:t>
    </dgm:pt>
    <dgm:pt modelId="{0EE7E715-C61E-412D-8793-273C9D235FBB}" type="pres">
      <dgm:prSet presAssocID="{8DEA3C1C-787C-44FC-8D54-0B8CED0C6BAD}" presName="hierChild4" presStyleCnt="0"/>
      <dgm:spPr/>
    </dgm:pt>
    <dgm:pt modelId="{BEC58E17-56B2-4112-81A7-D7E769D81E5B}" type="pres">
      <dgm:prSet presAssocID="{8DEA3C1C-787C-44FC-8D54-0B8CED0C6BAD}" presName="hierChild5" presStyleCnt="0"/>
      <dgm:spPr/>
    </dgm:pt>
    <dgm:pt modelId="{BB8DB3EA-A46B-45BC-9F6A-1C2C1A371D9C}" type="pres">
      <dgm:prSet presAssocID="{BDF0F267-1007-471D-8C37-CD3309E5803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2C0869C-07EE-4915-9321-94E56F753F85}" type="pres">
      <dgm:prSet presAssocID="{C74E36C2-E494-4EA3-8366-232D987E274C}" presName="hierRoot2" presStyleCnt="0">
        <dgm:presLayoutVars>
          <dgm:hierBranch val="init"/>
        </dgm:presLayoutVars>
      </dgm:prSet>
      <dgm:spPr/>
    </dgm:pt>
    <dgm:pt modelId="{693D1F55-20CE-4DD0-8037-62821BD35D9D}" type="pres">
      <dgm:prSet presAssocID="{C74E36C2-E494-4EA3-8366-232D987E274C}" presName="rootComposite" presStyleCnt="0"/>
      <dgm:spPr/>
    </dgm:pt>
    <dgm:pt modelId="{853AA7D9-7086-41D2-AD00-3FE97A32D747}" type="pres">
      <dgm:prSet presAssocID="{C74E36C2-E494-4EA3-8366-232D987E274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6B5FE-7CB9-4A16-ACFF-14CDE130B404}" type="pres">
      <dgm:prSet presAssocID="{C74E36C2-E494-4EA3-8366-232D987E274C}" presName="rootConnector" presStyleLbl="node2" presStyleIdx="3" presStyleCnt="4"/>
      <dgm:spPr/>
      <dgm:t>
        <a:bodyPr/>
        <a:lstStyle/>
        <a:p>
          <a:endParaRPr lang="en-US"/>
        </a:p>
      </dgm:t>
    </dgm:pt>
    <dgm:pt modelId="{C5BA5645-F21E-4A9A-A860-003EFD485C44}" type="pres">
      <dgm:prSet presAssocID="{C74E36C2-E494-4EA3-8366-232D987E274C}" presName="hierChild4" presStyleCnt="0"/>
      <dgm:spPr/>
    </dgm:pt>
    <dgm:pt modelId="{F622A0FD-1E00-4A78-A1C8-CC1542E6C3D6}" type="pres">
      <dgm:prSet presAssocID="{C74E36C2-E494-4EA3-8366-232D987E274C}" presName="hierChild5" presStyleCnt="0"/>
      <dgm:spPr/>
    </dgm:pt>
    <dgm:pt modelId="{AD702D94-1BB1-46A0-BBFD-90EC3B1F035E}" type="pres">
      <dgm:prSet presAssocID="{A2981CFE-5428-4EBA-99E4-0BD1ED4CFEA8}" presName="hierChild3" presStyleCnt="0"/>
      <dgm:spPr/>
    </dgm:pt>
  </dgm:ptLst>
  <dgm:cxnLst>
    <dgm:cxn modelId="{AA0B850C-C5FE-4FF9-BDC1-130947A3F909}" srcId="{C2962B38-A642-4C56-9779-4DF56EFB65D1}" destId="{A2981CFE-5428-4EBA-99E4-0BD1ED4CFEA8}" srcOrd="0" destOrd="0" parTransId="{6887C690-ACA3-4F8A-A498-15892F038FDC}" sibTransId="{854D3C04-9382-4143-B381-1643CB13DE76}"/>
    <dgm:cxn modelId="{1530AB17-FFF8-43C7-ACB8-DC06C020C5BA}" type="presOf" srcId="{C74E36C2-E494-4EA3-8366-232D987E274C}" destId="{853AA7D9-7086-41D2-AD00-3FE97A32D747}" srcOrd="0" destOrd="0" presId="urn:microsoft.com/office/officeart/2005/8/layout/orgChart1"/>
    <dgm:cxn modelId="{2CB0DEAE-76EC-402B-AA9D-8D47E2F825CB}" type="presOf" srcId="{9AF14E25-C190-4304-AE87-0362270FA32D}" destId="{020F9642-BA62-4700-B8E8-B735FC5F5CEA}" srcOrd="1" destOrd="0" presId="urn:microsoft.com/office/officeart/2005/8/layout/orgChart1"/>
    <dgm:cxn modelId="{83FEAF2A-F00C-4329-BE5E-905C98520612}" type="presOf" srcId="{E7F7C5B4-8B76-48AC-A35F-5A1A71D51B43}" destId="{F36B1EEC-9592-49E0-B66C-5B04F3DD867F}" srcOrd="1" destOrd="0" presId="urn:microsoft.com/office/officeart/2005/8/layout/orgChart1"/>
    <dgm:cxn modelId="{D837DD7C-8739-4071-8263-0E204B63DAF9}" type="presOf" srcId="{A2981CFE-5428-4EBA-99E4-0BD1ED4CFEA8}" destId="{E4350EEA-DA08-493B-9B08-59257FDED454}" srcOrd="0" destOrd="0" presId="urn:microsoft.com/office/officeart/2005/8/layout/orgChart1"/>
    <dgm:cxn modelId="{1A1A1489-A98A-4685-82EB-299D030795EB}" srcId="{A2981CFE-5428-4EBA-99E4-0BD1ED4CFEA8}" destId="{8DEA3C1C-787C-44FC-8D54-0B8CED0C6BAD}" srcOrd="2" destOrd="0" parTransId="{F6E0F501-0D71-4577-8C9A-B0E81CF111FC}" sibTransId="{3CD3EF43-A865-4806-B293-338B70062032}"/>
    <dgm:cxn modelId="{D81A2522-4C13-4A8E-9FDD-F132556C5EF0}" type="presOf" srcId="{8DEA3C1C-787C-44FC-8D54-0B8CED0C6BAD}" destId="{2E52ACD3-7A5F-4C62-AF8C-0508A800E702}" srcOrd="0" destOrd="0" presId="urn:microsoft.com/office/officeart/2005/8/layout/orgChart1"/>
    <dgm:cxn modelId="{CB924384-D815-409E-A4D1-6F9C7D5B91B8}" type="presOf" srcId="{C2962B38-A642-4C56-9779-4DF56EFB65D1}" destId="{183177C3-973F-4013-A1A7-318011C4275F}" srcOrd="0" destOrd="0" presId="urn:microsoft.com/office/officeart/2005/8/layout/orgChart1"/>
    <dgm:cxn modelId="{291DD7FC-E663-47F7-BE17-E7A45BD2B89F}" srcId="{A2981CFE-5428-4EBA-99E4-0BD1ED4CFEA8}" destId="{9AF14E25-C190-4304-AE87-0362270FA32D}" srcOrd="0" destOrd="0" parTransId="{95CCC6DB-C370-4339-915F-EBD7C6856586}" sibTransId="{B1D26A94-B919-46E3-BBBD-F7B3EA9D365F}"/>
    <dgm:cxn modelId="{6BC3CB8B-44CA-41CB-8115-7344433781C4}" type="presOf" srcId="{BDF0F267-1007-471D-8C37-CD3309E5803C}" destId="{BB8DB3EA-A46B-45BC-9F6A-1C2C1A371D9C}" srcOrd="0" destOrd="0" presId="urn:microsoft.com/office/officeart/2005/8/layout/orgChart1"/>
    <dgm:cxn modelId="{EBF00872-9B9E-45AB-8BFA-BCF3A0E94DE2}" type="presOf" srcId="{9AF14E25-C190-4304-AE87-0362270FA32D}" destId="{33231996-D76A-4B27-9192-58449A554D14}" srcOrd="0" destOrd="0" presId="urn:microsoft.com/office/officeart/2005/8/layout/orgChart1"/>
    <dgm:cxn modelId="{78BB5290-779F-47FE-9D00-FB4DECF2A38E}" srcId="{A2981CFE-5428-4EBA-99E4-0BD1ED4CFEA8}" destId="{C74E36C2-E494-4EA3-8366-232D987E274C}" srcOrd="3" destOrd="0" parTransId="{BDF0F267-1007-471D-8C37-CD3309E5803C}" sibTransId="{72D728C2-DD4B-49AD-8BAA-95D42DDFB5EB}"/>
    <dgm:cxn modelId="{3DD59EDF-2A37-43BA-8AB6-23F89FAC0F84}" type="presOf" srcId="{95CCC6DB-C370-4339-915F-EBD7C6856586}" destId="{255FD1C0-A25F-4933-AEEC-35EA47A1FD0C}" srcOrd="0" destOrd="0" presId="urn:microsoft.com/office/officeart/2005/8/layout/orgChart1"/>
    <dgm:cxn modelId="{53CE4DFD-7017-43E5-9B46-6A2D04DA1030}" type="presOf" srcId="{F3EE9791-CFF1-49DF-A0B0-BCDF4DD73DD4}" destId="{4C67D00C-EA54-446D-9B3C-8FF6D1BBEF76}" srcOrd="0" destOrd="0" presId="urn:microsoft.com/office/officeart/2005/8/layout/orgChart1"/>
    <dgm:cxn modelId="{C46FA54A-CB14-474A-BA58-06085F57032F}" type="presOf" srcId="{A2981CFE-5428-4EBA-99E4-0BD1ED4CFEA8}" destId="{FC91F142-E214-4B7C-A368-4DC356657FB8}" srcOrd="1" destOrd="0" presId="urn:microsoft.com/office/officeart/2005/8/layout/orgChart1"/>
    <dgm:cxn modelId="{A03F7D36-396E-4CF6-8361-6DB84F638B71}" srcId="{A2981CFE-5428-4EBA-99E4-0BD1ED4CFEA8}" destId="{E7F7C5B4-8B76-48AC-A35F-5A1A71D51B43}" srcOrd="1" destOrd="0" parTransId="{F3EE9791-CFF1-49DF-A0B0-BCDF4DD73DD4}" sibTransId="{3B2AFA16-B89B-4FF2-B8B7-79234FD64C9E}"/>
    <dgm:cxn modelId="{21CCAE85-4BCF-42CD-BD5D-C4D8B5D80511}" type="presOf" srcId="{E7F7C5B4-8B76-48AC-A35F-5A1A71D51B43}" destId="{E362959C-4FF1-4011-9BC9-669F7A74C972}" srcOrd="0" destOrd="0" presId="urn:microsoft.com/office/officeart/2005/8/layout/orgChart1"/>
    <dgm:cxn modelId="{55F15461-757F-47B2-A43F-92CCFB58FCD9}" type="presOf" srcId="{8DEA3C1C-787C-44FC-8D54-0B8CED0C6BAD}" destId="{ED230237-8962-4C97-BD4E-B6AF2B36711A}" srcOrd="1" destOrd="0" presId="urn:microsoft.com/office/officeart/2005/8/layout/orgChart1"/>
    <dgm:cxn modelId="{6BBB4E63-B000-43D2-9D52-060734C20F9B}" type="presOf" srcId="{C74E36C2-E494-4EA3-8366-232D987E274C}" destId="{1686B5FE-7CB9-4A16-ACFF-14CDE130B404}" srcOrd="1" destOrd="0" presId="urn:microsoft.com/office/officeart/2005/8/layout/orgChart1"/>
    <dgm:cxn modelId="{0C6E85D1-39BA-42C2-8A1B-2EB3BEEA3EAB}" type="presOf" srcId="{F6E0F501-0D71-4577-8C9A-B0E81CF111FC}" destId="{44B4EFF0-B644-41E9-AAFD-E34E6ECFABB5}" srcOrd="0" destOrd="0" presId="urn:microsoft.com/office/officeart/2005/8/layout/orgChart1"/>
    <dgm:cxn modelId="{FE454A51-1DFA-4BA5-A286-074408F56399}" type="presParOf" srcId="{183177C3-973F-4013-A1A7-318011C4275F}" destId="{308F628E-0138-4D16-AD41-4FABB1CCD58B}" srcOrd="0" destOrd="0" presId="urn:microsoft.com/office/officeart/2005/8/layout/orgChart1"/>
    <dgm:cxn modelId="{1AD38139-08A9-40DF-8658-FB08003A1334}" type="presParOf" srcId="{308F628E-0138-4D16-AD41-4FABB1CCD58B}" destId="{B7198872-CDDA-46DF-BB3A-11884BBC3F09}" srcOrd="0" destOrd="0" presId="urn:microsoft.com/office/officeart/2005/8/layout/orgChart1"/>
    <dgm:cxn modelId="{8811073A-A702-46BC-8929-412A7EFB6AB2}" type="presParOf" srcId="{B7198872-CDDA-46DF-BB3A-11884BBC3F09}" destId="{E4350EEA-DA08-493B-9B08-59257FDED454}" srcOrd="0" destOrd="0" presId="urn:microsoft.com/office/officeart/2005/8/layout/orgChart1"/>
    <dgm:cxn modelId="{59485123-D420-4026-9B60-CC1E6BBEFE94}" type="presParOf" srcId="{B7198872-CDDA-46DF-BB3A-11884BBC3F09}" destId="{FC91F142-E214-4B7C-A368-4DC356657FB8}" srcOrd="1" destOrd="0" presId="urn:microsoft.com/office/officeart/2005/8/layout/orgChart1"/>
    <dgm:cxn modelId="{08D14C9B-FDAA-4C44-90FA-C98E53DBB115}" type="presParOf" srcId="{308F628E-0138-4D16-AD41-4FABB1CCD58B}" destId="{E5F19C58-F563-4954-8566-DAF132A51342}" srcOrd="1" destOrd="0" presId="urn:microsoft.com/office/officeart/2005/8/layout/orgChart1"/>
    <dgm:cxn modelId="{A762D6B5-84BA-43F8-97C5-45F5669D1218}" type="presParOf" srcId="{E5F19C58-F563-4954-8566-DAF132A51342}" destId="{255FD1C0-A25F-4933-AEEC-35EA47A1FD0C}" srcOrd="0" destOrd="0" presId="urn:microsoft.com/office/officeart/2005/8/layout/orgChart1"/>
    <dgm:cxn modelId="{44BAF52B-CF1B-40AF-A40E-D57AB41DB06C}" type="presParOf" srcId="{E5F19C58-F563-4954-8566-DAF132A51342}" destId="{38608B8E-51D6-495D-A13F-C6EAC97449C5}" srcOrd="1" destOrd="0" presId="urn:microsoft.com/office/officeart/2005/8/layout/orgChart1"/>
    <dgm:cxn modelId="{47C776BE-EFB8-4646-BC35-9013CC0C6E40}" type="presParOf" srcId="{38608B8E-51D6-495D-A13F-C6EAC97449C5}" destId="{46F25A2C-CCD9-4C34-8C64-7EF836A40814}" srcOrd="0" destOrd="0" presId="urn:microsoft.com/office/officeart/2005/8/layout/orgChart1"/>
    <dgm:cxn modelId="{DDA048E9-1292-41C2-89BB-15D9DCF90E1A}" type="presParOf" srcId="{46F25A2C-CCD9-4C34-8C64-7EF836A40814}" destId="{33231996-D76A-4B27-9192-58449A554D14}" srcOrd="0" destOrd="0" presId="urn:microsoft.com/office/officeart/2005/8/layout/orgChart1"/>
    <dgm:cxn modelId="{B7EBA009-47B1-4AAB-BFB0-6ACAA02AE35F}" type="presParOf" srcId="{46F25A2C-CCD9-4C34-8C64-7EF836A40814}" destId="{020F9642-BA62-4700-B8E8-B735FC5F5CEA}" srcOrd="1" destOrd="0" presId="urn:microsoft.com/office/officeart/2005/8/layout/orgChart1"/>
    <dgm:cxn modelId="{FFF1FCF5-A083-40C8-B4D6-17AA359C67AC}" type="presParOf" srcId="{38608B8E-51D6-495D-A13F-C6EAC97449C5}" destId="{8750C14B-EBD4-4B9E-8521-A72F501CA4DD}" srcOrd="1" destOrd="0" presId="urn:microsoft.com/office/officeart/2005/8/layout/orgChart1"/>
    <dgm:cxn modelId="{92DB8370-4F87-451E-9D80-24E7DCBC18B9}" type="presParOf" srcId="{38608B8E-51D6-495D-A13F-C6EAC97449C5}" destId="{C9D64ED4-1341-4FE3-8E46-696E5BBA0292}" srcOrd="2" destOrd="0" presId="urn:microsoft.com/office/officeart/2005/8/layout/orgChart1"/>
    <dgm:cxn modelId="{5CB57194-DFDA-467C-8D8D-9D6E3759C242}" type="presParOf" srcId="{E5F19C58-F563-4954-8566-DAF132A51342}" destId="{4C67D00C-EA54-446D-9B3C-8FF6D1BBEF76}" srcOrd="2" destOrd="0" presId="urn:microsoft.com/office/officeart/2005/8/layout/orgChart1"/>
    <dgm:cxn modelId="{C3E683E9-BA34-4163-BCC9-D574F8BF3437}" type="presParOf" srcId="{E5F19C58-F563-4954-8566-DAF132A51342}" destId="{0EA71177-CCCC-4A21-BF58-585ED9163B93}" srcOrd="3" destOrd="0" presId="urn:microsoft.com/office/officeart/2005/8/layout/orgChart1"/>
    <dgm:cxn modelId="{49C52257-A825-4291-8A92-7EA1E2C1012E}" type="presParOf" srcId="{0EA71177-CCCC-4A21-BF58-585ED9163B93}" destId="{61870559-AC1D-4DF2-8ED2-D49BA9CC985E}" srcOrd="0" destOrd="0" presId="urn:microsoft.com/office/officeart/2005/8/layout/orgChart1"/>
    <dgm:cxn modelId="{0817CD12-E56B-4E15-9C8F-8A6453E4DB92}" type="presParOf" srcId="{61870559-AC1D-4DF2-8ED2-D49BA9CC985E}" destId="{E362959C-4FF1-4011-9BC9-669F7A74C972}" srcOrd="0" destOrd="0" presId="urn:microsoft.com/office/officeart/2005/8/layout/orgChart1"/>
    <dgm:cxn modelId="{0A2ED484-205E-4A6A-A56C-A420082E8781}" type="presParOf" srcId="{61870559-AC1D-4DF2-8ED2-D49BA9CC985E}" destId="{F36B1EEC-9592-49E0-B66C-5B04F3DD867F}" srcOrd="1" destOrd="0" presId="urn:microsoft.com/office/officeart/2005/8/layout/orgChart1"/>
    <dgm:cxn modelId="{010F04E6-AD7A-4AE8-AD56-AB5EE9B22F23}" type="presParOf" srcId="{0EA71177-CCCC-4A21-BF58-585ED9163B93}" destId="{92EE3498-F587-40E4-9EE9-8FF62875E3B6}" srcOrd="1" destOrd="0" presId="urn:microsoft.com/office/officeart/2005/8/layout/orgChart1"/>
    <dgm:cxn modelId="{F012A34D-0C61-45AE-84D7-5E2105190BA2}" type="presParOf" srcId="{0EA71177-CCCC-4A21-BF58-585ED9163B93}" destId="{8D66C3FB-4B3F-4359-A087-AE96AA6BFD2F}" srcOrd="2" destOrd="0" presId="urn:microsoft.com/office/officeart/2005/8/layout/orgChart1"/>
    <dgm:cxn modelId="{08A952AB-F77C-4292-9F39-0C7387B08691}" type="presParOf" srcId="{E5F19C58-F563-4954-8566-DAF132A51342}" destId="{44B4EFF0-B644-41E9-AAFD-E34E6ECFABB5}" srcOrd="4" destOrd="0" presId="urn:microsoft.com/office/officeart/2005/8/layout/orgChart1"/>
    <dgm:cxn modelId="{7B4C7AF3-A697-409B-956F-6768E4AC62DE}" type="presParOf" srcId="{E5F19C58-F563-4954-8566-DAF132A51342}" destId="{C6C33170-3AF9-47A2-819E-352194A3E0D1}" srcOrd="5" destOrd="0" presId="urn:microsoft.com/office/officeart/2005/8/layout/orgChart1"/>
    <dgm:cxn modelId="{7ED5B2A1-1980-4A40-B6F2-2300DCBD2C62}" type="presParOf" srcId="{C6C33170-3AF9-47A2-819E-352194A3E0D1}" destId="{5E8FC37E-C630-4171-872D-7BFD188CD74A}" srcOrd="0" destOrd="0" presId="urn:microsoft.com/office/officeart/2005/8/layout/orgChart1"/>
    <dgm:cxn modelId="{2C19AB2A-0CBE-4D9D-BBD3-736CBFA1BC8C}" type="presParOf" srcId="{5E8FC37E-C630-4171-872D-7BFD188CD74A}" destId="{2E52ACD3-7A5F-4C62-AF8C-0508A800E702}" srcOrd="0" destOrd="0" presId="urn:microsoft.com/office/officeart/2005/8/layout/orgChart1"/>
    <dgm:cxn modelId="{93475895-EBFF-45E7-AA49-60A484AD49E1}" type="presParOf" srcId="{5E8FC37E-C630-4171-872D-7BFD188CD74A}" destId="{ED230237-8962-4C97-BD4E-B6AF2B36711A}" srcOrd="1" destOrd="0" presId="urn:microsoft.com/office/officeart/2005/8/layout/orgChart1"/>
    <dgm:cxn modelId="{057BADB7-D68C-4378-8A1B-D49ACCBAFF66}" type="presParOf" srcId="{C6C33170-3AF9-47A2-819E-352194A3E0D1}" destId="{0EE7E715-C61E-412D-8793-273C9D235FBB}" srcOrd="1" destOrd="0" presId="urn:microsoft.com/office/officeart/2005/8/layout/orgChart1"/>
    <dgm:cxn modelId="{3BE6C938-F947-42AC-9DCC-00AD0D789EB5}" type="presParOf" srcId="{C6C33170-3AF9-47A2-819E-352194A3E0D1}" destId="{BEC58E17-56B2-4112-81A7-D7E769D81E5B}" srcOrd="2" destOrd="0" presId="urn:microsoft.com/office/officeart/2005/8/layout/orgChart1"/>
    <dgm:cxn modelId="{028266FF-6148-4AF3-B150-01A6AF97B61C}" type="presParOf" srcId="{E5F19C58-F563-4954-8566-DAF132A51342}" destId="{BB8DB3EA-A46B-45BC-9F6A-1C2C1A371D9C}" srcOrd="6" destOrd="0" presId="urn:microsoft.com/office/officeart/2005/8/layout/orgChart1"/>
    <dgm:cxn modelId="{57D1CD3A-917C-4F87-8144-ABE953C43C28}" type="presParOf" srcId="{E5F19C58-F563-4954-8566-DAF132A51342}" destId="{C2C0869C-07EE-4915-9321-94E56F753F85}" srcOrd="7" destOrd="0" presId="urn:microsoft.com/office/officeart/2005/8/layout/orgChart1"/>
    <dgm:cxn modelId="{DD0071DD-87A0-41C0-A464-166D8EA45247}" type="presParOf" srcId="{C2C0869C-07EE-4915-9321-94E56F753F85}" destId="{693D1F55-20CE-4DD0-8037-62821BD35D9D}" srcOrd="0" destOrd="0" presId="urn:microsoft.com/office/officeart/2005/8/layout/orgChart1"/>
    <dgm:cxn modelId="{2B9AEF1F-CD2F-42F0-8B8C-DAC466581098}" type="presParOf" srcId="{693D1F55-20CE-4DD0-8037-62821BD35D9D}" destId="{853AA7D9-7086-41D2-AD00-3FE97A32D747}" srcOrd="0" destOrd="0" presId="urn:microsoft.com/office/officeart/2005/8/layout/orgChart1"/>
    <dgm:cxn modelId="{65D595FF-0A0F-43E3-95FD-05DDC31579C5}" type="presParOf" srcId="{693D1F55-20CE-4DD0-8037-62821BD35D9D}" destId="{1686B5FE-7CB9-4A16-ACFF-14CDE130B404}" srcOrd="1" destOrd="0" presId="urn:microsoft.com/office/officeart/2005/8/layout/orgChart1"/>
    <dgm:cxn modelId="{A9854563-CDAD-4411-8802-EBDDCBA36B03}" type="presParOf" srcId="{C2C0869C-07EE-4915-9321-94E56F753F85}" destId="{C5BA5645-F21E-4A9A-A860-003EFD485C44}" srcOrd="1" destOrd="0" presId="urn:microsoft.com/office/officeart/2005/8/layout/orgChart1"/>
    <dgm:cxn modelId="{17611D89-8C94-44A4-91BD-16FE4CF75ED9}" type="presParOf" srcId="{C2C0869C-07EE-4915-9321-94E56F753F85}" destId="{F622A0FD-1E00-4A78-A1C8-CC1542E6C3D6}" srcOrd="2" destOrd="0" presId="urn:microsoft.com/office/officeart/2005/8/layout/orgChart1"/>
    <dgm:cxn modelId="{2D83E7C5-A913-4A8E-AE90-25BB7C187D6A}" type="presParOf" srcId="{308F628E-0138-4D16-AD41-4FABB1CCD58B}" destId="{AD702D94-1BB1-46A0-BBFD-90EC3B1F03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DB3EA-A46B-45BC-9F6A-1C2C1A371D9C}">
      <dsp:nvSpPr>
        <dsp:cNvPr id="0" name=""/>
        <dsp:cNvSpPr/>
      </dsp:nvSpPr>
      <dsp:spPr>
        <a:xfrm>
          <a:off x="3048000" y="1251296"/>
          <a:ext cx="2387212" cy="91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03"/>
              </a:lnTo>
              <a:lnTo>
                <a:pt x="2387212" y="780703"/>
              </a:lnTo>
              <a:lnTo>
                <a:pt x="2387212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4EFF0-B644-41E9-AAFD-E34E6ECFABB5}">
      <dsp:nvSpPr>
        <dsp:cNvPr id="0" name=""/>
        <dsp:cNvSpPr/>
      </dsp:nvSpPr>
      <dsp:spPr>
        <a:xfrm>
          <a:off x="3048000" y="1251296"/>
          <a:ext cx="795737" cy="918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03"/>
              </a:lnTo>
              <a:lnTo>
                <a:pt x="795737" y="780703"/>
              </a:lnTo>
              <a:lnTo>
                <a:pt x="795737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7D00C-EA54-446D-9B3C-8FF6D1BBEF76}">
      <dsp:nvSpPr>
        <dsp:cNvPr id="0" name=""/>
        <dsp:cNvSpPr/>
      </dsp:nvSpPr>
      <dsp:spPr>
        <a:xfrm>
          <a:off x="2252262" y="1251296"/>
          <a:ext cx="795737" cy="918807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780703"/>
              </a:lnTo>
              <a:lnTo>
                <a:pt x="0" y="780703"/>
              </a:lnTo>
              <a:lnTo>
                <a:pt x="0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FD1C0-A25F-4933-AEEC-35EA47A1FD0C}">
      <dsp:nvSpPr>
        <dsp:cNvPr id="0" name=""/>
        <dsp:cNvSpPr/>
      </dsp:nvSpPr>
      <dsp:spPr>
        <a:xfrm>
          <a:off x="660787" y="1251296"/>
          <a:ext cx="2387212" cy="918807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780703"/>
              </a:lnTo>
              <a:lnTo>
                <a:pt x="0" y="780703"/>
              </a:lnTo>
              <a:lnTo>
                <a:pt x="0" y="9188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50EEA-DA08-493B-9B08-59257FDED454}">
      <dsp:nvSpPr>
        <dsp:cNvPr id="0" name=""/>
        <dsp:cNvSpPr/>
      </dsp:nvSpPr>
      <dsp:spPr>
        <a:xfrm>
          <a:off x="2204472" y="593661"/>
          <a:ext cx="1687055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GitHub </a:t>
          </a:r>
          <a:br>
            <a:rPr lang="en-US" sz="1600" kern="1200" dirty="0" smtClean="0"/>
          </a:br>
          <a:r>
            <a:rPr lang="en-US" sz="1600" kern="1200" dirty="0" smtClean="0"/>
            <a:t>(or other </a:t>
          </a:r>
          <a:r>
            <a:rPr lang="en-US" sz="1600" kern="1200" dirty="0" err="1" smtClean="0"/>
            <a:t>git</a:t>
          </a:r>
          <a:r>
            <a:rPr lang="en-US" sz="1600" kern="1200" dirty="0" smtClean="0"/>
            <a:t> server)</a:t>
          </a:r>
          <a:endParaRPr lang="en-US" sz="1600" kern="1200" dirty="0"/>
        </a:p>
      </dsp:txBody>
      <dsp:txXfrm>
        <a:off x="2204472" y="593661"/>
        <a:ext cx="1687055" cy="657634"/>
      </dsp:txXfrm>
    </dsp:sp>
    <dsp:sp modelId="{33231996-D76A-4B27-9192-58449A554D14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1 </a:t>
          </a:r>
          <a:endParaRPr lang="en-US" sz="1600" kern="1200" dirty="0"/>
        </a:p>
      </dsp:txBody>
      <dsp:txXfrm>
        <a:off x="3153" y="2170103"/>
        <a:ext cx="1315268" cy="657634"/>
      </dsp:txXfrm>
    </dsp:sp>
    <dsp:sp modelId="{E362959C-4FF1-4011-9BC9-669F7A74C972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2</a:t>
          </a:r>
          <a:endParaRPr lang="en-US" sz="1600" kern="1200" dirty="0"/>
        </a:p>
      </dsp:txBody>
      <dsp:txXfrm>
        <a:off x="1594628" y="2170103"/>
        <a:ext cx="1315268" cy="657634"/>
      </dsp:txXfrm>
    </dsp:sp>
    <dsp:sp modelId="{2E52ACD3-7A5F-4C62-AF8C-0508A800E702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3</a:t>
          </a:r>
          <a:endParaRPr lang="en-US" sz="1600" kern="1200" dirty="0"/>
        </a:p>
      </dsp:txBody>
      <dsp:txXfrm>
        <a:off x="3186103" y="2170103"/>
        <a:ext cx="1315268" cy="657634"/>
      </dsp:txXfrm>
    </dsp:sp>
    <dsp:sp modelId="{853AA7D9-7086-41D2-AD00-3FE97A32D747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4</a:t>
          </a:r>
          <a:endParaRPr lang="en-US" sz="1600" kern="1200" dirty="0"/>
        </a:p>
      </dsp:txBody>
      <dsp:txXfrm>
        <a:off x="4777578" y="217010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off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fricke/IEEE_RaspberryPi_Socket_Pokemon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fricke/IEEE_Practice_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using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you don’t like being able to work with other people and see the changes you made in the past</a:t>
            </a:r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470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886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adc.c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334000" y="31369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3" idx="4"/>
            <a:endCxn id="20" idx="0"/>
          </p:cNvCxnSpPr>
          <p:nvPr/>
        </p:nvCxnSpPr>
        <p:spPr>
          <a:xfrm flipH="1">
            <a:off x="5676900" y="27813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5800" y="3276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7400" y="31104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9650" y="3276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dirty="0" err="1" smtClean="0">
                <a:solidFill>
                  <a:srgbClr val="FF0000"/>
                </a:solidFill>
              </a:rPr>
              <a:t>adc.c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886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adc.c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19812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16002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5340350" y="20955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4"/>
            <a:endCxn id="13" idx="0"/>
          </p:cNvCxnSpPr>
          <p:nvPr/>
        </p:nvCxnSpPr>
        <p:spPr>
          <a:xfrm>
            <a:off x="5680075" y="1797050"/>
            <a:ext cx="3175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334000" y="31369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13" idx="4"/>
            <a:endCxn id="20" idx="0"/>
          </p:cNvCxnSpPr>
          <p:nvPr/>
        </p:nvCxnSpPr>
        <p:spPr>
          <a:xfrm flipH="1">
            <a:off x="5676900" y="27813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5800" y="2819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5340350" y="41783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0" idx="4"/>
            <a:endCxn id="23" idx="0"/>
          </p:cNvCxnSpPr>
          <p:nvPr/>
        </p:nvCxnSpPr>
        <p:spPr>
          <a:xfrm>
            <a:off x="5676900" y="3822700"/>
            <a:ext cx="635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7400" y="990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Removed file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9650" y="22537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9650" y="3276600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++ </a:t>
            </a:r>
            <a:r>
              <a:rPr lang="en-US" dirty="0" err="1" smtClean="0">
                <a:solidFill>
                  <a:srgbClr val="FF0000"/>
                </a:solidFill>
              </a:rPr>
              <a:t>adc.c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9650" y="4299466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--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 </a:t>
            </a:r>
            <a:r>
              <a:rPr lang="en-US" dirty="0" err="1" smtClean="0">
                <a:solidFill>
                  <a:srgbClr val="FF0000"/>
                </a:solidFill>
              </a:rPr>
              <a:t>spi.c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2475" y="17261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1820068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294062" y="15875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4774406" y="15875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sz="11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6248400" y="1651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7814033" y="15875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205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main.c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main.h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spi.c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spi.h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Include/</a:t>
            </a:r>
            <a:r>
              <a:rPr lang="en-US" b="1" dirty="0" err="1" smtClean="0">
                <a:solidFill>
                  <a:srgbClr val="FF0000"/>
                </a:solidFill>
              </a:rPr>
              <a:t>adc.c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8509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196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43600" y="83820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844550"/>
            <a:ext cx="0" cy="464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76201" y="4640262"/>
            <a:ext cx="8915399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6201" y="2057400"/>
            <a:ext cx="8915399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6201" y="2895600"/>
            <a:ext cx="8921749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201" y="3795732"/>
            <a:ext cx="8902699" cy="1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0069" y="15113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83893" y="3169702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38463" y="3155205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52573" y="40256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58281" y="4893459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62669" y="48802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39838" y="48802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62059" y="490065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48601" y="4893459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66765" y="230214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94062" y="319881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00372" y="403225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09859" y="2276188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89082" y="15113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83893" y="4052084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58281" y="40256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48601" y="4052084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848961" y="234315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13832" y="316050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301" y="3160771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83893" y="152400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776430" y="2291108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2307193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39668" y="1479896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45069" y="1461630"/>
            <a:ext cx="7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20" grpId="0" animBg="1"/>
      <p:bldP spid="23" grpId="0" animBg="1"/>
      <p:bldP spid="47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</a:t>
            </a:r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…so you don’t have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saves all past </a:t>
            </a:r>
            <a:r>
              <a:rPr lang="en-US" b="1" dirty="0"/>
              <a:t>Committed </a:t>
            </a:r>
            <a:r>
              <a:rPr lang="en-US" dirty="0"/>
              <a:t>saves in a .</a:t>
            </a:r>
            <a:r>
              <a:rPr lang="en-US" dirty="0" err="1"/>
              <a:t>git</a:t>
            </a:r>
            <a:r>
              <a:rPr lang="en-US" dirty="0"/>
              <a:t> file in the repository</a:t>
            </a:r>
          </a:p>
          <a:p>
            <a:r>
              <a:rPr lang="en-US" dirty="0"/>
              <a:t>New people can go back to ANY old </a:t>
            </a:r>
            <a:r>
              <a:rPr lang="en-US" b="1" dirty="0"/>
              <a:t>Commit</a:t>
            </a:r>
            <a:r>
              <a:rPr lang="en-US" dirty="0"/>
              <a:t> made during life of repository</a:t>
            </a:r>
          </a:p>
        </p:txBody>
      </p:sp>
    </p:spTree>
    <p:extLst>
      <p:ext uri="{BB962C8B-B14F-4D97-AF65-F5344CB8AC3E}">
        <p14:creationId xmlns:p14="http://schemas.microsoft.com/office/powerpoint/2010/main" val="7314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even “blame”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Git’s</a:t>
            </a:r>
            <a:r>
              <a:rPr lang="en-US" dirty="0" smtClean="0"/>
              <a:t> blame feature allows you to see each line last change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248400" cy="35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Branches let you work on the code in your own crazy direction and </a:t>
            </a:r>
            <a:r>
              <a:rPr lang="en-US" sz="2800" b="1" dirty="0"/>
              <a:t>Merge</a:t>
            </a:r>
            <a:r>
              <a:rPr lang="en-US" sz="2800" dirty="0"/>
              <a:t> it back later</a:t>
            </a:r>
          </a:p>
          <a:p>
            <a:r>
              <a:rPr lang="en-US" sz="2800" dirty="0"/>
              <a:t>Example: Make a “New-Feature” branch and when it is ready, </a:t>
            </a:r>
            <a:r>
              <a:rPr lang="en-US" sz="2800" b="1" dirty="0"/>
              <a:t>Merge</a:t>
            </a:r>
            <a:r>
              <a:rPr lang="en-US" sz="2800" dirty="0"/>
              <a:t> back to the Master Branch</a:t>
            </a:r>
          </a:p>
        </p:txBody>
      </p:sp>
      <p:pic>
        <p:nvPicPr>
          <p:cNvPr id="5122" name="Picture 2" descr="Image result for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2011"/>
            <a:ext cx="5638800" cy="2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Fetch/Pull</a:t>
            </a:r>
            <a:endParaRPr lang="en-US" b="1" dirty="0"/>
          </a:p>
          <a:p>
            <a:r>
              <a:rPr lang="en-US" dirty="0"/>
              <a:t>Make your edits</a:t>
            </a:r>
          </a:p>
          <a:p>
            <a:r>
              <a:rPr lang="en-US" b="1" dirty="0"/>
              <a:t>Stage</a:t>
            </a:r>
            <a:r>
              <a:rPr lang="en-US" dirty="0"/>
              <a:t> your changes</a:t>
            </a:r>
          </a:p>
          <a:p>
            <a:r>
              <a:rPr lang="en-US" b="1" dirty="0"/>
              <a:t>Commit</a:t>
            </a:r>
            <a:r>
              <a:rPr lang="en-US" dirty="0"/>
              <a:t> your work</a:t>
            </a:r>
          </a:p>
          <a:p>
            <a:r>
              <a:rPr lang="en-US" b="1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not cloned the repo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clone https://the.git.repo.git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Get the latest updates before working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pull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8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Add, remove, edit all the files you want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THING’S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≠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b="1" dirty="0"/>
              <a:t>Form</a:t>
            </a:r>
            <a:r>
              <a:rPr lang="en-US" dirty="0"/>
              <a:t> of Version Control Software</a:t>
            </a:r>
          </a:p>
          <a:p>
            <a:pPr lvl="1"/>
            <a:r>
              <a:rPr lang="en-US" dirty="0"/>
              <a:t>AKA source control</a:t>
            </a:r>
          </a:p>
          <a:p>
            <a:pPr lvl="1"/>
            <a:r>
              <a:rPr lang="en-US" dirty="0"/>
              <a:t>Many other forms</a:t>
            </a:r>
          </a:p>
          <a:p>
            <a:r>
              <a:rPr lang="en-US" dirty="0"/>
              <a:t>GitHub is a place to host your </a:t>
            </a:r>
            <a:r>
              <a:rPr lang="en-US" dirty="0" err="1"/>
              <a:t>Git</a:t>
            </a:r>
            <a:r>
              <a:rPr lang="en-US" dirty="0"/>
              <a:t> Repositories online</a:t>
            </a:r>
          </a:p>
          <a:p>
            <a:pPr lvl="1"/>
            <a:r>
              <a:rPr lang="en-US" dirty="0"/>
              <a:t>Other websites offer this too like </a:t>
            </a:r>
            <a:r>
              <a:rPr lang="en-US" dirty="0" err="1"/>
              <a:t>BitBucket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263900" cy="195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files you want to commit</a:t>
            </a:r>
          </a:p>
          <a:p>
            <a:r>
              <a:rPr lang="en-US" dirty="0" smtClean="0"/>
              <a:t>This allows you to choice </a:t>
            </a:r>
            <a:r>
              <a:rPr lang="en-US" b="1" dirty="0" smtClean="0"/>
              <a:t>what</a:t>
            </a:r>
            <a:r>
              <a:rPr lang="en-US" dirty="0" smtClean="0"/>
              <a:t> to commit</a:t>
            </a:r>
          </a:p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add –A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Will add all difference</a:t>
            </a:r>
          </a:p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add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Just adds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7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–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the “snapshot” of the folder</a:t>
            </a:r>
          </a:p>
          <a:p>
            <a:r>
              <a:rPr lang="en-US" dirty="0" smtClean="0"/>
              <a:t>Add a commit title</a:t>
            </a:r>
          </a:p>
          <a:p>
            <a:pPr lvl="1"/>
            <a:r>
              <a:rPr lang="en-US" dirty="0" smtClean="0"/>
              <a:t>Optionally add a comment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commit –m “Best commit EVA”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101 – </a:t>
            </a:r>
            <a:r>
              <a:rPr lang="en-US" dirty="0" smtClean="0"/>
              <a:t>Workflow -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ready, push changes to server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7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project you can always just download the code and do what you want.</a:t>
            </a:r>
          </a:p>
          <a:p>
            <a:r>
              <a:rPr lang="en-US" dirty="0"/>
              <a:t>If you want to make changes, either </a:t>
            </a:r>
            <a:r>
              <a:rPr lang="en-US" b="1" dirty="0"/>
              <a:t>Clone </a:t>
            </a:r>
            <a:r>
              <a:rPr lang="en-US" dirty="0"/>
              <a:t>or </a:t>
            </a:r>
            <a:r>
              <a:rPr lang="en-US" b="1" dirty="0"/>
              <a:t>Fork</a:t>
            </a:r>
            <a:r>
              <a:rPr lang="en-US" dirty="0"/>
              <a:t> the Repository</a:t>
            </a:r>
          </a:p>
          <a:p>
            <a:pPr lvl="1"/>
            <a:r>
              <a:rPr lang="en-US" dirty="0"/>
              <a:t>You can then send a </a:t>
            </a:r>
            <a:r>
              <a:rPr lang="en-US" b="1" dirty="0"/>
              <a:t>Pull Request</a:t>
            </a:r>
            <a:r>
              <a:rPr lang="en-US" dirty="0"/>
              <a:t> that will let someone in charge of Repo check your changes and </a:t>
            </a:r>
            <a:r>
              <a:rPr lang="en-US" b="1" dirty="0"/>
              <a:t>Merge </a:t>
            </a:r>
            <a:r>
              <a:rPr lang="en-US" dirty="0"/>
              <a:t>it</a:t>
            </a:r>
          </a:p>
          <a:p>
            <a:r>
              <a:rPr lang="en-US" sz="2800" dirty="0"/>
              <a:t>If you set someone as a </a:t>
            </a:r>
            <a:r>
              <a:rPr lang="en-US" sz="2800" b="1" dirty="0"/>
              <a:t>Collaborator </a:t>
            </a:r>
            <a:r>
              <a:rPr lang="en-US" sz="2800" dirty="0"/>
              <a:t>they can </a:t>
            </a:r>
            <a:r>
              <a:rPr lang="en-US" sz="2800" b="1" dirty="0"/>
              <a:t>Push</a:t>
            </a:r>
            <a:r>
              <a:rPr lang="en-US" sz="2800" dirty="0"/>
              <a:t> code without having to submit a </a:t>
            </a:r>
            <a:r>
              <a:rPr lang="en-US" sz="2800" b="1" dirty="0"/>
              <a:t>Pull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9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Forgot about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is not the best with Binary files (.mp3, .pdf, .exe, .</a:t>
            </a:r>
            <a:r>
              <a:rPr lang="en-US" dirty="0" err="1"/>
              <a:t>FileTypeICannotReadInNotepad</a:t>
            </a:r>
            <a:r>
              <a:rPr lang="en-US" dirty="0"/>
              <a:t>)</a:t>
            </a:r>
          </a:p>
          <a:p>
            <a:r>
              <a:rPr lang="en-US" dirty="0" smtClean="0"/>
              <a:t>List </a:t>
            </a:r>
            <a:r>
              <a:rPr lang="en-US" dirty="0"/>
              <a:t>all the folders and files that </a:t>
            </a:r>
            <a:r>
              <a:rPr lang="en-US" dirty="0" err="1"/>
              <a:t>git</a:t>
            </a:r>
            <a:r>
              <a:rPr lang="en-US" dirty="0"/>
              <a:t> will not </a:t>
            </a:r>
            <a:r>
              <a:rPr lang="en-US" dirty="0" smtClean="0"/>
              <a:t>recognize</a:t>
            </a:r>
            <a:endParaRPr lang="en-US" dirty="0"/>
          </a:p>
          <a:p>
            <a:r>
              <a:rPr lang="en-US" dirty="0"/>
              <a:t>Almost all types of projects have a standard .</a:t>
            </a:r>
            <a:r>
              <a:rPr lang="en-US" dirty="0" err="1"/>
              <a:t>gitignore</a:t>
            </a:r>
            <a:r>
              <a:rPr lang="en-US" dirty="0"/>
              <a:t> template found on </a:t>
            </a:r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Not that scary</a:t>
            </a:r>
          </a:p>
          <a:p>
            <a:r>
              <a:rPr lang="en-US" sz="4000" dirty="0" smtClean="0"/>
              <a:t>Happens when same lines are altered in two different commits</a:t>
            </a:r>
          </a:p>
          <a:p>
            <a:r>
              <a:rPr lang="en-US" sz="4000" dirty="0"/>
              <a:t>D</a:t>
            </a:r>
            <a:r>
              <a:rPr lang="en-US" sz="4000" dirty="0" smtClean="0"/>
              <a:t>ebunking </a:t>
            </a:r>
            <a:r>
              <a:rPr lang="en-US" sz="4000" dirty="0"/>
              <a:t>the </a:t>
            </a:r>
            <a:r>
              <a:rPr lang="en-US" sz="4000" dirty="0" smtClean="0"/>
              <a:t>myth that merge conflicts are hard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02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105150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90600"/>
            <a:ext cx="310515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572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from User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572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from User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648200"/>
            <a:ext cx="5882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Conflict will need to be resolved before able to merge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open the file in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43358" y="3048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Merge Conflict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554" y="4648200"/>
            <a:ext cx="452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file to look the way you want and save</a:t>
            </a:r>
          </a:p>
          <a:p>
            <a:pPr algn="ctr"/>
            <a:endParaRPr lang="en-US" dirty="0"/>
          </a:p>
          <a:p>
            <a:pPr algn="ctr"/>
            <a:r>
              <a:rPr lang="en-US" smtClean="0"/>
              <a:t>…simple, I know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68" y="914400"/>
            <a:ext cx="3086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GUI – Make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either create online or bring it to local computer</a:t>
            </a:r>
          </a:p>
          <a:p>
            <a:r>
              <a:rPr lang="en-US" dirty="0"/>
              <a:t>Start new repository and push to GitHub when ready (If using a private repo, why wait)</a:t>
            </a:r>
          </a:p>
          <a:p>
            <a:pPr lvl="1"/>
            <a:r>
              <a:rPr lang="en-US" dirty="0"/>
              <a:t>HUGE SIDE NOTE: Go here if you haven’t before </a:t>
            </a:r>
            <a:r>
              <a:rPr lang="en-US" dirty="0">
                <a:hlinkClick r:id="rId2"/>
              </a:rPr>
              <a:t>https://education.github.com/pack/offers</a:t>
            </a:r>
            <a:r>
              <a:rPr lang="en-US" dirty="0"/>
              <a:t> and get your free private repositories</a:t>
            </a:r>
          </a:p>
          <a:p>
            <a:r>
              <a:rPr lang="en-US" dirty="0"/>
              <a:t>Can take a current set of code and make it into a </a:t>
            </a:r>
            <a:r>
              <a:rPr lang="en-US" dirty="0" err="1"/>
              <a:t>Git</a:t>
            </a:r>
            <a:r>
              <a:rPr lang="en-US" dirty="0"/>
              <a:t> repo </a:t>
            </a:r>
          </a:p>
          <a:p>
            <a:pPr lvl="1"/>
            <a:r>
              <a:rPr lang="en-US" dirty="0"/>
              <a:t>Will have no history prior to initialization of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learn more go here: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get this repo go here</a:t>
            </a:r>
          </a:p>
          <a:p>
            <a:r>
              <a:rPr lang="en-US" sz="2200" dirty="0">
                <a:hlinkClick r:id="rId3"/>
              </a:rPr>
              <a:t>https://github.com/sjfricke/IEEE_RaspberryPi_Socket_Pokemon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Click the “Clone or Download” button and Clone it to your desktop (will open Desktop GUI for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/>
              <a:t>There are pretty much two main ways to use </a:t>
            </a:r>
            <a:r>
              <a:rPr lang="en-US" sz="2800" dirty="0" err="1"/>
              <a:t>Git</a:t>
            </a:r>
            <a:endParaRPr lang="en-US" sz="2800" dirty="0"/>
          </a:p>
          <a:p>
            <a:pPr lvl="1"/>
            <a:r>
              <a:rPr lang="en-US" dirty="0"/>
              <a:t>Command Lines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b="1" dirty="0"/>
              <a:t>Cons</a:t>
            </a:r>
            <a:r>
              <a:rPr lang="en-US" dirty="0"/>
              <a:t>: You are really forced to understand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GUI Tools (GitHub Desktop, </a:t>
            </a:r>
            <a:r>
              <a:rPr lang="en-US" dirty="0" err="1"/>
              <a:t>Git</a:t>
            </a:r>
            <a:r>
              <a:rPr lang="en-US" dirty="0"/>
              <a:t> Extensions,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Pros</a:t>
            </a:r>
            <a:r>
              <a:rPr lang="en-US" dirty="0"/>
              <a:t>: Way easier to use and manage code</a:t>
            </a:r>
          </a:p>
          <a:p>
            <a:pPr lvl="2"/>
            <a:r>
              <a:rPr lang="en-US" b="1" dirty="0"/>
              <a:t>Cons</a:t>
            </a:r>
            <a:r>
              <a:rPr lang="en-US" dirty="0"/>
              <a:t>: This is how you look to some people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42508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Click here to add the Repo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6200"/>
            <a:ext cx="9090025" cy="50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3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Click here to sync with Repo </a:t>
            </a:r>
          </a:p>
          <a:p>
            <a:pPr lvl="1"/>
            <a:r>
              <a:rPr lang="en-US" dirty="0"/>
              <a:t>Use to get the latest version (ALWAYS Do this before you start!)</a:t>
            </a:r>
          </a:p>
          <a:p>
            <a:pPr lvl="1"/>
            <a:r>
              <a:rPr lang="en-US" dirty="0"/>
              <a:t>If you are a Collaborator you can use this to push to Server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88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Either Add a new branch or switch between branches of the project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325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97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in “Change” screen you can select which files you are </a:t>
            </a:r>
            <a:r>
              <a:rPr lang="en-US" b="1" dirty="0"/>
              <a:t>Staging</a:t>
            </a:r>
            <a:r>
              <a:rPr lang="en-US" dirty="0"/>
              <a:t> and want to add to the new changes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6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a Summary and Description to your </a:t>
            </a:r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Commit</a:t>
            </a:r>
            <a:r>
              <a:rPr lang="en-US" dirty="0"/>
              <a:t> the changes</a:t>
            </a:r>
          </a:p>
          <a:p>
            <a:pPr lvl="1"/>
            <a:r>
              <a:rPr lang="en-US" dirty="0"/>
              <a:t>Remember, this is only committed on your local machine until you push the changes to the server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80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If your code is ready, you can send the </a:t>
            </a:r>
            <a:r>
              <a:rPr lang="en-US" b="1" dirty="0"/>
              <a:t>Pull Request</a:t>
            </a:r>
            <a:r>
              <a:rPr lang="en-US" dirty="0"/>
              <a:t> from here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2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/>
              <a:t>In the “History” screen you can see all the past </a:t>
            </a:r>
            <a:r>
              <a:rPr lang="en-US" b="1" dirty="0"/>
              <a:t>Commits</a:t>
            </a:r>
            <a:r>
              <a:rPr lang="en-US" dirty="0"/>
              <a:t> of the repository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24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then </a:t>
            </a:r>
            <a:r>
              <a:rPr lang="en-US" b="1" dirty="0"/>
              <a:t>Revert</a:t>
            </a:r>
            <a:r>
              <a:rPr lang="en-US" dirty="0"/>
              <a:t> back to that point in the project… maybe start a new branch or see what you did or changed… this is WHY you use Version Control in the first place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30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Repository (</a:t>
            </a:r>
            <a:r>
              <a:rPr lang="en-US" b="1" dirty="0"/>
              <a:t>Clone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or Sync it </a:t>
            </a:r>
            <a:r>
              <a:rPr lang="en-US" b="1" dirty="0"/>
              <a:t>(Fetch)</a:t>
            </a:r>
          </a:p>
          <a:p>
            <a:r>
              <a:rPr lang="en-US" dirty="0"/>
              <a:t>Know which </a:t>
            </a:r>
            <a:r>
              <a:rPr lang="en-US" b="1" dirty="0"/>
              <a:t>Branch</a:t>
            </a:r>
            <a:r>
              <a:rPr lang="en-US" dirty="0"/>
              <a:t> you are in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Set which changes you are </a:t>
            </a:r>
            <a:r>
              <a:rPr lang="en-US" b="1" dirty="0"/>
              <a:t>Staging</a:t>
            </a:r>
          </a:p>
          <a:p>
            <a:r>
              <a:rPr lang="en-US" b="1" dirty="0"/>
              <a:t>Commit </a:t>
            </a:r>
            <a:r>
              <a:rPr lang="en-US" dirty="0"/>
              <a:t>the changes</a:t>
            </a:r>
          </a:p>
          <a:p>
            <a:r>
              <a:rPr lang="en-US" dirty="0"/>
              <a:t>When ready, Sync or send a Pull Request</a:t>
            </a:r>
          </a:p>
          <a:p>
            <a:r>
              <a:rPr lang="en-US" dirty="0"/>
              <a:t>Think how awesome it is you can now work on code projects with someone else, granted they probably didn’t comment it correctly, but that’s a different slide show I am not writing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12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best two sites to practice with</a:t>
            </a:r>
          </a:p>
          <a:p>
            <a:pPr lvl="1"/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Here is a repo you can mess with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https://github.com/sjfricke/IEEE_Practice_Git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3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Get </a:t>
            </a:r>
            <a:r>
              <a:rPr lang="en-US" dirty="0" err="1"/>
              <a:t>Git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Bash is just a Windows side application that opens a command prompt with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GitHub Desktop GUI </a:t>
            </a:r>
            <a:r>
              <a:rPr lang="en-US" sz="2800" dirty="0"/>
              <a:t>(what I </a:t>
            </a:r>
            <a:r>
              <a:rPr lang="en-US" sz="2800" dirty="0" smtClean="0"/>
              <a:t>recommend at first) </a:t>
            </a:r>
            <a:endParaRPr lang="en-US" sz="2800" dirty="0"/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101- What happens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497"/>
            <a:ext cx="8229600" cy="4525963"/>
          </a:xfrm>
        </p:spPr>
        <p:txBody>
          <a:bodyPr/>
          <a:lstStyle/>
          <a:p>
            <a:r>
              <a:rPr lang="en-US" sz="2800" dirty="0"/>
              <a:t>Repository (the code) is saved on local computer</a:t>
            </a:r>
          </a:p>
          <a:p>
            <a:r>
              <a:rPr lang="en-US" dirty="0"/>
              <a:t>Repositories can then be </a:t>
            </a:r>
            <a:r>
              <a:rPr lang="en-US" b="1" dirty="0"/>
              <a:t>Pushed</a:t>
            </a:r>
            <a:r>
              <a:rPr lang="en-US" dirty="0"/>
              <a:t> to a remote server where other people can push too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0905896"/>
              </p:ext>
            </p:extLst>
          </p:nvPr>
        </p:nvGraphicFramePr>
        <p:xfrm>
          <a:off x="15240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7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Keeps tracks of difference in lines of files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2336"/>
            <a:ext cx="8839200" cy="31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6" y="-116605"/>
            <a:ext cx="1599150" cy="1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5" y="3034004"/>
            <a:ext cx="1669809" cy="16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320052" y="1165260"/>
            <a:ext cx="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0052" y="1241460"/>
            <a:ext cx="15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0052" y="2536860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20052" y="3832260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9486" y="436566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39320" y="4674754"/>
            <a:ext cx="15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39321" y="5730857"/>
            <a:ext cx="153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38" y="2095500"/>
            <a:ext cx="882720" cy="8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67" y="5280060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fi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39" y="4279498"/>
            <a:ext cx="806519" cy="8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523312" y="979849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</a:t>
            </a:r>
            <a:r>
              <a:rPr lang="en-US" sz="2800" dirty="0" err="1" smtClean="0"/>
              <a:t>ain.c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3539320" y="2289558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</a:t>
            </a:r>
            <a:r>
              <a:rPr lang="en-US" sz="2800" dirty="0" err="1" smtClean="0"/>
              <a:t>ain.h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2796533" y="3591774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include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6665" y="413343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HW2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5336" y="5421709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pi.h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5336" y="4421147"/>
            <a:ext cx="145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pi.c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61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209800" cy="3124200"/>
          </a:xfrm>
        </p:spPr>
        <p:txBody>
          <a:bodyPr/>
          <a:lstStyle/>
          <a:p>
            <a:r>
              <a:rPr lang="en-US" dirty="0" smtClean="0"/>
              <a:t>HW2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main.c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main.h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Include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spi.h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057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048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2400" y="914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14478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2400" y="19050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5800" y="24384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5800" y="28956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20574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334000" y="1524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34000" y="1104900"/>
            <a:ext cx="692150" cy="692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21" idx="4"/>
            <a:endCxn id="19" idx="0"/>
          </p:cNvCxnSpPr>
          <p:nvPr/>
        </p:nvCxnSpPr>
        <p:spPr>
          <a:xfrm>
            <a:off x="5676900" y="838200"/>
            <a:ext cx="317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735568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1050" y="1263134"/>
            <a:ext cx="151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1143853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main.c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main.h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1146</Words>
  <Application>Microsoft Office PowerPoint</Application>
  <PresentationFormat>On-screen Show (4:3)</PresentationFormat>
  <Paragraphs>249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Git and using GitHub</vt:lpstr>
      <vt:lpstr>FIRST THING’S FIRST!</vt:lpstr>
      <vt:lpstr>Ways to use Git</vt:lpstr>
      <vt:lpstr>Gotta Get Git  </vt:lpstr>
      <vt:lpstr>Git 101- What happens to code</vt:lpstr>
      <vt:lpstr>How Git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Remembers …so you don’t have too</vt:lpstr>
      <vt:lpstr>You can even “blame” others</vt:lpstr>
      <vt:lpstr>Git 101 - Branches</vt:lpstr>
      <vt:lpstr>Git 101 – Workflow</vt:lpstr>
      <vt:lpstr>Git 101 – Workflow - Fetch</vt:lpstr>
      <vt:lpstr>Git 101 – Workflow - Edit</vt:lpstr>
      <vt:lpstr>Git 101 – Workflow - Stage</vt:lpstr>
      <vt:lpstr>Git 101 – Workflow – Commit</vt:lpstr>
      <vt:lpstr>Git 101 – Workflow - Push</vt:lpstr>
      <vt:lpstr>GitHub Permissions</vt:lpstr>
      <vt:lpstr>Almost Forgot about .gitignore</vt:lpstr>
      <vt:lpstr>Merge Conflicts</vt:lpstr>
      <vt:lpstr>PowerPoint Presentation</vt:lpstr>
      <vt:lpstr>PowerPoint Presentation</vt:lpstr>
      <vt:lpstr>GitHub GUI – Make new repo</vt:lpstr>
      <vt:lpstr>How to use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Best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Spencer Fricke</cp:lastModifiedBy>
  <cp:revision>45</cp:revision>
  <dcterms:created xsi:type="dcterms:W3CDTF">2016-09-18T02:04:45Z</dcterms:created>
  <dcterms:modified xsi:type="dcterms:W3CDTF">2017-03-29T18:32:08Z</dcterms:modified>
</cp:coreProperties>
</file>