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80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1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0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7FA9-8B60-4AF2-86A8-9E8A4FF8BBE8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7FA9-8B60-4AF2-86A8-9E8A4FF8BBE8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F8D0-26E1-407F-83C6-946DA262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4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Socket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in C with all the joys that come with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1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292225"/>
            <a:ext cx="65024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52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120900"/>
            <a:ext cx="39560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47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990600"/>
            <a:ext cx="41846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04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Creating a Socket Server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Socket Server</dc:title>
  <dc:creator>Spencer Fricke</dc:creator>
  <cp:lastModifiedBy>Spencer Fricke</cp:lastModifiedBy>
  <cp:revision>2</cp:revision>
  <dcterms:created xsi:type="dcterms:W3CDTF">2016-09-18T04:31:59Z</dcterms:created>
  <dcterms:modified xsi:type="dcterms:W3CDTF">2016-09-18T04:33:22Z</dcterms:modified>
</cp:coreProperties>
</file>