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8" r:id="rId4"/>
    <p:sldId id="269" r:id="rId5"/>
    <p:sldId id="260" r:id="rId6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원천" initials="이" lastIdx="1" clrIdx="0">
    <p:extLst>
      <p:ext uri="{19B8F6BF-5375-455C-9EA6-DF929625EA0E}">
        <p15:presenceInfo xmlns:p15="http://schemas.microsoft.com/office/powerpoint/2012/main" userId="이원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2019-04-29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1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9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2019-04-29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2019-04-29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2" y="2095500"/>
            <a:ext cx="9144000" cy="2667000"/>
          </a:xfrm>
        </p:spPr>
        <p:txBody>
          <a:bodyPr rtlCol="0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세명대학교 전산관 </a:t>
            </a:r>
            <a:br>
              <a:rPr lang="en-US" altLang="ko-KR" dirty="0"/>
            </a:br>
            <a:r>
              <a:rPr lang="ko-KR" altLang="en-US" dirty="0"/>
              <a:t>강의실 예약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7831266" y="5170512"/>
            <a:ext cx="1781943" cy="1066800"/>
          </a:xfrm>
          <a:noFill/>
        </p:spPr>
        <p:txBody>
          <a:bodyPr rtlCol="0"/>
          <a:lstStyle/>
          <a:p>
            <a:pPr algn="r"/>
            <a:r>
              <a:rPr lang="ko-KR" altLang="en-US" dirty="0" err="1"/>
              <a:t>캡스톤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en-US" altLang="ko-KR" dirty="0"/>
              <a:t>4 Frame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433B030-A519-4EE3-8541-13DE1BFB75D9}"/>
              </a:ext>
            </a:extLst>
          </p:cNvPr>
          <p:cNvSpPr txBox="1">
            <a:spLocks/>
          </p:cNvSpPr>
          <p:nvPr/>
        </p:nvSpPr>
        <p:spPr>
          <a:xfrm>
            <a:off x="7826455" y="2492896"/>
            <a:ext cx="2403375" cy="207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60D3AE7-F18C-42A6-9BF2-52F339AEF8AA}"/>
              </a:ext>
            </a:extLst>
          </p:cNvPr>
          <p:cNvSpPr txBox="1">
            <a:spLocks/>
          </p:cNvSpPr>
          <p:nvPr/>
        </p:nvSpPr>
        <p:spPr>
          <a:xfrm>
            <a:off x="9604548" y="5159896"/>
            <a:ext cx="2123727" cy="13654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dirty="0"/>
              <a:t>2013218044 </a:t>
            </a:r>
            <a:r>
              <a:rPr lang="ko-KR" altLang="en-US" sz="1600" dirty="0"/>
              <a:t>송재근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2013218050 </a:t>
            </a:r>
            <a:r>
              <a:rPr lang="ko-KR" altLang="en-US" sz="1600" dirty="0" err="1"/>
              <a:t>오치훈</a:t>
            </a:r>
            <a:r>
              <a:rPr lang="en-US" altLang="ko-KR" sz="1600" dirty="0"/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2013218062 </a:t>
            </a:r>
            <a:r>
              <a:rPr lang="ko-KR" altLang="en-US" sz="1600" dirty="0"/>
              <a:t>이원천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2014218054 </a:t>
            </a:r>
            <a:r>
              <a:rPr lang="ko-KR" altLang="en-US" sz="1600" dirty="0"/>
              <a:t>이경태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6" y="404664"/>
            <a:ext cx="9143998" cy="1020762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/>
              <a:t>목  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rtl="0"/>
            <a:r>
              <a:rPr lang="ko-KR" altLang="en-US" dirty="0"/>
              <a:t>프로젝트 목표 및 활용 방안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rtl="0"/>
            <a:r>
              <a:rPr lang="en-US" altLang="ko-KR" dirty="0"/>
              <a:t>HTML </a:t>
            </a:r>
            <a:r>
              <a:rPr lang="ko-KR" altLang="en-US" dirty="0"/>
              <a:t>진행 상황 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앞으로의 방향성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강의실 예약 시스템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44607" cy="4267200"/>
          </a:xfrm>
        </p:spPr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dirty="0"/>
              <a:t>프로젝트 동기 및 목표</a:t>
            </a:r>
            <a:endParaRPr lang="en-US" altLang="ko-KR" dirty="0"/>
          </a:p>
          <a:p>
            <a:pPr marL="457200" indent="-457200" rtl="0">
              <a:buAutoNum type="arabicPeriod"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457200" indent="-457200" rtl="0">
              <a:buFont typeface="+mj-lt"/>
              <a:buAutoNum type="arabicPeriod" startAt="2"/>
            </a:pPr>
            <a:r>
              <a:rPr lang="ko-KR" altLang="en-US" dirty="0"/>
              <a:t>결과물에 대한 기대효과 및 활용 방안</a:t>
            </a: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000" dirty="0"/>
              <a:t>HTML </a:t>
            </a:r>
            <a:r>
              <a:rPr lang="ko-KR" altLang="en-US" sz="4000" dirty="0"/>
              <a:t>진행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AB8DCF-A68A-4063-ACC7-92878210C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85" y="2573166"/>
            <a:ext cx="2921456" cy="2852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9947F7-82B7-43B5-94C9-DE54AF77EE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2564904"/>
            <a:ext cx="2921456" cy="28529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D42BC5-F889-42E0-9969-95362DC8CB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245" y="2567658"/>
            <a:ext cx="2915816" cy="28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앞으로의 방향성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916" y="2276872"/>
            <a:ext cx="8424936" cy="3765376"/>
          </a:xfrm>
        </p:spPr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지속적인 회의를 통한 피드백 및 수정</a:t>
            </a:r>
            <a:endParaRPr lang="en-US" altLang="ko-KR" sz="2800" b="1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400" b="0" dirty="0"/>
              <a:t>강의실 사진 및 게시판 활성화</a:t>
            </a:r>
            <a:endParaRPr lang="en-US" altLang="ko-KR" sz="2400" b="0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en-US" altLang="ko-KR" b="1" dirty="0"/>
              <a:t>DB</a:t>
            </a:r>
            <a:r>
              <a:rPr lang="ko-KR" altLang="en-US" b="1" dirty="0"/>
              <a:t>를 이용한 본격적인 프로젝트 수행</a:t>
            </a:r>
            <a:endParaRPr lang="en-US" altLang="ko-KR" b="1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rtl="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칠판 교육 프레젠테이션(와이드스크린)</Template>
  <TotalTime>57</TotalTime>
  <Words>62</Words>
  <Application>Microsoft Office PowerPoint</Application>
  <PresentationFormat>사용자 지정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Consolas</vt:lpstr>
      <vt:lpstr>Corbel</vt:lpstr>
      <vt:lpstr>Wingdings</vt:lpstr>
      <vt:lpstr>칠판 16x9</vt:lpstr>
      <vt:lpstr>세명대학교 전산관  강의실 예약 시스템 </vt:lpstr>
      <vt:lpstr>목  차</vt:lpstr>
      <vt:lpstr>강의실 예약 시스템</vt:lpstr>
      <vt:lpstr>HTML 진행 상황</vt:lpstr>
      <vt:lpstr>앞으로의 방향성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강의실 예약 홈페이지</dc:title>
  <dc:creator>원천 이</dc:creator>
  <cp:lastModifiedBy>재근 송</cp:lastModifiedBy>
  <cp:revision>27</cp:revision>
  <dcterms:created xsi:type="dcterms:W3CDTF">2019-04-29T13:19:55Z</dcterms:created>
  <dcterms:modified xsi:type="dcterms:W3CDTF">2019-04-29T14:20:24Z</dcterms:modified>
</cp:coreProperties>
</file>