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72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6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4688-C9ED-4515-81BC-69BD68F6EC5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6C3C-0299-4B9F-A547-2BC80D621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0423" y="5517232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교육 수료 완료 했는데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dirty="0" smtClean="0"/>
              <a:t>수료증 인쇄 칸이 왜 안 뜰까요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609"/>
            <a:ext cx="6696744" cy="477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83768" y="2636912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5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2021-05-17T01:54:44Z</dcterms:created>
  <dcterms:modified xsi:type="dcterms:W3CDTF">2021-05-17T01:59:33Z</dcterms:modified>
</cp:coreProperties>
</file>