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2b6854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2b6854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729d513b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729d513b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2b6854e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2b6854e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2b6854e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2b6854e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eEQO_lPWbm0pXODBAl_4iDJN4kVCI1SD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Tennis! </a:t>
            </a:r>
            <a:r>
              <a:rPr lang="en"/>
              <a:t>🎾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Juweid and Sebastian Giligan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Final Result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 title="IMG_763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8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071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10"/>
              <a:t>Three</a:t>
            </a:r>
            <a:r>
              <a:rPr lang="en" sz="5510"/>
              <a:t> challenges: </a:t>
            </a:r>
            <a:endParaRPr sz="5510"/>
          </a:p>
          <a:p>
            <a:pPr indent="-3160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5510"/>
              <a:t>Getting the seven segment display working, took up a substantial amount of time </a:t>
            </a:r>
            <a:endParaRPr sz="5510"/>
          </a:p>
          <a:p>
            <a:pPr indent="-3160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0"/>
              <a:t>Hard to do a testbench seeing as the debouncer made it so that the timescale is out of the bounds of what you can do in that time-period. (ex. Testing for the ball reaching the end and the person hitting it to return it.) </a:t>
            </a:r>
            <a:endParaRPr sz="5510"/>
          </a:p>
          <a:p>
            <a:pPr indent="-3160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0"/>
              <a:t>Controlling variables in different always blocks (gives multiple-drivers error at times)</a:t>
            </a:r>
            <a:endParaRPr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10"/>
              <a:t>Troubleshooting: </a:t>
            </a:r>
            <a:endParaRPr sz="5510"/>
          </a:p>
          <a:p>
            <a:pPr indent="-3160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5510"/>
              <a:t>For Seven-Segment display, we had to refer to the Nexus A7 Reference Manual provided under tutorials (great practice for translating instructions to debugging procedures!)  </a:t>
            </a:r>
            <a:endParaRPr sz="5510"/>
          </a:p>
          <a:p>
            <a:pPr indent="-3160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5510"/>
              <a:t>Time-consuming testbench times meant that we had to be more efficient and careful as we went along because we quickly realized that we couldn’t retest after every minor debug attempt. </a:t>
            </a:r>
            <a:endParaRPr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5510"/>
              <a:t>… many more challenges! </a:t>
            </a:r>
            <a:endParaRPr i="1"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makes our </a:t>
            </a:r>
            <a:r>
              <a:rPr lang="en"/>
              <a:t>implementation</a:t>
            </a:r>
            <a:r>
              <a:rPr lang="en"/>
              <a:t> unique?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ball movement is controlled by a counter which is independent of the player controls.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rest of the game depends on the posedge of the ball movement bit at each end.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Writes </a:t>
            </a:r>
            <a:r>
              <a:rPr lang="en"/>
              <a:t>“P1”</a:t>
            </a:r>
            <a:r>
              <a:rPr lang="en"/>
              <a:t> and “P2” for players on the display which was not a requirement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2745200" y="1947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 🎾 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