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61" r:id="rId5"/>
    <p:sldId id="267" r:id="rId6"/>
    <p:sldId id="280" r:id="rId7"/>
    <p:sldId id="265" r:id="rId8"/>
    <p:sldId id="281" r:id="rId9"/>
    <p:sldId id="262" r:id="rId10"/>
    <p:sldId id="282" r:id="rId11"/>
    <p:sldId id="264" r:id="rId12"/>
    <p:sldId id="271" r:id="rId13"/>
    <p:sldId id="272" r:id="rId14"/>
    <p:sldId id="263" r:id="rId15"/>
    <p:sldId id="276" r:id="rId16"/>
    <p:sldId id="277" r:id="rId17"/>
    <p:sldId id="278" r:id="rId18"/>
    <p:sldId id="279" r:id="rId19"/>
    <p:sldId id="270" r:id="rId20"/>
    <p:sldId id="268" r:id="rId21"/>
    <p:sldId id="258" r:id="rId22"/>
    <p:sldId id="273" r:id="rId23"/>
    <p:sldId id="259" r:id="rId24"/>
    <p:sldId id="285" r:id="rId25"/>
    <p:sldId id="260" r:id="rId26"/>
    <p:sldId id="284"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00" autoAdjust="0"/>
  </p:normalViewPr>
  <p:slideViewPr>
    <p:cSldViewPr snapToGrid="0">
      <p:cViewPr varScale="1">
        <p:scale>
          <a:sx n="96" d="100"/>
          <a:sy n="96" d="100"/>
        </p:scale>
        <p:origin x="10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bani Aileen Shibani Michael Xavier" userId="S::antonette.shibani@uts.edu.au::e44f7b12-7db7-4086-ac68-7e34841f4259" providerId="AD" clId="Web-{3FD601CE-CDD7-0686-41AE-9206EB1B26F7}"/>
    <pc:docChg chg="addSld modSld sldOrd">
      <pc:chgData name="Shibani Aileen Shibani Michael Xavier" userId="S::antonette.shibani@uts.edu.au::e44f7b12-7db7-4086-ac68-7e34841f4259" providerId="AD" clId="Web-{3FD601CE-CDD7-0686-41AE-9206EB1B26F7}" dt="2022-09-14T04:13:28.572" v="656" actId="14100"/>
      <pc:docMkLst>
        <pc:docMk/>
      </pc:docMkLst>
      <pc:sldChg chg="addSp delSp modSp ord modNotes">
        <pc:chgData name="Shibani Aileen Shibani Michael Xavier" userId="S::antonette.shibani@uts.edu.au::e44f7b12-7db7-4086-ac68-7e34841f4259" providerId="AD" clId="Web-{3FD601CE-CDD7-0686-41AE-9206EB1B26F7}" dt="2022-09-14T01:30:23.786" v="47"/>
        <pc:sldMkLst>
          <pc:docMk/>
          <pc:sldMk cId="2920343800" sldId="263"/>
        </pc:sldMkLst>
        <pc:spChg chg="mod">
          <ac:chgData name="Shibani Aileen Shibani Michael Xavier" userId="S::antonette.shibani@uts.edu.au::e44f7b12-7db7-4086-ac68-7e34841f4259" providerId="AD" clId="Web-{3FD601CE-CDD7-0686-41AE-9206EB1B26F7}" dt="2022-09-14T01:29:33.877" v="27" actId="1076"/>
          <ac:spMkLst>
            <pc:docMk/>
            <pc:sldMk cId="2920343800" sldId="263"/>
            <ac:spMk id="2" creationId="{EC47C932-7377-4CE8-BA84-50A6E7710D78}"/>
          </ac:spMkLst>
        </pc:spChg>
        <pc:spChg chg="del mod">
          <ac:chgData name="Shibani Aileen Shibani Michael Xavier" userId="S::antonette.shibani@uts.edu.au::e44f7b12-7db7-4086-ac68-7e34841f4259" providerId="AD" clId="Web-{3FD601CE-CDD7-0686-41AE-9206EB1B26F7}" dt="2022-09-14T01:28:50.811" v="18"/>
          <ac:spMkLst>
            <pc:docMk/>
            <pc:sldMk cId="2920343800" sldId="263"/>
            <ac:spMk id="3" creationId="{51C37968-BF48-4ACA-9A88-409E6EACC1F7}"/>
          </ac:spMkLst>
        </pc:spChg>
        <pc:spChg chg="add del mod">
          <ac:chgData name="Shibani Aileen Shibani Michael Xavier" userId="S::antonette.shibani@uts.edu.au::e44f7b12-7db7-4086-ac68-7e34841f4259" providerId="AD" clId="Web-{3FD601CE-CDD7-0686-41AE-9206EB1B26F7}" dt="2022-09-14T01:28:55.874" v="20"/>
          <ac:spMkLst>
            <pc:docMk/>
            <pc:sldMk cId="2920343800" sldId="263"/>
            <ac:spMk id="14" creationId="{D8804187-3F6C-134C-D7BE-BC5E70F44A07}"/>
          </ac:spMkLst>
        </pc:spChg>
        <pc:graphicFrameChg chg="add del mod ord modGraphic">
          <ac:chgData name="Shibani Aileen Shibani Michael Xavier" userId="S::antonette.shibani@uts.edu.au::e44f7b12-7db7-4086-ac68-7e34841f4259" providerId="AD" clId="Web-{3FD601CE-CDD7-0686-41AE-9206EB1B26F7}" dt="2022-09-14T01:28:53.593" v="19"/>
          <ac:graphicFrameMkLst>
            <pc:docMk/>
            <pc:sldMk cId="2920343800" sldId="263"/>
            <ac:graphicFrameMk id="6" creationId="{EAA9CB7D-0FB0-ED57-26B4-D41FDB066018}"/>
          </ac:graphicFrameMkLst>
        </pc:graphicFrameChg>
        <pc:picChg chg="add mod modCrop">
          <ac:chgData name="Shibani Aileen Shibani Michael Xavier" userId="S::antonette.shibani@uts.edu.au::e44f7b12-7db7-4086-ac68-7e34841f4259" providerId="AD" clId="Web-{3FD601CE-CDD7-0686-41AE-9206EB1B26F7}" dt="2022-09-14T01:29:34.517" v="28" actId="14100"/>
          <ac:picMkLst>
            <pc:docMk/>
            <pc:sldMk cId="2920343800" sldId="263"/>
            <ac:picMk id="5" creationId="{70BF7EBE-7FE6-17CC-04FF-0D96E2129443}"/>
          </ac:picMkLst>
        </pc:picChg>
      </pc:sldChg>
      <pc:sldChg chg="addSp delSp modSp new modNotes">
        <pc:chgData name="Shibani Aileen Shibani Michael Xavier" userId="S::antonette.shibani@uts.edu.au::e44f7b12-7db7-4086-ac68-7e34841f4259" providerId="AD" clId="Web-{3FD601CE-CDD7-0686-41AE-9206EB1B26F7}" dt="2022-09-14T01:49:02.857" v="222" actId="20577"/>
        <pc:sldMkLst>
          <pc:docMk/>
          <pc:sldMk cId="833373761" sldId="275"/>
        </pc:sldMkLst>
        <pc:spChg chg="mod">
          <ac:chgData name="Shibani Aileen Shibani Michael Xavier" userId="S::antonette.shibani@uts.edu.au::e44f7b12-7db7-4086-ac68-7e34841f4259" providerId="AD" clId="Web-{3FD601CE-CDD7-0686-41AE-9206EB1B26F7}" dt="2022-09-14T01:32:14.668" v="66"/>
          <ac:spMkLst>
            <pc:docMk/>
            <pc:sldMk cId="833373761" sldId="275"/>
            <ac:spMk id="2" creationId="{E67A8940-4343-65DE-6740-11A182930477}"/>
          </ac:spMkLst>
        </pc:spChg>
        <pc:spChg chg="del mod">
          <ac:chgData name="Shibani Aileen Shibani Michael Xavier" userId="S::antonette.shibani@uts.edu.au::e44f7b12-7db7-4086-ac68-7e34841f4259" providerId="AD" clId="Web-{3FD601CE-CDD7-0686-41AE-9206EB1B26F7}" dt="2022-09-14T01:41:42.438" v="136"/>
          <ac:spMkLst>
            <pc:docMk/>
            <pc:sldMk cId="833373761" sldId="275"/>
            <ac:spMk id="3" creationId="{41D27929-FB9F-C695-5461-398110258F58}"/>
          </ac:spMkLst>
        </pc:spChg>
        <pc:spChg chg="add del mod">
          <ac:chgData name="Shibani Aileen Shibani Michael Xavier" userId="S::antonette.shibani@uts.edu.au::e44f7b12-7db7-4086-ac68-7e34841f4259" providerId="AD" clId="Web-{3FD601CE-CDD7-0686-41AE-9206EB1B26F7}" dt="2022-09-14T01:41:52.033" v="139"/>
          <ac:spMkLst>
            <pc:docMk/>
            <pc:sldMk cId="833373761" sldId="275"/>
            <ac:spMk id="268" creationId="{EF852124-BEA5-C651-6A0E-46042C2720A3}"/>
          </ac:spMkLst>
        </pc:spChg>
        <pc:graphicFrameChg chg="add del mod modGraphic">
          <ac:chgData name="Shibani Aileen Shibani Michael Xavier" userId="S::antonette.shibani@uts.edu.au::e44f7b12-7db7-4086-ac68-7e34841f4259" providerId="AD" clId="Web-{3FD601CE-CDD7-0686-41AE-9206EB1B26F7}" dt="2022-09-14T01:49:02.857" v="222" actId="20577"/>
          <ac:graphicFrameMkLst>
            <pc:docMk/>
            <pc:sldMk cId="833373761" sldId="275"/>
            <ac:graphicFrameMk id="4" creationId="{448F72AE-7718-95AF-C474-502E1172D999}"/>
          </ac:graphicFrameMkLst>
        </pc:graphicFrameChg>
      </pc:sldChg>
      <pc:sldChg chg="addSp delSp modSp add replId modNotes">
        <pc:chgData name="Shibani Aileen Shibani Michael Xavier" userId="S::antonette.shibani@uts.edu.au::e44f7b12-7db7-4086-ac68-7e34841f4259" providerId="AD" clId="Web-{3FD601CE-CDD7-0686-41AE-9206EB1B26F7}" dt="2022-09-14T04:13:28.572" v="656" actId="14100"/>
        <pc:sldMkLst>
          <pc:docMk/>
          <pc:sldMk cId="1546654029" sldId="276"/>
        </pc:sldMkLst>
        <pc:spChg chg="add mod">
          <ac:chgData name="Shibani Aileen Shibani Michael Xavier" userId="S::antonette.shibani@uts.edu.au::e44f7b12-7db7-4086-ac68-7e34841f4259" providerId="AD" clId="Web-{3FD601CE-CDD7-0686-41AE-9206EB1B26F7}" dt="2022-09-14T04:05:06.683" v="611" actId="14100"/>
          <ac:spMkLst>
            <pc:docMk/>
            <pc:sldMk cId="1546654029" sldId="276"/>
            <ac:spMk id="3" creationId="{8DFD15B9-C999-68B2-8C4F-50E6E5FB389A}"/>
          </ac:spMkLst>
        </pc:spChg>
        <pc:spChg chg="add mod">
          <ac:chgData name="Shibani Aileen Shibani Michael Xavier" userId="S::antonette.shibani@uts.edu.au::e44f7b12-7db7-4086-ac68-7e34841f4259" providerId="AD" clId="Web-{3FD601CE-CDD7-0686-41AE-9206EB1B26F7}" dt="2022-09-14T04:00:15.525" v="563" actId="14100"/>
          <ac:spMkLst>
            <pc:docMk/>
            <pc:sldMk cId="1546654029" sldId="276"/>
            <ac:spMk id="4" creationId="{D7CBA370-354D-0B07-A103-112F9B06ECC6}"/>
          </ac:spMkLst>
        </pc:spChg>
        <pc:spChg chg="add mod">
          <ac:chgData name="Shibani Aileen Shibani Michael Xavier" userId="S::antonette.shibani@uts.edu.au::e44f7b12-7db7-4086-ac68-7e34841f4259" providerId="AD" clId="Web-{3FD601CE-CDD7-0686-41AE-9206EB1B26F7}" dt="2022-09-14T04:13:09.399" v="650" actId="688"/>
          <ac:spMkLst>
            <pc:docMk/>
            <pc:sldMk cId="1546654029" sldId="276"/>
            <ac:spMk id="6" creationId="{6B8A2969-D58C-587D-445B-CF7C877C36F8}"/>
          </ac:spMkLst>
        </pc:spChg>
        <pc:spChg chg="add mod">
          <ac:chgData name="Shibani Aileen Shibani Michael Xavier" userId="S::antonette.shibani@uts.edu.au::e44f7b12-7db7-4086-ac68-7e34841f4259" providerId="AD" clId="Web-{3FD601CE-CDD7-0686-41AE-9206EB1B26F7}" dt="2022-09-14T04:00:21.010" v="564" actId="14100"/>
          <ac:spMkLst>
            <pc:docMk/>
            <pc:sldMk cId="1546654029" sldId="276"/>
            <ac:spMk id="14" creationId="{CC2FB5D5-DCE1-4527-3DED-EABF3CC9FF6C}"/>
          </ac:spMkLst>
        </pc:spChg>
        <pc:spChg chg="add mod">
          <ac:chgData name="Shibani Aileen Shibani Michael Xavier" userId="S::antonette.shibani@uts.edu.au::e44f7b12-7db7-4086-ac68-7e34841f4259" providerId="AD" clId="Web-{3FD601CE-CDD7-0686-41AE-9206EB1B26F7}" dt="2022-09-14T04:05:30.763" v="614" actId="14100"/>
          <ac:spMkLst>
            <pc:docMk/>
            <pc:sldMk cId="1546654029" sldId="276"/>
            <ac:spMk id="15" creationId="{99DFAEEB-8239-004D-E8D1-9E400C25D243}"/>
          </ac:spMkLst>
        </pc:spChg>
        <pc:spChg chg="mod">
          <ac:chgData name="Shibani Aileen Shibani Michael Xavier" userId="S::antonette.shibani@uts.edu.au::e44f7b12-7db7-4086-ac68-7e34841f4259" providerId="AD" clId="Web-{3FD601CE-CDD7-0686-41AE-9206EB1B26F7}" dt="2022-09-14T03:06:52.113" v="471"/>
          <ac:spMkLst>
            <pc:docMk/>
            <pc:sldMk cId="1546654029" sldId="276"/>
            <ac:spMk id="18" creationId="{B4166489-45A8-8A55-591A-54259B9738AA}"/>
          </ac:spMkLst>
        </pc:spChg>
        <pc:spChg chg="mod">
          <ac:chgData name="Shibani Aileen Shibani Michael Xavier" userId="S::antonette.shibani@uts.edu.au::e44f7b12-7db7-4086-ac68-7e34841f4259" providerId="AD" clId="Web-{3FD601CE-CDD7-0686-41AE-9206EB1B26F7}" dt="2022-09-14T04:09:13.416" v="632" actId="688"/>
          <ac:spMkLst>
            <pc:docMk/>
            <pc:sldMk cId="1546654029" sldId="276"/>
            <ac:spMk id="19" creationId="{1C19AA83-5832-757D-067D-F840B430352E}"/>
          </ac:spMkLst>
        </pc:spChg>
        <pc:spChg chg="mod">
          <ac:chgData name="Shibani Aileen Shibani Michael Xavier" userId="S::antonette.shibani@uts.edu.au::e44f7b12-7db7-4086-ac68-7e34841f4259" providerId="AD" clId="Web-{3FD601CE-CDD7-0686-41AE-9206EB1B26F7}" dt="2022-09-14T04:04:35.697" v="609" actId="20577"/>
          <ac:spMkLst>
            <pc:docMk/>
            <pc:sldMk cId="1546654029" sldId="276"/>
            <ac:spMk id="20" creationId="{6801E364-5F76-854D-0248-D7635438435B}"/>
          </ac:spMkLst>
        </pc:spChg>
        <pc:spChg chg="mod">
          <ac:chgData name="Shibani Aileen Shibani Michael Xavier" userId="S::antonette.shibani@uts.edu.au::e44f7b12-7db7-4086-ac68-7e34841f4259" providerId="AD" clId="Web-{3FD601CE-CDD7-0686-41AE-9206EB1B26F7}" dt="2022-09-14T04:09:09.369" v="631" actId="1076"/>
          <ac:spMkLst>
            <pc:docMk/>
            <pc:sldMk cId="1546654029" sldId="276"/>
            <ac:spMk id="21" creationId="{7A241A9E-029B-7913-52D6-1439ACF4F860}"/>
          </ac:spMkLst>
        </pc:spChg>
        <pc:spChg chg="del">
          <ac:chgData name="Shibani Aileen Shibani Michael Xavier" userId="S::antonette.shibani@uts.edu.au::e44f7b12-7db7-4086-ac68-7e34841f4259" providerId="AD" clId="Web-{3FD601CE-CDD7-0686-41AE-9206EB1B26F7}" dt="2022-09-14T04:09:59.872" v="637"/>
          <ac:spMkLst>
            <pc:docMk/>
            <pc:sldMk cId="1546654029" sldId="276"/>
            <ac:spMk id="23" creationId="{E49516B0-87ED-A2A9-3052-A230FE8749A9}"/>
          </ac:spMkLst>
        </pc:spChg>
        <pc:spChg chg="add del mod topLvl">
          <ac:chgData name="Shibani Aileen Shibani Michael Xavier" userId="S::antonette.shibani@uts.edu.au::e44f7b12-7db7-4086-ac68-7e34841f4259" providerId="AD" clId="Web-{3FD601CE-CDD7-0686-41AE-9206EB1B26F7}" dt="2022-09-14T04:10:18.358" v="640"/>
          <ac:spMkLst>
            <pc:docMk/>
            <pc:sldMk cId="1546654029" sldId="276"/>
            <ac:spMk id="24" creationId="{0A64F1ED-02D9-3D53-AF13-06C85CA54F88}"/>
          </ac:spMkLst>
        </pc:spChg>
        <pc:spChg chg="topLvl">
          <ac:chgData name="Shibani Aileen Shibani Michael Xavier" userId="S::antonette.shibani@uts.edu.au::e44f7b12-7db7-4086-ac68-7e34841f4259" providerId="AD" clId="Web-{3FD601CE-CDD7-0686-41AE-9206EB1B26F7}" dt="2022-09-14T04:10:06.263" v="638"/>
          <ac:spMkLst>
            <pc:docMk/>
            <pc:sldMk cId="1546654029" sldId="276"/>
            <ac:spMk id="25" creationId="{CEDF8CC1-418B-0FFD-58BB-46CAE0F3CADD}"/>
          </ac:spMkLst>
        </pc:spChg>
        <pc:spChg chg="mod topLvl">
          <ac:chgData name="Shibani Aileen Shibani Michael Xavier" userId="S::antonette.shibani@uts.edu.au::e44f7b12-7db7-4086-ac68-7e34841f4259" providerId="AD" clId="Web-{3FD601CE-CDD7-0686-41AE-9206EB1B26F7}" dt="2022-09-14T04:13:28.572" v="656" actId="14100"/>
          <ac:spMkLst>
            <pc:docMk/>
            <pc:sldMk cId="1546654029" sldId="276"/>
            <ac:spMk id="26" creationId="{47C754AA-C987-917B-BB44-544CD5F4913A}"/>
          </ac:spMkLst>
        </pc:spChg>
        <pc:spChg chg="add mod">
          <ac:chgData name="Shibani Aileen Shibani Michael Xavier" userId="S::antonette.shibani@uts.edu.au::e44f7b12-7db7-4086-ac68-7e34841f4259" providerId="AD" clId="Web-{3FD601CE-CDD7-0686-41AE-9206EB1B26F7}" dt="2022-09-14T03:57:28.125" v="525" actId="20577"/>
          <ac:spMkLst>
            <pc:docMk/>
            <pc:sldMk cId="1546654029" sldId="276"/>
            <ac:spMk id="214" creationId="{5A95A32B-B327-10BA-A0AB-8DA987C9D78F}"/>
          </ac:spMkLst>
        </pc:spChg>
        <pc:spChg chg="add del">
          <ac:chgData name="Shibani Aileen Shibani Michael Xavier" userId="S::antonette.shibani@uts.edu.au::e44f7b12-7db7-4086-ac68-7e34841f4259" providerId="AD" clId="Web-{3FD601CE-CDD7-0686-41AE-9206EB1B26F7}" dt="2022-09-14T01:57:32.077" v="252"/>
          <ac:spMkLst>
            <pc:docMk/>
            <pc:sldMk cId="1546654029" sldId="276"/>
            <ac:spMk id="215" creationId="{65DB9FC9-477B-85D5-0645-F4589D307C36}"/>
          </ac:spMkLst>
        </pc:spChg>
        <pc:spChg chg="add del mod">
          <ac:chgData name="Shibani Aileen Shibani Michael Xavier" userId="S::antonette.shibani@uts.edu.au::e44f7b12-7db7-4086-ac68-7e34841f4259" providerId="AD" clId="Web-{3FD601CE-CDD7-0686-41AE-9206EB1B26F7}" dt="2022-09-14T01:58:06.204" v="257"/>
          <ac:spMkLst>
            <pc:docMk/>
            <pc:sldMk cId="1546654029" sldId="276"/>
            <ac:spMk id="216" creationId="{15FC7E0D-DD2E-8B3D-CEDE-B592A6096B88}"/>
          </ac:spMkLst>
        </pc:spChg>
        <pc:spChg chg="add mod">
          <ac:chgData name="Shibani Aileen Shibani Michael Xavier" userId="S::antonette.shibani@uts.edu.au::e44f7b12-7db7-4086-ac68-7e34841f4259" providerId="AD" clId="Web-{3FD601CE-CDD7-0686-41AE-9206EB1B26F7}" dt="2022-09-14T02:02:05.329" v="298" actId="1076"/>
          <ac:spMkLst>
            <pc:docMk/>
            <pc:sldMk cId="1546654029" sldId="276"/>
            <ac:spMk id="218" creationId="{EBABB293-F6F9-51D4-4845-085255092D0A}"/>
          </ac:spMkLst>
        </pc:spChg>
        <pc:spChg chg="add mod">
          <ac:chgData name="Shibani Aileen Shibani Michael Xavier" userId="S::antonette.shibani@uts.edu.au::e44f7b12-7db7-4086-ac68-7e34841f4259" providerId="AD" clId="Web-{3FD601CE-CDD7-0686-41AE-9206EB1B26F7}" dt="2022-09-14T02:03:55.851" v="317" actId="688"/>
          <ac:spMkLst>
            <pc:docMk/>
            <pc:sldMk cId="1546654029" sldId="276"/>
            <ac:spMk id="220" creationId="{171549DE-EC20-BA4C-D4C5-AAA906E778D2}"/>
          </ac:spMkLst>
        </pc:spChg>
        <pc:spChg chg="add mod">
          <ac:chgData name="Shibani Aileen Shibani Michael Xavier" userId="S::antonette.shibani@uts.edu.au::e44f7b12-7db7-4086-ac68-7e34841f4259" providerId="AD" clId="Web-{3FD601CE-CDD7-0686-41AE-9206EB1B26F7}" dt="2022-09-14T03:59:32.116" v="555" actId="20577"/>
          <ac:spMkLst>
            <pc:docMk/>
            <pc:sldMk cId="1546654029" sldId="276"/>
            <ac:spMk id="221" creationId="{4ADDDC1F-46F8-3718-F9F3-2A972B966681}"/>
          </ac:spMkLst>
        </pc:spChg>
        <pc:spChg chg="add mod">
          <ac:chgData name="Shibani Aileen Shibani Michael Xavier" userId="S::antonette.shibani@uts.edu.au::e44f7b12-7db7-4086-ac68-7e34841f4259" providerId="AD" clId="Web-{3FD601CE-CDD7-0686-41AE-9206EB1B26F7}" dt="2022-09-14T03:05:08.637" v="448" actId="20577"/>
          <ac:spMkLst>
            <pc:docMk/>
            <pc:sldMk cId="1546654029" sldId="276"/>
            <ac:spMk id="222" creationId="{6A671353-6AC1-FA65-3F63-9CDAEC3DAAA1}"/>
          </ac:spMkLst>
        </pc:spChg>
        <pc:spChg chg="add del mod">
          <ac:chgData name="Shibani Aileen Shibani Michael Xavier" userId="S::antonette.shibani@uts.edu.au::e44f7b12-7db7-4086-ac68-7e34841f4259" providerId="AD" clId="Web-{3FD601CE-CDD7-0686-41AE-9206EB1B26F7}" dt="2022-09-14T02:05:07.387" v="331"/>
          <ac:spMkLst>
            <pc:docMk/>
            <pc:sldMk cId="1546654029" sldId="276"/>
            <ac:spMk id="223" creationId="{8A648BC2-8D11-38C6-6867-BEC930A31A18}"/>
          </ac:spMkLst>
        </pc:spChg>
        <pc:spChg chg="add mod">
          <ac:chgData name="Shibani Aileen Shibani Michael Xavier" userId="S::antonette.shibani@uts.edu.au::e44f7b12-7db7-4086-ac68-7e34841f4259" providerId="AD" clId="Web-{3FD601CE-CDD7-0686-41AE-9206EB1B26F7}" dt="2022-09-14T03:08:44.573" v="491" actId="1076"/>
          <ac:spMkLst>
            <pc:docMk/>
            <pc:sldMk cId="1546654029" sldId="276"/>
            <ac:spMk id="224" creationId="{C0868C01-7827-BD82-4A29-C013A321C000}"/>
          </ac:spMkLst>
        </pc:spChg>
        <pc:grpChg chg="add mod">
          <ac:chgData name="Shibani Aileen Shibani Michael Xavier" userId="S::antonette.shibani@uts.edu.au::e44f7b12-7db7-4086-ac68-7e34841f4259" providerId="AD" clId="Web-{3FD601CE-CDD7-0686-41AE-9206EB1B26F7}" dt="2022-09-14T04:01:03.669" v="568" actId="14100"/>
          <ac:grpSpMkLst>
            <pc:docMk/>
            <pc:sldMk cId="1546654029" sldId="276"/>
            <ac:grpSpMk id="16" creationId="{071ACADF-9A4E-4D5D-AF18-BDFE8397720C}"/>
          </ac:grpSpMkLst>
        </pc:grpChg>
        <pc:grpChg chg="add mod">
          <ac:chgData name="Shibani Aileen Shibani Michael Xavier" userId="S::antonette.shibani@uts.edu.au::e44f7b12-7db7-4086-ac68-7e34841f4259" providerId="AD" clId="Web-{3FD601CE-CDD7-0686-41AE-9206EB1B26F7}" dt="2022-09-14T04:00:53.231" v="567" actId="14100"/>
          <ac:grpSpMkLst>
            <pc:docMk/>
            <pc:sldMk cId="1546654029" sldId="276"/>
            <ac:grpSpMk id="17" creationId="{A70005EA-C229-23B4-5CE1-800F7CA39DF4}"/>
          </ac:grpSpMkLst>
        </pc:grpChg>
        <pc:grpChg chg="add del mod">
          <ac:chgData name="Shibani Aileen Shibani Michael Xavier" userId="S::antonette.shibani@uts.edu.au::e44f7b12-7db7-4086-ac68-7e34841f4259" providerId="AD" clId="Web-{3FD601CE-CDD7-0686-41AE-9206EB1B26F7}" dt="2022-09-14T04:10:06.263" v="638"/>
          <ac:grpSpMkLst>
            <pc:docMk/>
            <pc:sldMk cId="1546654029" sldId="276"/>
            <ac:grpSpMk id="22" creationId="{7AA258A4-64F7-647D-2DC7-A67AA8A12EA7}"/>
          </ac:grpSpMkLst>
        </pc:grpChg>
        <pc:graphicFrameChg chg="del mod modGraphic">
          <ac:chgData name="Shibani Aileen Shibani Michael Xavier" userId="S::antonette.shibani@uts.edu.au::e44f7b12-7db7-4086-ac68-7e34841f4259" providerId="AD" clId="Web-{3FD601CE-CDD7-0686-41AE-9206EB1B26F7}" dt="2022-09-14T03:02:52.721" v="408"/>
          <ac:graphicFrameMkLst>
            <pc:docMk/>
            <pc:sldMk cId="1546654029" sldId="276"/>
            <ac:graphicFrameMk id="4" creationId="{448F72AE-7718-95AF-C474-502E1172D999}"/>
          </ac:graphicFrameMkLst>
        </pc:graphicFrameChg>
        <pc:picChg chg="add del mod">
          <ac:chgData name="Shibani Aileen Shibani Michael Xavier" userId="S::antonette.shibani@uts.edu.au::e44f7b12-7db7-4086-ac68-7e34841f4259" providerId="AD" clId="Web-{3FD601CE-CDD7-0686-41AE-9206EB1B26F7}" dt="2022-09-14T02:02:46.175" v="303"/>
          <ac:picMkLst>
            <pc:docMk/>
            <pc:sldMk cId="1546654029" sldId="276"/>
            <ac:picMk id="217" creationId="{AA7C1C95-3D52-8275-D9FD-69262B074C8F}"/>
          </ac:picMkLst>
        </pc:picChg>
        <pc:cxnChg chg="add del mod">
          <ac:chgData name="Shibani Aileen Shibani Michael Xavier" userId="S::antonette.shibani@uts.edu.au::e44f7b12-7db7-4086-ac68-7e34841f4259" providerId="AD" clId="Web-{3FD601CE-CDD7-0686-41AE-9206EB1B26F7}" dt="2022-09-14T02:03:20.662" v="307"/>
          <ac:cxnSpMkLst>
            <pc:docMk/>
            <pc:sldMk cId="1546654029" sldId="276"/>
            <ac:cxnSpMk id="219" creationId="{6FA1914A-8520-5CD3-239A-CF55C74764DC}"/>
          </ac:cxnSpMkLst>
        </pc:cxnChg>
      </pc:sldChg>
    </pc:docChg>
  </pc:docChgLst>
  <pc:docChgLst>
    <pc:chgData name="Shibani Aileen Shibani Michael Xavier" userId="S::antonette.shibani@uts.edu.au::e44f7b12-7db7-4086-ac68-7e34841f4259" providerId="AD" clId="Web-{2FB3AFF3-DE4E-1ED0-CB9B-C0BD749215E8}"/>
    <pc:docChg chg="addSld delSld modSld">
      <pc:chgData name="Shibani Aileen Shibani Michael Xavier" userId="S::antonette.shibani@uts.edu.au::e44f7b12-7db7-4086-ac68-7e34841f4259" providerId="AD" clId="Web-{2FB3AFF3-DE4E-1ED0-CB9B-C0BD749215E8}" dt="2022-09-14T05:48:43.728" v="658" actId="20577"/>
      <pc:docMkLst>
        <pc:docMk/>
      </pc:docMkLst>
      <pc:sldChg chg="addSp delSp modSp">
        <pc:chgData name="Shibani Aileen Shibani Michael Xavier" userId="S::antonette.shibani@uts.edu.au::e44f7b12-7db7-4086-ac68-7e34841f4259" providerId="AD" clId="Web-{2FB3AFF3-DE4E-1ED0-CB9B-C0BD749215E8}" dt="2022-09-14T04:34:06.343" v="133"/>
        <pc:sldMkLst>
          <pc:docMk/>
          <pc:sldMk cId="1186689918" sldId="262"/>
        </pc:sldMkLst>
        <pc:picChg chg="add del mod">
          <ac:chgData name="Shibani Aileen Shibani Michael Xavier" userId="S::antonette.shibani@uts.edu.au::e44f7b12-7db7-4086-ac68-7e34841f4259" providerId="AD" clId="Web-{2FB3AFF3-DE4E-1ED0-CB9B-C0BD749215E8}" dt="2022-09-14T04:27:45.272" v="127"/>
          <ac:picMkLst>
            <pc:docMk/>
            <pc:sldMk cId="1186689918" sldId="262"/>
            <ac:picMk id="4" creationId="{3EF63F7F-E420-3DEB-154F-FC69A9E37263}"/>
          </ac:picMkLst>
        </pc:picChg>
        <pc:picChg chg="add del mod">
          <ac:chgData name="Shibani Aileen Shibani Michael Xavier" userId="S::antonette.shibani@uts.edu.au::e44f7b12-7db7-4086-ac68-7e34841f4259" providerId="AD" clId="Web-{2FB3AFF3-DE4E-1ED0-CB9B-C0BD749215E8}" dt="2022-09-14T04:34:06.343" v="133"/>
          <ac:picMkLst>
            <pc:docMk/>
            <pc:sldMk cId="1186689918" sldId="262"/>
            <ac:picMk id="5" creationId="{9DE1D166-27AD-0B4F-6CD6-013ED6BDD08F}"/>
          </ac:picMkLst>
        </pc:picChg>
      </pc:sldChg>
      <pc:sldChg chg="modNotes">
        <pc:chgData name="Shibani Aileen Shibani Michael Xavier" userId="S::antonette.shibani@uts.edu.au::e44f7b12-7db7-4086-ac68-7e34841f4259" providerId="AD" clId="Web-{2FB3AFF3-DE4E-1ED0-CB9B-C0BD749215E8}" dt="2022-09-14T05:24:43.996" v="456"/>
        <pc:sldMkLst>
          <pc:docMk/>
          <pc:sldMk cId="2920343800" sldId="263"/>
        </pc:sldMkLst>
      </pc:sldChg>
      <pc:sldChg chg="del">
        <pc:chgData name="Shibani Aileen Shibani Michael Xavier" userId="S::antonette.shibani@uts.edu.au::e44f7b12-7db7-4086-ac68-7e34841f4259" providerId="AD" clId="Web-{2FB3AFF3-DE4E-1ED0-CB9B-C0BD749215E8}" dt="2022-09-14T04:39:33.115" v="154"/>
        <pc:sldMkLst>
          <pc:docMk/>
          <pc:sldMk cId="833373761" sldId="275"/>
        </pc:sldMkLst>
      </pc:sldChg>
      <pc:sldChg chg="addSp modSp addAnim modAnim modNotes">
        <pc:chgData name="Shibani Aileen Shibani Michael Xavier" userId="S::antonette.shibani@uts.edu.au::e44f7b12-7db7-4086-ac68-7e34841f4259" providerId="AD" clId="Web-{2FB3AFF3-DE4E-1ED0-CB9B-C0BD749215E8}" dt="2022-09-14T04:39:26.724" v="153" actId="20577"/>
        <pc:sldMkLst>
          <pc:docMk/>
          <pc:sldMk cId="1546654029" sldId="276"/>
        </pc:sldMkLst>
        <pc:spChg chg="mod">
          <ac:chgData name="Shibani Aileen Shibani Michael Xavier" userId="S::antonette.shibani@uts.edu.au::e44f7b12-7db7-4086-ac68-7e34841f4259" providerId="AD" clId="Web-{2FB3AFF3-DE4E-1ED0-CB9B-C0BD749215E8}" dt="2022-09-14T04:39:26.724" v="153" actId="20577"/>
          <ac:spMkLst>
            <pc:docMk/>
            <pc:sldMk cId="1546654029" sldId="276"/>
            <ac:spMk id="2" creationId="{E67A8940-4343-65DE-6740-11A182930477}"/>
          </ac:spMkLst>
        </pc:spChg>
        <pc:spChg chg="mod">
          <ac:chgData name="Shibani Aileen Shibani Michael Xavier" userId="S::antonette.shibani@uts.edu.au::e44f7b12-7db7-4086-ac68-7e34841f4259" providerId="AD" clId="Web-{2FB3AFF3-DE4E-1ED0-CB9B-C0BD749215E8}" dt="2022-09-14T04:22:32.048" v="102" actId="20577"/>
          <ac:spMkLst>
            <pc:docMk/>
            <pc:sldMk cId="1546654029" sldId="276"/>
            <ac:spMk id="4" creationId="{D7CBA370-354D-0B07-A103-112F9B06ECC6}"/>
          </ac:spMkLst>
        </pc:spChg>
        <pc:spChg chg="mod ord">
          <ac:chgData name="Shibani Aileen Shibani Michael Xavier" userId="S::antonette.shibani@uts.edu.au::e44f7b12-7db7-4086-ac68-7e34841f4259" providerId="AD" clId="Web-{2FB3AFF3-DE4E-1ED0-CB9B-C0BD749215E8}" dt="2022-09-14T04:15:22.977" v="4"/>
          <ac:spMkLst>
            <pc:docMk/>
            <pc:sldMk cId="1546654029" sldId="276"/>
            <ac:spMk id="6" creationId="{6B8A2969-D58C-587D-445B-CF7C877C36F8}"/>
          </ac:spMkLst>
        </pc:spChg>
        <pc:spChg chg="add mod">
          <ac:chgData name="Shibani Aileen Shibani Michael Xavier" userId="S::antonette.shibani@uts.edu.au::e44f7b12-7db7-4086-ac68-7e34841f4259" providerId="AD" clId="Web-{2FB3AFF3-DE4E-1ED0-CB9B-C0BD749215E8}" dt="2022-09-14T04:15:01.336" v="1" actId="1076"/>
          <ac:spMkLst>
            <pc:docMk/>
            <pc:sldMk cId="1546654029" sldId="276"/>
            <ac:spMk id="7" creationId="{0D7FF9DC-1182-F0AF-C317-8F100EB411FD}"/>
          </ac:spMkLst>
        </pc:spChg>
        <pc:spChg chg="mod ord">
          <ac:chgData name="Shibani Aileen Shibani Michael Xavier" userId="S::antonette.shibani@uts.edu.au::e44f7b12-7db7-4086-ac68-7e34841f4259" providerId="AD" clId="Web-{2FB3AFF3-DE4E-1ED0-CB9B-C0BD749215E8}" dt="2022-09-14T04:19:13.856" v="60" actId="1076"/>
          <ac:spMkLst>
            <pc:docMk/>
            <pc:sldMk cId="1546654029" sldId="276"/>
            <ac:spMk id="25" creationId="{CEDF8CC1-418B-0FFD-58BB-46CAE0F3CADD}"/>
          </ac:spMkLst>
        </pc:spChg>
        <pc:spChg chg="mod ord">
          <ac:chgData name="Shibani Aileen Shibani Michael Xavier" userId="S::antonette.shibani@uts.edu.au::e44f7b12-7db7-4086-ac68-7e34841f4259" providerId="AD" clId="Web-{2FB3AFF3-DE4E-1ED0-CB9B-C0BD749215E8}" dt="2022-09-14T04:19:28.716" v="63" actId="14100"/>
          <ac:spMkLst>
            <pc:docMk/>
            <pc:sldMk cId="1546654029" sldId="276"/>
            <ac:spMk id="26" creationId="{47C754AA-C987-917B-BB44-544CD5F4913A}"/>
          </ac:spMkLst>
        </pc:spChg>
        <pc:spChg chg="mod">
          <ac:chgData name="Shibani Aileen Shibani Michael Xavier" userId="S::antonette.shibani@uts.edu.au::e44f7b12-7db7-4086-ac68-7e34841f4259" providerId="AD" clId="Web-{2FB3AFF3-DE4E-1ED0-CB9B-C0BD749215E8}" dt="2022-09-14T04:35:10.359" v="138" actId="14100"/>
          <ac:spMkLst>
            <pc:docMk/>
            <pc:sldMk cId="1546654029" sldId="276"/>
            <ac:spMk id="214" creationId="{5A95A32B-B327-10BA-A0AB-8DA987C9D78F}"/>
          </ac:spMkLst>
        </pc:spChg>
        <pc:spChg chg="mod">
          <ac:chgData name="Shibani Aileen Shibani Michael Xavier" userId="S::antonette.shibani@uts.edu.au::e44f7b12-7db7-4086-ac68-7e34841f4259" providerId="AD" clId="Web-{2FB3AFF3-DE4E-1ED0-CB9B-C0BD749215E8}" dt="2022-09-14T04:35:15.453" v="139" actId="14100"/>
          <ac:spMkLst>
            <pc:docMk/>
            <pc:sldMk cId="1546654029" sldId="276"/>
            <ac:spMk id="224" creationId="{C0868C01-7827-BD82-4A29-C013A321C000}"/>
          </ac:spMkLst>
        </pc:spChg>
        <pc:grpChg chg="add">
          <ac:chgData name="Shibani Aileen Shibani Michael Xavier" userId="S::antonette.shibani@uts.edu.au::e44f7b12-7db7-4086-ac68-7e34841f4259" providerId="AD" clId="Web-{2FB3AFF3-DE4E-1ED0-CB9B-C0BD749215E8}" dt="2022-09-14T04:34:31.046" v="134"/>
          <ac:grpSpMkLst>
            <pc:docMk/>
            <pc:sldMk cId="1546654029" sldId="276"/>
            <ac:grpSpMk id="8" creationId="{D95A4923-D317-6B58-0A74-2AB94774833A}"/>
          </ac:grpSpMkLst>
        </pc:grpChg>
        <pc:grpChg chg="add">
          <ac:chgData name="Shibani Aileen Shibani Michael Xavier" userId="S::antonette.shibani@uts.edu.au::e44f7b12-7db7-4086-ac68-7e34841f4259" providerId="AD" clId="Web-{2FB3AFF3-DE4E-1ED0-CB9B-C0BD749215E8}" dt="2022-09-14T04:34:38.265" v="135"/>
          <ac:grpSpMkLst>
            <pc:docMk/>
            <pc:sldMk cId="1546654029" sldId="276"/>
            <ac:grpSpMk id="9" creationId="{AB61FCBD-1AB6-DAA3-10FE-1F9B5FB6CCA9}"/>
          </ac:grpSpMkLst>
        </pc:grpChg>
        <pc:grpChg chg="add">
          <ac:chgData name="Shibani Aileen Shibani Michael Xavier" userId="S::antonette.shibani@uts.edu.au::e44f7b12-7db7-4086-ac68-7e34841f4259" providerId="AD" clId="Web-{2FB3AFF3-DE4E-1ED0-CB9B-C0BD749215E8}" dt="2022-09-14T04:34:49.359" v="136"/>
          <ac:grpSpMkLst>
            <pc:docMk/>
            <pc:sldMk cId="1546654029" sldId="276"/>
            <ac:grpSpMk id="10" creationId="{6F294859-54D3-8EE5-3B98-C0D8F6E2145E}"/>
          </ac:grpSpMkLst>
        </pc:grpChg>
        <pc:grpChg chg="add">
          <ac:chgData name="Shibani Aileen Shibani Michael Xavier" userId="S::antonette.shibani@uts.edu.au::e44f7b12-7db7-4086-ac68-7e34841f4259" providerId="AD" clId="Web-{2FB3AFF3-DE4E-1ED0-CB9B-C0BD749215E8}" dt="2022-09-14T04:35:01.812" v="137"/>
          <ac:grpSpMkLst>
            <pc:docMk/>
            <pc:sldMk cId="1546654029" sldId="276"/>
            <ac:grpSpMk id="11" creationId="{86EFBF55-81EA-D63E-DA09-47F2E2BA51B2}"/>
          </ac:grpSpMkLst>
        </pc:grpChg>
      </pc:sldChg>
      <pc:sldChg chg="modSp add replId modNotes">
        <pc:chgData name="Shibani Aileen Shibani Michael Xavier" userId="S::antonette.shibani@uts.edu.au::e44f7b12-7db7-4086-ac68-7e34841f4259" providerId="AD" clId="Web-{2FB3AFF3-DE4E-1ED0-CB9B-C0BD749215E8}" dt="2022-09-14T05:34:24.195" v="494" actId="20577"/>
        <pc:sldMkLst>
          <pc:docMk/>
          <pc:sldMk cId="330322585" sldId="277"/>
        </pc:sldMkLst>
        <pc:spChg chg="mod">
          <ac:chgData name="Shibani Aileen Shibani Michael Xavier" userId="S::antonette.shibani@uts.edu.au::e44f7b12-7db7-4086-ac68-7e34841f4259" providerId="AD" clId="Web-{2FB3AFF3-DE4E-1ED0-CB9B-C0BD749215E8}" dt="2022-09-14T04:39:13.567" v="151" actId="20577"/>
          <ac:spMkLst>
            <pc:docMk/>
            <pc:sldMk cId="330322585" sldId="277"/>
            <ac:spMk id="2" creationId="{E67A8940-4343-65DE-6740-11A182930477}"/>
          </ac:spMkLst>
        </pc:spChg>
        <pc:spChg chg="mod">
          <ac:chgData name="Shibani Aileen Shibani Michael Xavier" userId="S::antonette.shibani@uts.edu.au::e44f7b12-7db7-4086-ac68-7e34841f4259" providerId="AD" clId="Web-{2FB3AFF3-DE4E-1ED0-CB9B-C0BD749215E8}" dt="2022-09-14T05:34:24.195" v="494" actId="20577"/>
          <ac:spMkLst>
            <pc:docMk/>
            <pc:sldMk cId="330322585" sldId="277"/>
            <ac:spMk id="3" creationId="{8DFD15B9-C999-68B2-8C4F-50E6E5FB389A}"/>
          </ac:spMkLst>
        </pc:spChg>
        <pc:spChg chg="mod">
          <ac:chgData name="Shibani Aileen Shibani Michael Xavier" userId="S::antonette.shibani@uts.edu.au::e44f7b12-7db7-4086-ac68-7e34841f4259" providerId="AD" clId="Web-{2FB3AFF3-DE4E-1ED0-CB9B-C0BD749215E8}" dt="2022-09-14T05:34:08.617" v="487" actId="20577"/>
          <ac:spMkLst>
            <pc:docMk/>
            <pc:sldMk cId="330322585" sldId="277"/>
            <ac:spMk id="4" creationId="{D7CBA370-354D-0B07-A103-112F9B06ECC6}"/>
          </ac:spMkLst>
        </pc:spChg>
        <pc:spChg chg="mod">
          <ac:chgData name="Shibani Aileen Shibani Michael Xavier" userId="S::antonette.shibani@uts.edu.au::e44f7b12-7db7-4086-ac68-7e34841f4259" providerId="AD" clId="Web-{2FB3AFF3-DE4E-1ED0-CB9B-C0BD749215E8}" dt="2022-09-14T04:58:06.965" v="341" actId="20577"/>
          <ac:spMkLst>
            <pc:docMk/>
            <pc:sldMk cId="330322585" sldId="277"/>
            <ac:spMk id="14" creationId="{CC2FB5D5-DCE1-4527-3DED-EABF3CC9FF6C}"/>
          </ac:spMkLst>
        </pc:spChg>
        <pc:spChg chg="mod">
          <ac:chgData name="Shibani Aileen Shibani Michael Xavier" userId="S::antonette.shibani@uts.edu.au::e44f7b12-7db7-4086-ac68-7e34841f4259" providerId="AD" clId="Web-{2FB3AFF3-DE4E-1ED0-CB9B-C0BD749215E8}" dt="2022-09-14T05:23:01.494" v="442" actId="20577"/>
          <ac:spMkLst>
            <pc:docMk/>
            <pc:sldMk cId="330322585" sldId="277"/>
            <ac:spMk id="15" creationId="{99DFAEEB-8239-004D-E8D1-9E400C25D243}"/>
          </ac:spMkLst>
        </pc:spChg>
        <pc:spChg chg="mod">
          <ac:chgData name="Shibani Aileen Shibani Michael Xavier" userId="S::antonette.shibani@uts.edu.au::e44f7b12-7db7-4086-ac68-7e34841f4259" providerId="AD" clId="Web-{2FB3AFF3-DE4E-1ED0-CB9B-C0BD749215E8}" dt="2022-09-14T05:22:43.463" v="440" actId="20577"/>
          <ac:spMkLst>
            <pc:docMk/>
            <pc:sldMk cId="330322585" sldId="277"/>
            <ac:spMk id="20" creationId="{6801E364-5F76-854D-0248-D7635438435B}"/>
          </ac:spMkLst>
        </pc:spChg>
        <pc:spChg chg="mod">
          <ac:chgData name="Shibani Aileen Shibani Michael Xavier" userId="S::antonette.shibani@uts.edu.au::e44f7b12-7db7-4086-ac68-7e34841f4259" providerId="AD" clId="Web-{2FB3AFF3-DE4E-1ED0-CB9B-C0BD749215E8}" dt="2022-09-14T05:19:35.990" v="417" actId="1076"/>
          <ac:spMkLst>
            <pc:docMk/>
            <pc:sldMk cId="330322585" sldId="277"/>
            <ac:spMk id="21" creationId="{7A241A9E-029B-7913-52D6-1439ACF4F860}"/>
          </ac:spMkLst>
        </pc:spChg>
        <pc:spChg chg="mod">
          <ac:chgData name="Shibani Aileen Shibani Michael Xavier" userId="S::antonette.shibani@uts.edu.au::e44f7b12-7db7-4086-ac68-7e34841f4259" providerId="AD" clId="Web-{2FB3AFF3-DE4E-1ED0-CB9B-C0BD749215E8}" dt="2022-09-14T05:32:18.615" v="477" actId="14100"/>
          <ac:spMkLst>
            <pc:docMk/>
            <pc:sldMk cId="330322585" sldId="277"/>
            <ac:spMk id="25" creationId="{CEDF8CC1-418B-0FFD-58BB-46CAE0F3CADD}"/>
          </ac:spMkLst>
        </pc:spChg>
        <pc:spChg chg="mod">
          <ac:chgData name="Shibani Aileen Shibani Michael Xavier" userId="S::antonette.shibani@uts.edu.au::e44f7b12-7db7-4086-ac68-7e34841f4259" providerId="AD" clId="Web-{2FB3AFF3-DE4E-1ED0-CB9B-C0BD749215E8}" dt="2022-09-14T05:28:39.423" v="465" actId="14100"/>
          <ac:spMkLst>
            <pc:docMk/>
            <pc:sldMk cId="330322585" sldId="277"/>
            <ac:spMk id="26" creationId="{47C754AA-C987-917B-BB44-544CD5F4913A}"/>
          </ac:spMkLst>
        </pc:spChg>
        <pc:spChg chg="mod">
          <ac:chgData name="Shibani Aileen Shibani Michael Xavier" userId="S::antonette.shibani@uts.edu.au::e44f7b12-7db7-4086-ac68-7e34841f4259" providerId="AD" clId="Web-{2FB3AFF3-DE4E-1ED0-CB9B-C0BD749215E8}" dt="2022-09-14T04:39:00.114" v="149" actId="20577"/>
          <ac:spMkLst>
            <pc:docMk/>
            <pc:sldMk cId="330322585" sldId="277"/>
            <ac:spMk id="214" creationId="{5A95A32B-B327-10BA-A0AB-8DA987C9D78F}"/>
          </ac:spMkLst>
        </pc:spChg>
        <pc:spChg chg="mod">
          <ac:chgData name="Shibani Aileen Shibani Michael Xavier" userId="S::antonette.shibani@uts.edu.au::e44f7b12-7db7-4086-ac68-7e34841f4259" providerId="AD" clId="Web-{2FB3AFF3-DE4E-1ED0-CB9B-C0BD749215E8}" dt="2022-09-14T04:47:09.514" v="272" actId="14100"/>
          <ac:spMkLst>
            <pc:docMk/>
            <pc:sldMk cId="330322585" sldId="277"/>
            <ac:spMk id="221" creationId="{4ADDDC1F-46F8-3718-F9F3-2A972B966681}"/>
          </ac:spMkLst>
        </pc:spChg>
        <pc:spChg chg="mod">
          <ac:chgData name="Shibani Aileen Shibani Michael Xavier" userId="S::antonette.shibani@uts.edu.au::e44f7b12-7db7-4086-ac68-7e34841f4259" providerId="AD" clId="Web-{2FB3AFF3-DE4E-1ED0-CB9B-C0BD749215E8}" dt="2022-09-14T04:48:41.688" v="282" actId="14100"/>
          <ac:spMkLst>
            <pc:docMk/>
            <pc:sldMk cId="330322585" sldId="277"/>
            <ac:spMk id="222" creationId="{6A671353-6AC1-FA65-3F63-9CDAEC3DAAA1}"/>
          </ac:spMkLst>
        </pc:spChg>
        <pc:spChg chg="mod">
          <ac:chgData name="Shibani Aileen Shibani Michael Xavier" userId="S::antonette.shibani@uts.edu.au::e44f7b12-7db7-4086-ac68-7e34841f4259" providerId="AD" clId="Web-{2FB3AFF3-DE4E-1ED0-CB9B-C0BD749215E8}" dt="2022-09-14T05:34:22.726" v="493" actId="20577"/>
          <ac:spMkLst>
            <pc:docMk/>
            <pc:sldMk cId="330322585" sldId="277"/>
            <ac:spMk id="224" creationId="{C0868C01-7827-BD82-4A29-C013A321C000}"/>
          </ac:spMkLst>
        </pc:spChg>
      </pc:sldChg>
      <pc:sldChg chg="add del replId">
        <pc:chgData name="Shibani Aileen Shibani Michael Xavier" userId="S::antonette.shibani@uts.edu.au::e44f7b12-7db7-4086-ac68-7e34841f4259" providerId="AD" clId="Web-{2FB3AFF3-DE4E-1ED0-CB9B-C0BD749215E8}" dt="2022-09-14T04:36:35.861" v="144"/>
        <pc:sldMkLst>
          <pc:docMk/>
          <pc:sldMk cId="3388512841" sldId="277"/>
        </pc:sldMkLst>
      </pc:sldChg>
      <pc:sldChg chg="addSp delSp modSp add replId delAnim">
        <pc:chgData name="Shibani Aileen Shibani Michael Xavier" userId="S::antonette.shibani@uts.edu.au::e44f7b12-7db7-4086-ac68-7e34841f4259" providerId="AD" clId="Web-{2FB3AFF3-DE4E-1ED0-CB9B-C0BD749215E8}" dt="2022-09-14T05:42:04.329" v="612" actId="20577"/>
        <pc:sldMkLst>
          <pc:docMk/>
          <pc:sldMk cId="4127665607" sldId="278"/>
        </pc:sldMkLst>
        <pc:spChg chg="mod">
          <ac:chgData name="Shibani Aileen Shibani Michael Xavier" userId="S::antonette.shibani@uts.edu.au::e44f7b12-7db7-4086-ac68-7e34841f4259" providerId="AD" clId="Web-{2FB3AFF3-DE4E-1ED0-CB9B-C0BD749215E8}" dt="2022-09-14T05:24:07.214" v="446" actId="20577"/>
          <ac:spMkLst>
            <pc:docMk/>
            <pc:sldMk cId="4127665607" sldId="278"/>
            <ac:spMk id="2" creationId="{E67A8940-4343-65DE-6740-11A182930477}"/>
          </ac:spMkLst>
        </pc:spChg>
        <pc:spChg chg="add mod">
          <ac:chgData name="Shibani Aileen Shibani Michael Xavier" userId="S::antonette.shibani@uts.edu.au::e44f7b12-7db7-4086-ac68-7e34841f4259" providerId="AD" clId="Web-{2FB3AFF3-DE4E-1ED0-CB9B-C0BD749215E8}" dt="2022-09-14T05:41:54.438" v="609" actId="14100"/>
          <ac:spMkLst>
            <pc:docMk/>
            <pc:sldMk cId="4127665607" sldId="278"/>
            <ac:spMk id="12" creationId="{8ABFD7D0-8745-4398-0DF0-83C51E12B4C4}"/>
          </ac:spMkLst>
        </pc:spChg>
        <pc:spChg chg="add mod">
          <ac:chgData name="Shibani Aileen Shibani Michael Xavier" userId="S::antonette.shibani@uts.edu.au::e44f7b12-7db7-4086-ac68-7e34841f4259" providerId="AD" clId="Web-{2FB3AFF3-DE4E-1ED0-CB9B-C0BD749215E8}" dt="2022-09-14T05:40:34.281" v="586" actId="14100"/>
          <ac:spMkLst>
            <pc:docMk/>
            <pc:sldMk cId="4127665607" sldId="278"/>
            <ac:spMk id="13" creationId="{05A777D1-D3B4-B750-978B-FEEF0F668B74}"/>
          </ac:spMkLst>
        </pc:spChg>
        <pc:spChg chg="del">
          <ac:chgData name="Shibani Aileen Shibani Michael Xavier" userId="S::antonette.shibani@uts.edu.au::e44f7b12-7db7-4086-ac68-7e34841f4259" providerId="AD" clId="Web-{2FB3AFF3-DE4E-1ED0-CB9B-C0BD749215E8}" dt="2022-09-14T05:34:44.211" v="496"/>
          <ac:spMkLst>
            <pc:docMk/>
            <pc:sldMk cId="4127665607" sldId="278"/>
            <ac:spMk id="15" creationId="{99DFAEEB-8239-004D-E8D1-9E400C25D243}"/>
          </ac:spMkLst>
        </pc:spChg>
        <pc:spChg chg="add mod">
          <ac:chgData name="Shibani Aileen Shibani Michael Xavier" userId="S::antonette.shibani@uts.edu.au::e44f7b12-7db7-4086-ac68-7e34841f4259" providerId="AD" clId="Web-{2FB3AFF3-DE4E-1ED0-CB9B-C0BD749215E8}" dt="2022-09-14T05:41:42.782" v="607" actId="20577"/>
          <ac:spMkLst>
            <pc:docMk/>
            <pc:sldMk cId="4127665607" sldId="278"/>
            <ac:spMk id="22" creationId="{5A4CD3BC-9E13-22DB-02CB-CA3C7731F5E2}"/>
          </ac:spMkLst>
        </pc:spChg>
        <pc:spChg chg="mod topLvl">
          <ac:chgData name="Shibani Aileen Shibani Michael Xavier" userId="S::antonette.shibani@uts.edu.au::e44f7b12-7db7-4086-ac68-7e34841f4259" providerId="AD" clId="Web-{2FB3AFF3-DE4E-1ED0-CB9B-C0BD749215E8}" dt="2022-09-14T05:42:04.329" v="612" actId="20577"/>
          <ac:spMkLst>
            <pc:docMk/>
            <pc:sldMk cId="4127665607" sldId="278"/>
            <ac:spMk id="214" creationId="{5A95A32B-B327-10BA-A0AB-8DA987C9D78F}"/>
          </ac:spMkLst>
        </pc:spChg>
        <pc:spChg chg="del">
          <ac:chgData name="Shibani Aileen Shibani Michael Xavier" userId="S::antonette.shibani@uts.edu.au::e44f7b12-7db7-4086-ac68-7e34841f4259" providerId="AD" clId="Web-{2FB3AFF3-DE4E-1ED0-CB9B-C0BD749215E8}" dt="2022-09-14T05:35:08.790" v="500"/>
          <ac:spMkLst>
            <pc:docMk/>
            <pc:sldMk cId="4127665607" sldId="278"/>
            <ac:spMk id="218" creationId="{EBABB293-F6F9-51D4-4845-085255092D0A}"/>
          </ac:spMkLst>
        </pc:spChg>
        <pc:spChg chg="del topLvl">
          <ac:chgData name="Shibani Aileen Shibani Michael Xavier" userId="S::antonette.shibani@uts.edu.au::e44f7b12-7db7-4086-ac68-7e34841f4259" providerId="AD" clId="Web-{2FB3AFF3-DE4E-1ED0-CB9B-C0BD749215E8}" dt="2022-09-14T05:35:16.962" v="502"/>
          <ac:spMkLst>
            <pc:docMk/>
            <pc:sldMk cId="4127665607" sldId="278"/>
            <ac:spMk id="220" creationId="{171549DE-EC20-BA4C-D4C5-AAA906E778D2}"/>
          </ac:spMkLst>
        </pc:spChg>
        <pc:spChg chg="del mod topLvl">
          <ac:chgData name="Shibani Aileen Shibani Michael Xavier" userId="S::antonette.shibani@uts.edu.au::e44f7b12-7db7-4086-ac68-7e34841f4259" providerId="AD" clId="Web-{2FB3AFF3-DE4E-1ED0-CB9B-C0BD749215E8}" dt="2022-09-14T05:39:16.123" v="550"/>
          <ac:spMkLst>
            <pc:docMk/>
            <pc:sldMk cId="4127665607" sldId="278"/>
            <ac:spMk id="221" creationId="{4ADDDC1F-46F8-3718-F9F3-2A972B966681}"/>
          </ac:spMkLst>
        </pc:spChg>
        <pc:spChg chg="del mod topLvl">
          <ac:chgData name="Shibani Aileen Shibani Michael Xavier" userId="S::antonette.shibani@uts.edu.au::e44f7b12-7db7-4086-ac68-7e34841f4259" providerId="AD" clId="Web-{2FB3AFF3-DE4E-1ED0-CB9B-C0BD749215E8}" dt="2022-09-14T05:38:09.137" v="534"/>
          <ac:spMkLst>
            <pc:docMk/>
            <pc:sldMk cId="4127665607" sldId="278"/>
            <ac:spMk id="222" creationId="{6A671353-6AC1-FA65-3F63-9CDAEC3DAAA1}"/>
          </ac:spMkLst>
        </pc:spChg>
        <pc:spChg chg="del topLvl">
          <ac:chgData name="Shibani Aileen Shibani Michael Xavier" userId="S::antonette.shibani@uts.edu.au::e44f7b12-7db7-4086-ac68-7e34841f4259" providerId="AD" clId="Web-{2FB3AFF3-DE4E-1ED0-CB9B-C0BD749215E8}" dt="2022-09-14T05:37:01.042" v="517"/>
          <ac:spMkLst>
            <pc:docMk/>
            <pc:sldMk cId="4127665607" sldId="278"/>
            <ac:spMk id="224" creationId="{C0868C01-7827-BD82-4A29-C013A321C000}"/>
          </ac:spMkLst>
        </pc:spChg>
        <pc:grpChg chg="del">
          <ac:chgData name="Shibani Aileen Shibani Michael Xavier" userId="S::antonette.shibani@uts.edu.au::e44f7b12-7db7-4086-ac68-7e34841f4259" providerId="AD" clId="Web-{2FB3AFF3-DE4E-1ED0-CB9B-C0BD749215E8}" dt="2022-09-14T05:35:05.415" v="499"/>
          <ac:grpSpMkLst>
            <pc:docMk/>
            <pc:sldMk cId="4127665607" sldId="278"/>
            <ac:grpSpMk id="8" creationId="{D95A4923-D317-6B58-0A74-2AB94774833A}"/>
          </ac:grpSpMkLst>
        </pc:grpChg>
        <pc:grpChg chg="del">
          <ac:chgData name="Shibani Aileen Shibani Michael Xavier" userId="S::antonette.shibani@uts.edu.au::e44f7b12-7db7-4086-ac68-7e34841f4259" providerId="AD" clId="Web-{2FB3AFF3-DE4E-1ED0-CB9B-C0BD749215E8}" dt="2022-09-14T05:34:42.649" v="495"/>
          <ac:grpSpMkLst>
            <pc:docMk/>
            <pc:sldMk cId="4127665607" sldId="278"/>
            <ac:grpSpMk id="9" creationId="{AB61FCBD-1AB6-DAA3-10FE-1F9B5FB6CCA9}"/>
          </ac:grpSpMkLst>
        </pc:grpChg>
        <pc:grpChg chg="del">
          <ac:chgData name="Shibani Aileen Shibani Michael Xavier" userId="S::antonette.shibani@uts.edu.au::e44f7b12-7db7-4086-ac68-7e34841f4259" providerId="AD" clId="Web-{2FB3AFF3-DE4E-1ED0-CB9B-C0BD749215E8}" dt="2022-09-14T05:34:46.883" v="497"/>
          <ac:grpSpMkLst>
            <pc:docMk/>
            <pc:sldMk cId="4127665607" sldId="278"/>
            <ac:grpSpMk id="11" creationId="{86EFBF55-81EA-D63E-DA09-47F2E2BA51B2}"/>
          </ac:grpSpMkLst>
        </pc:grpChg>
        <pc:grpChg chg="del topLvl">
          <ac:chgData name="Shibani Aileen Shibani Michael Xavier" userId="S::antonette.shibani@uts.edu.au::e44f7b12-7db7-4086-ac68-7e34841f4259" providerId="AD" clId="Web-{2FB3AFF3-DE4E-1ED0-CB9B-C0BD749215E8}" dt="2022-09-14T05:35:14.306" v="501"/>
          <ac:grpSpMkLst>
            <pc:docMk/>
            <pc:sldMk cId="4127665607" sldId="278"/>
            <ac:grpSpMk id="16" creationId="{071ACADF-9A4E-4D5D-AF18-BDFE8397720C}"/>
          </ac:grpSpMkLst>
        </pc:grpChg>
      </pc:sldChg>
      <pc:sldChg chg="modSp add replId">
        <pc:chgData name="Shibani Aileen Shibani Michael Xavier" userId="S::antonette.shibani@uts.edu.au::e44f7b12-7db7-4086-ac68-7e34841f4259" providerId="AD" clId="Web-{2FB3AFF3-DE4E-1ED0-CB9B-C0BD749215E8}" dt="2022-09-14T05:48:43.728" v="658" actId="20577"/>
        <pc:sldMkLst>
          <pc:docMk/>
          <pc:sldMk cId="3825100833" sldId="279"/>
        </pc:sldMkLst>
        <pc:spChg chg="mod">
          <ac:chgData name="Shibani Aileen Shibani Michael Xavier" userId="S::antonette.shibani@uts.edu.au::e44f7b12-7db7-4086-ac68-7e34841f4259" providerId="AD" clId="Web-{2FB3AFF3-DE4E-1ED0-CB9B-C0BD749215E8}" dt="2022-09-14T05:42:50.768" v="616" actId="20577"/>
          <ac:spMkLst>
            <pc:docMk/>
            <pc:sldMk cId="3825100833" sldId="279"/>
            <ac:spMk id="2" creationId="{E67A8940-4343-65DE-6740-11A182930477}"/>
          </ac:spMkLst>
        </pc:spChg>
        <pc:spChg chg="mod">
          <ac:chgData name="Shibani Aileen Shibani Michael Xavier" userId="S::antonette.shibani@uts.edu.au::e44f7b12-7db7-4086-ac68-7e34841f4259" providerId="AD" clId="Web-{2FB3AFF3-DE4E-1ED0-CB9B-C0BD749215E8}" dt="2022-09-14T05:45:40.099" v="628" actId="20577"/>
          <ac:spMkLst>
            <pc:docMk/>
            <pc:sldMk cId="3825100833" sldId="279"/>
            <ac:spMk id="12" creationId="{8ABFD7D0-8745-4398-0DF0-83C51E12B4C4}"/>
          </ac:spMkLst>
        </pc:spChg>
        <pc:spChg chg="mod">
          <ac:chgData name="Shibani Aileen Shibani Michael Xavier" userId="S::antonette.shibani@uts.edu.au::e44f7b12-7db7-4086-ac68-7e34841f4259" providerId="AD" clId="Web-{2FB3AFF3-DE4E-1ED0-CB9B-C0BD749215E8}" dt="2022-09-14T05:46:57.366" v="639" actId="14100"/>
          <ac:spMkLst>
            <pc:docMk/>
            <pc:sldMk cId="3825100833" sldId="279"/>
            <ac:spMk id="13" creationId="{05A777D1-D3B4-B750-978B-FEEF0F668B74}"/>
          </ac:spMkLst>
        </pc:spChg>
        <pc:spChg chg="mod">
          <ac:chgData name="Shibani Aileen Shibani Michael Xavier" userId="S::antonette.shibani@uts.edu.au::e44f7b12-7db7-4086-ac68-7e34841f4259" providerId="AD" clId="Web-{2FB3AFF3-DE4E-1ED0-CB9B-C0BD749215E8}" dt="2022-09-14T05:48:43.728" v="658" actId="20577"/>
          <ac:spMkLst>
            <pc:docMk/>
            <pc:sldMk cId="3825100833" sldId="279"/>
            <ac:spMk id="22" creationId="{5A4CD3BC-9E13-22DB-02CB-CA3C7731F5E2}"/>
          </ac:spMkLst>
        </pc:spChg>
        <pc:spChg chg="mod">
          <ac:chgData name="Shibani Aileen Shibani Michael Xavier" userId="S::antonette.shibani@uts.edu.au::e44f7b12-7db7-4086-ac68-7e34841f4259" providerId="AD" clId="Web-{2FB3AFF3-DE4E-1ED0-CB9B-C0BD749215E8}" dt="2022-09-14T05:45:08.099" v="620" actId="20577"/>
          <ac:spMkLst>
            <pc:docMk/>
            <pc:sldMk cId="3825100833" sldId="279"/>
            <ac:spMk id="214" creationId="{5A95A32B-B327-10BA-A0AB-8DA987C9D78F}"/>
          </ac:spMkLst>
        </pc:spChg>
      </pc:sldChg>
    </pc:docChg>
  </pc:docChgLst>
  <pc:docChgLst>
    <pc:chgData name="Shibani Aileen Shibani Michael Xavier" userId="S::antonette.shibani@uts.edu.au::e44f7b12-7db7-4086-ac68-7e34841f4259" providerId="AD" clId="Web-{3E8F53A4-1946-1EED-6462-21DDEDE6C8A0}"/>
    <pc:docChg chg="delSld">
      <pc:chgData name="Shibani Aileen Shibani Michael Xavier" userId="S::antonette.shibani@uts.edu.au::e44f7b12-7db7-4086-ac68-7e34841f4259" providerId="AD" clId="Web-{3E8F53A4-1946-1EED-6462-21DDEDE6C8A0}" dt="2022-09-14T06:34:39.729" v="0"/>
      <pc:docMkLst>
        <pc:docMk/>
      </pc:docMkLst>
      <pc:sldChg chg="del">
        <pc:chgData name="Shibani Aileen Shibani Michael Xavier" userId="S::antonette.shibani@uts.edu.au::e44f7b12-7db7-4086-ac68-7e34841f4259" providerId="AD" clId="Web-{3E8F53A4-1946-1EED-6462-21DDEDE6C8A0}" dt="2022-09-14T06:34:39.729" v="0"/>
        <pc:sldMkLst>
          <pc:docMk/>
          <pc:sldMk cId="377178804" sldId="274"/>
        </pc:sldMkLst>
      </pc:sldChg>
    </pc:docChg>
  </pc:docChgLst>
  <pc:docChgLst>
    <pc:chgData name="Shibani Aileen Shibani Michael Xavier" userId="S::antonette.shibani@uts.edu.au::e44f7b12-7db7-4086-ac68-7e34841f4259" providerId="AD" clId="Web-{25A212D6-645D-780E-4360-5F604FDE06DF}"/>
    <pc:docChg chg="addSld modSld">
      <pc:chgData name="Shibani Aileen Shibani Michael Xavier" userId="S::antonette.shibani@uts.edu.au::e44f7b12-7db7-4086-ac68-7e34841f4259" providerId="AD" clId="Web-{25A212D6-645D-780E-4360-5F604FDE06DF}" dt="2022-09-13T04:30:05.156" v="34"/>
      <pc:docMkLst>
        <pc:docMk/>
      </pc:docMkLst>
      <pc:sldChg chg="modNotes">
        <pc:chgData name="Shibani Aileen Shibani Michael Xavier" userId="S::antonette.shibani@uts.edu.au::e44f7b12-7db7-4086-ac68-7e34841f4259" providerId="AD" clId="Web-{25A212D6-645D-780E-4360-5F604FDE06DF}" dt="2022-09-13T04:30:05.156" v="34"/>
        <pc:sldMkLst>
          <pc:docMk/>
          <pc:sldMk cId="2920343800" sldId="263"/>
        </pc:sldMkLst>
      </pc:sldChg>
    </pc:docChg>
  </pc:docChgLst>
  <pc:docChgLst>
    <pc:chgData name="Simon Knight" userId="9061304c-fc0b-448c-b339-58b2ccbf8fd2" providerId="ADAL" clId="{85EB56F4-23C6-4EFF-A474-578AF4F47E46}"/>
    <pc:docChg chg="undo custSel addSld delSld modSld sldOrd">
      <pc:chgData name="Simon Knight" userId="9061304c-fc0b-448c-b339-58b2ccbf8fd2" providerId="ADAL" clId="{85EB56F4-23C6-4EFF-A474-578AF4F47E46}" dt="2022-09-15T03:34:38.088" v="2917" actId="20577"/>
      <pc:docMkLst>
        <pc:docMk/>
      </pc:docMkLst>
      <pc:sldChg chg="del">
        <pc:chgData name="Simon Knight" userId="9061304c-fc0b-448c-b339-58b2ccbf8fd2" providerId="ADAL" clId="{85EB56F4-23C6-4EFF-A474-578AF4F47E46}" dt="2022-09-14T06:55:49.283" v="341" actId="2696"/>
        <pc:sldMkLst>
          <pc:docMk/>
          <pc:sldMk cId="2807415074" sldId="256"/>
        </pc:sldMkLst>
      </pc:sldChg>
      <pc:sldChg chg="addSp delSp modSp del">
        <pc:chgData name="Simon Knight" userId="9061304c-fc0b-448c-b339-58b2ccbf8fd2" providerId="ADAL" clId="{85EB56F4-23C6-4EFF-A474-578AF4F47E46}" dt="2022-09-14T06:49:30.251" v="340" actId="2696"/>
        <pc:sldMkLst>
          <pc:docMk/>
          <pc:sldMk cId="3122852771" sldId="257"/>
        </pc:sldMkLst>
        <pc:spChg chg="del">
          <ac:chgData name="Simon Knight" userId="9061304c-fc0b-448c-b339-58b2ccbf8fd2" providerId="ADAL" clId="{85EB56F4-23C6-4EFF-A474-578AF4F47E46}" dt="2022-09-14T06:46:05.779" v="233"/>
          <ac:spMkLst>
            <pc:docMk/>
            <pc:sldMk cId="3122852771" sldId="257"/>
            <ac:spMk id="3" creationId="{51C37968-BF48-4ACA-9A88-409E6EACC1F7}"/>
          </ac:spMkLst>
        </pc:spChg>
        <pc:spChg chg="add mod">
          <ac:chgData name="Simon Knight" userId="9061304c-fc0b-448c-b339-58b2ccbf8fd2" providerId="ADAL" clId="{85EB56F4-23C6-4EFF-A474-578AF4F47E46}" dt="2022-09-14T06:46:05.779" v="233"/>
          <ac:spMkLst>
            <pc:docMk/>
            <pc:sldMk cId="3122852771" sldId="257"/>
            <ac:spMk id="4" creationId="{6D14903E-96A4-4A22-BE75-181F279DB548}"/>
          </ac:spMkLst>
        </pc:spChg>
      </pc:sldChg>
      <pc:sldChg chg="addSp delSp modSp ord">
        <pc:chgData name="Simon Knight" userId="9061304c-fc0b-448c-b339-58b2ccbf8fd2" providerId="ADAL" clId="{85EB56F4-23C6-4EFF-A474-578AF4F47E46}" dt="2022-09-14T07:32:47.346" v="2074" actId="20577"/>
        <pc:sldMkLst>
          <pc:docMk/>
          <pc:sldMk cId="631052873" sldId="258"/>
        </pc:sldMkLst>
        <pc:spChg chg="del">
          <ac:chgData name="Simon Knight" userId="9061304c-fc0b-448c-b339-58b2ccbf8fd2" providerId="ADAL" clId="{85EB56F4-23C6-4EFF-A474-578AF4F47E46}" dt="2022-09-14T07:32:16.562" v="2066"/>
          <ac:spMkLst>
            <pc:docMk/>
            <pc:sldMk cId="631052873" sldId="258"/>
            <ac:spMk id="2" creationId="{94D30A3E-A942-4890-8862-F6C506BDFC46}"/>
          </ac:spMkLst>
        </pc:spChg>
        <pc:spChg chg="mod">
          <ac:chgData name="Simon Knight" userId="9061304c-fc0b-448c-b339-58b2ccbf8fd2" providerId="ADAL" clId="{85EB56F4-23C6-4EFF-A474-578AF4F47E46}" dt="2022-09-14T07:32:47.346" v="2074" actId="20577"/>
          <ac:spMkLst>
            <pc:docMk/>
            <pc:sldMk cId="631052873" sldId="258"/>
            <ac:spMk id="3" creationId="{F06D7DD9-7130-4EE0-94B1-E27F6E4EFA3C}"/>
          </ac:spMkLst>
        </pc:spChg>
        <pc:spChg chg="add del mod">
          <ac:chgData name="Simon Knight" userId="9061304c-fc0b-448c-b339-58b2ccbf8fd2" providerId="ADAL" clId="{85EB56F4-23C6-4EFF-A474-578AF4F47E46}" dt="2022-09-14T07:32:20.481" v="2067" actId="478"/>
          <ac:spMkLst>
            <pc:docMk/>
            <pc:sldMk cId="631052873" sldId="258"/>
            <ac:spMk id="4" creationId="{A7DEE521-AF43-4F6E-94A7-44F39E995930}"/>
          </ac:spMkLst>
        </pc:spChg>
      </pc:sldChg>
      <pc:sldChg chg="addSp delSp modSp ord">
        <pc:chgData name="Simon Knight" userId="9061304c-fc0b-448c-b339-58b2ccbf8fd2" providerId="ADAL" clId="{85EB56F4-23C6-4EFF-A474-578AF4F47E46}" dt="2022-09-14T09:19:52.535" v="2452" actId="1076"/>
        <pc:sldMkLst>
          <pc:docMk/>
          <pc:sldMk cId="2575903979" sldId="259"/>
        </pc:sldMkLst>
        <pc:spChg chg="del">
          <ac:chgData name="Simon Knight" userId="9061304c-fc0b-448c-b339-58b2ccbf8fd2" providerId="ADAL" clId="{85EB56F4-23C6-4EFF-A474-578AF4F47E46}" dt="2022-09-14T09:15:51.107" v="2339" actId="478"/>
          <ac:spMkLst>
            <pc:docMk/>
            <pc:sldMk cId="2575903979" sldId="259"/>
            <ac:spMk id="2" creationId="{186E974B-0793-40AC-A059-2AD6CD870BCC}"/>
          </ac:spMkLst>
        </pc:spChg>
        <pc:spChg chg="mod">
          <ac:chgData name="Simon Knight" userId="9061304c-fc0b-448c-b339-58b2ccbf8fd2" providerId="ADAL" clId="{85EB56F4-23C6-4EFF-A474-578AF4F47E46}" dt="2022-09-14T09:19:52.535" v="2452" actId="1076"/>
          <ac:spMkLst>
            <pc:docMk/>
            <pc:sldMk cId="2575903979" sldId="259"/>
            <ac:spMk id="3" creationId="{FAA64F2B-671A-48ED-8552-EBB49A8A031D}"/>
          </ac:spMkLst>
        </pc:spChg>
        <pc:spChg chg="add mod">
          <ac:chgData name="Simon Knight" userId="9061304c-fc0b-448c-b339-58b2ccbf8fd2" providerId="ADAL" clId="{85EB56F4-23C6-4EFF-A474-578AF4F47E46}" dt="2022-09-14T09:16:11.868" v="2352" actId="1076"/>
          <ac:spMkLst>
            <pc:docMk/>
            <pc:sldMk cId="2575903979" sldId="259"/>
            <ac:spMk id="15" creationId="{2687B755-BA8A-43A9-9198-D3CBA0F4D07B}"/>
          </ac:spMkLst>
        </pc:spChg>
        <pc:spChg chg="add mod">
          <ac:chgData name="Simon Knight" userId="9061304c-fc0b-448c-b339-58b2ccbf8fd2" providerId="ADAL" clId="{85EB56F4-23C6-4EFF-A474-578AF4F47E46}" dt="2022-09-14T09:18:32.185" v="2415" actId="1076"/>
          <ac:spMkLst>
            <pc:docMk/>
            <pc:sldMk cId="2575903979" sldId="259"/>
            <ac:spMk id="30" creationId="{3561D387-B085-428E-9140-C3595FF12DDE}"/>
          </ac:spMkLst>
        </pc:spChg>
        <pc:spChg chg="add mod">
          <ac:chgData name="Simon Knight" userId="9061304c-fc0b-448c-b339-58b2ccbf8fd2" providerId="ADAL" clId="{85EB56F4-23C6-4EFF-A474-578AF4F47E46}" dt="2022-09-14T09:18:51.464" v="2438" actId="1076"/>
          <ac:spMkLst>
            <pc:docMk/>
            <pc:sldMk cId="2575903979" sldId="259"/>
            <ac:spMk id="31" creationId="{403EBCD3-2C79-4140-965E-2515C1921801}"/>
          </ac:spMkLst>
        </pc:spChg>
        <pc:picChg chg="add mod">
          <ac:chgData name="Simon Knight" userId="9061304c-fc0b-448c-b339-58b2ccbf8fd2" providerId="ADAL" clId="{85EB56F4-23C6-4EFF-A474-578AF4F47E46}" dt="2022-09-14T09:15:47.398" v="2338" actId="1076"/>
          <ac:picMkLst>
            <pc:docMk/>
            <pc:sldMk cId="2575903979" sldId="259"/>
            <ac:picMk id="5" creationId="{E795A51A-E31C-49EC-B5DE-7896D8985B47}"/>
          </ac:picMkLst>
        </pc:picChg>
        <pc:picChg chg="add mod">
          <ac:chgData name="Simon Knight" userId="9061304c-fc0b-448c-b339-58b2ccbf8fd2" providerId="ADAL" clId="{85EB56F4-23C6-4EFF-A474-578AF4F47E46}" dt="2022-09-14T09:17:46.182" v="2377" actId="1076"/>
          <ac:picMkLst>
            <pc:docMk/>
            <pc:sldMk cId="2575903979" sldId="259"/>
            <ac:picMk id="7" creationId="{8AC0FA33-E6AB-4D34-8A9F-B0D4FC07ABF8}"/>
          </ac:picMkLst>
        </pc:picChg>
        <pc:picChg chg="add mod">
          <ac:chgData name="Simon Knight" userId="9061304c-fc0b-448c-b339-58b2ccbf8fd2" providerId="ADAL" clId="{85EB56F4-23C6-4EFF-A474-578AF4F47E46}" dt="2022-09-14T09:15:47.398" v="2338" actId="1076"/>
          <ac:picMkLst>
            <pc:docMk/>
            <pc:sldMk cId="2575903979" sldId="259"/>
            <ac:picMk id="9" creationId="{D12B3623-A9C9-47D2-9090-3BAEB80F139F}"/>
          </ac:picMkLst>
        </pc:picChg>
        <pc:picChg chg="add mod">
          <ac:chgData name="Simon Knight" userId="9061304c-fc0b-448c-b339-58b2ccbf8fd2" providerId="ADAL" clId="{85EB56F4-23C6-4EFF-A474-578AF4F47E46}" dt="2022-09-14T09:17:50.995" v="2379" actId="1076"/>
          <ac:picMkLst>
            <pc:docMk/>
            <pc:sldMk cId="2575903979" sldId="259"/>
            <ac:picMk id="10" creationId="{C93B834E-82EC-47F8-B4B4-A7742BAE6D1E}"/>
          </ac:picMkLst>
        </pc:picChg>
        <pc:picChg chg="add mod">
          <ac:chgData name="Simon Knight" userId="9061304c-fc0b-448c-b339-58b2ccbf8fd2" providerId="ADAL" clId="{85EB56F4-23C6-4EFF-A474-578AF4F47E46}" dt="2022-09-14T09:17:49.059" v="2378" actId="1076"/>
          <ac:picMkLst>
            <pc:docMk/>
            <pc:sldMk cId="2575903979" sldId="259"/>
            <ac:picMk id="11" creationId="{0C0E7645-ABFA-4423-B15A-0B3329B2677D}"/>
          </ac:picMkLst>
        </pc:picChg>
        <pc:picChg chg="add mod">
          <ac:chgData name="Simon Knight" userId="9061304c-fc0b-448c-b339-58b2ccbf8fd2" providerId="ADAL" clId="{85EB56F4-23C6-4EFF-A474-578AF4F47E46}" dt="2022-09-14T09:17:55.278" v="2381" actId="1076"/>
          <ac:picMkLst>
            <pc:docMk/>
            <pc:sldMk cId="2575903979" sldId="259"/>
            <ac:picMk id="12" creationId="{AFB3B758-8D77-4905-82F0-5146F772A4AA}"/>
          </ac:picMkLst>
        </pc:picChg>
        <pc:picChg chg="add mod">
          <ac:chgData name="Simon Knight" userId="9061304c-fc0b-448c-b339-58b2ccbf8fd2" providerId="ADAL" clId="{85EB56F4-23C6-4EFF-A474-578AF4F47E46}" dt="2022-09-14T09:17:53.294" v="2380" actId="1076"/>
          <ac:picMkLst>
            <pc:docMk/>
            <pc:sldMk cId="2575903979" sldId="259"/>
            <ac:picMk id="13" creationId="{707DBA2D-5168-4277-9605-59FABAC1C4D9}"/>
          </ac:picMkLst>
        </pc:picChg>
        <pc:picChg chg="add mod">
          <ac:chgData name="Simon Knight" userId="9061304c-fc0b-448c-b339-58b2ccbf8fd2" providerId="ADAL" clId="{85EB56F4-23C6-4EFF-A474-578AF4F47E46}" dt="2022-09-14T09:17:57.508" v="2382" actId="1076"/>
          <ac:picMkLst>
            <pc:docMk/>
            <pc:sldMk cId="2575903979" sldId="259"/>
            <ac:picMk id="14" creationId="{CA015B17-BBED-4B87-9EC7-D658D570E717}"/>
          </ac:picMkLst>
        </pc:picChg>
        <pc:cxnChg chg="add mod">
          <ac:chgData name="Simon Knight" userId="9061304c-fc0b-448c-b339-58b2ccbf8fd2" providerId="ADAL" clId="{85EB56F4-23C6-4EFF-A474-578AF4F47E46}" dt="2022-09-14T09:17:25.260" v="2371" actId="1076"/>
          <ac:cxnSpMkLst>
            <pc:docMk/>
            <pc:sldMk cId="2575903979" sldId="259"/>
            <ac:cxnSpMk id="17" creationId="{85BB3B78-7823-4469-9458-A4A1AB0E96F4}"/>
          </ac:cxnSpMkLst>
        </pc:cxnChg>
        <pc:cxnChg chg="add mod">
          <ac:chgData name="Simon Knight" userId="9061304c-fc0b-448c-b339-58b2ccbf8fd2" providerId="ADAL" clId="{85EB56F4-23C6-4EFF-A474-578AF4F47E46}" dt="2022-09-14T09:17:27.947" v="2372" actId="1076"/>
          <ac:cxnSpMkLst>
            <pc:docMk/>
            <pc:sldMk cId="2575903979" sldId="259"/>
            <ac:cxnSpMk id="18" creationId="{F8791B2B-CBB3-43E9-B2AD-130C0AEED593}"/>
          </ac:cxnSpMkLst>
        </pc:cxnChg>
        <pc:cxnChg chg="add mod">
          <ac:chgData name="Simon Knight" userId="9061304c-fc0b-448c-b339-58b2ccbf8fd2" providerId="ADAL" clId="{85EB56F4-23C6-4EFF-A474-578AF4F47E46}" dt="2022-09-14T09:17:33.315" v="2373" actId="14100"/>
          <ac:cxnSpMkLst>
            <pc:docMk/>
            <pc:sldMk cId="2575903979" sldId="259"/>
            <ac:cxnSpMk id="19" creationId="{C183975D-6AAC-4647-B31C-208A70794028}"/>
          </ac:cxnSpMkLst>
        </pc:cxnChg>
        <pc:cxnChg chg="add mod">
          <ac:chgData name="Simon Knight" userId="9061304c-fc0b-448c-b339-58b2ccbf8fd2" providerId="ADAL" clId="{85EB56F4-23C6-4EFF-A474-578AF4F47E46}" dt="2022-09-14T09:17:43.405" v="2376" actId="1076"/>
          <ac:cxnSpMkLst>
            <pc:docMk/>
            <pc:sldMk cId="2575903979" sldId="259"/>
            <ac:cxnSpMk id="20" creationId="{A3D0C0F5-CEAC-474C-8A36-279BD9992DE6}"/>
          </ac:cxnSpMkLst>
        </pc:cxnChg>
        <pc:cxnChg chg="add mod">
          <ac:chgData name="Simon Knight" userId="9061304c-fc0b-448c-b339-58b2ccbf8fd2" providerId="ADAL" clId="{85EB56F4-23C6-4EFF-A474-578AF4F47E46}" dt="2022-09-14T09:17:13.677" v="2369" actId="1076"/>
          <ac:cxnSpMkLst>
            <pc:docMk/>
            <pc:sldMk cId="2575903979" sldId="259"/>
            <ac:cxnSpMk id="21" creationId="{14CDE965-F60D-45FB-B338-3201722ECDBF}"/>
          </ac:cxnSpMkLst>
        </pc:cxnChg>
        <pc:cxnChg chg="add mod">
          <ac:chgData name="Simon Knight" userId="9061304c-fc0b-448c-b339-58b2ccbf8fd2" providerId="ADAL" clId="{85EB56F4-23C6-4EFF-A474-578AF4F47E46}" dt="2022-09-14T09:17:05.380" v="2367" actId="1076"/>
          <ac:cxnSpMkLst>
            <pc:docMk/>
            <pc:sldMk cId="2575903979" sldId="259"/>
            <ac:cxnSpMk id="22" creationId="{3D208981-8AD7-4636-AAA0-AE12E7FAC268}"/>
          </ac:cxnSpMkLst>
        </pc:cxnChg>
      </pc:sldChg>
      <pc:sldChg chg="addSp delSp modSp ord">
        <pc:chgData name="Simon Knight" userId="9061304c-fc0b-448c-b339-58b2ccbf8fd2" providerId="ADAL" clId="{85EB56F4-23C6-4EFF-A474-578AF4F47E46}" dt="2022-09-14T09:23:43.843" v="2569" actId="20577"/>
        <pc:sldMkLst>
          <pc:docMk/>
          <pc:sldMk cId="193316595" sldId="260"/>
        </pc:sldMkLst>
        <pc:spChg chg="del">
          <ac:chgData name="Simon Knight" userId="9061304c-fc0b-448c-b339-58b2ccbf8fd2" providerId="ADAL" clId="{85EB56F4-23C6-4EFF-A474-578AF4F47E46}" dt="2022-09-14T09:22:11.943" v="2453" actId="478"/>
          <ac:spMkLst>
            <pc:docMk/>
            <pc:sldMk cId="193316595" sldId="260"/>
            <ac:spMk id="2" creationId="{186E974B-0793-40AC-A059-2AD6CD870BCC}"/>
          </ac:spMkLst>
        </pc:spChg>
        <pc:spChg chg="mod">
          <ac:chgData name="Simon Knight" userId="9061304c-fc0b-448c-b339-58b2ccbf8fd2" providerId="ADAL" clId="{85EB56F4-23C6-4EFF-A474-578AF4F47E46}" dt="2022-09-14T09:22:40.266" v="2477" actId="113"/>
          <ac:spMkLst>
            <pc:docMk/>
            <pc:sldMk cId="193316595" sldId="260"/>
            <ac:spMk id="3" creationId="{FAA64F2B-671A-48ED-8552-EBB49A8A031D}"/>
          </ac:spMkLst>
        </pc:spChg>
        <pc:spChg chg="add mod">
          <ac:chgData name="Simon Knight" userId="9061304c-fc0b-448c-b339-58b2ccbf8fd2" providerId="ADAL" clId="{85EB56F4-23C6-4EFF-A474-578AF4F47E46}" dt="2022-09-14T09:23:43.843" v="2569" actId="20577"/>
          <ac:spMkLst>
            <pc:docMk/>
            <pc:sldMk cId="193316595" sldId="260"/>
            <ac:spMk id="4" creationId="{38BBEA2E-8958-4817-98F9-9BC2E653AFAF}"/>
          </ac:spMkLst>
        </pc:spChg>
      </pc:sldChg>
      <pc:sldChg chg="addSp delSp modSp">
        <pc:chgData name="Simon Knight" userId="9061304c-fc0b-448c-b339-58b2ccbf8fd2" providerId="ADAL" clId="{85EB56F4-23C6-4EFF-A474-578AF4F47E46}" dt="2022-09-14T07:11:59.240" v="1170" actId="1076"/>
        <pc:sldMkLst>
          <pc:docMk/>
          <pc:sldMk cId="1186689918" sldId="262"/>
        </pc:sldMkLst>
        <pc:spChg chg="del">
          <ac:chgData name="Simon Knight" userId="9061304c-fc0b-448c-b339-58b2ccbf8fd2" providerId="ADAL" clId="{85EB56F4-23C6-4EFF-A474-578AF4F47E46}" dt="2022-09-14T07:08:21.409" v="952" actId="478"/>
          <ac:spMkLst>
            <pc:docMk/>
            <pc:sldMk cId="1186689918" sldId="262"/>
            <ac:spMk id="2" creationId="{EC47C932-7377-4CE8-BA84-50A6E7710D78}"/>
          </ac:spMkLst>
        </pc:spChg>
        <pc:spChg chg="mod">
          <ac:chgData name="Simon Knight" userId="9061304c-fc0b-448c-b339-58b2ccbf8fd2" providerId="ADAL" clId="{85EB56F4-23C6-4EFF-A474-578AF4F47E46}" dt="2022-09-14T07:09:39.586" v="1108" actId="20577"/>
          <ac:spMkLst>
            <pc:docMk/>
            <pc:sldMk cId="1186689918" sldId="262"/>
            <ac:spMk id="3" creationId="{51C37968-BF48-4ACA-9A88-409E6EACC1F7}"/>
          </ac:spMkLst>
        </pc:spChg>
        <pc:picChg chg="add mod">
          <ac:chgData name="Simon Knight" userId="9061304c-fc0b-448c-b339-58b2ccbf8fd2" providerId="ADAL" clId="{85EB56F4-23C6-4EFF-A474-578AF4F47E46}" dt="2022-09-14T07:11:59.240" v="1170" actId="1076"/>
          <ac:picMkLst>
            <pc:docMk/>
            <pc:sldMk cId="1186689918" sldId="262"/>
            <ac:picMk id="4" creationId="{3174E7FA-5D24-4565-90AE-5DDE2D3818FB}"/>
          </ac:picMkLst>
        </pc:picChg>
      </pc:sldChg>
      <pc:sldChg chg="modSp modNotesTx">
        <pc:chgData name="Simon Knight" userId="9061304c-fc0b-448c-b339-58b2ccbf8fd2" providerId="ADAL" clId="{85EB56F4-23C6-4EFF-A474-578AF4F47E46}" dt="2022-09-14T07:21:40.003" v="1720" actId="113"/>
        <pc:sldMkLst>
          <pc:docMk/>
          <pc:sldMk cId="2417449288" sldId="264"/>
        </pc:sldMkLst>
        <pc:spChg chg="mod">
          <ac:chgData name="Simon Knight" userId="9061304c-fc0b-448c-b339-58b2ccbf8fd2" providerId="ADAL" clId="{85EB56F4-23C6-4EFF-A474-578AF4F47E46}" dt="2022-09-14T07:11:16.018" v="1165" actId="255"/>
          <ac:spMkLst>
            <pc:docMk/>
            <pc:sldMk cId="2417449288" sldId="264"/>
            <ac:spMk id="2" creationId="{4611D9FB-E359-4FC6-8994-8B1551FC7B1D}"/>
          </ac:spMkLst>
        </pc:spChg>
        <pc:spChg chg="mod">
          <ac:chgData name="Simon Knight" userId="9061304c-fc0b-448c-b339-58b2ccbf8fd2" providerId="ADAL" clId="{85EB56F4-23C6-4EFF-A474-578AF4F47E46}" dt="2022-09-14T07:21:40.003" v="1720" actId="113"/>
          <ac:spMkLst>
            <pc:docMk/>
            <pc:sldMk cId="2417449288" sldId="264"/>
            <ac:spMk id="3" creationId="{0A041535-F6AE-49EB-9B6E-28C0A1AE80B1}"/>
          </ac:spMkLst>
        </pc:spChg>
      </pc:sldChg>
      <pc:sldChg chg="addSp delSp modSp">
        <pc:chgData name="Simon Knight" userId="9061304c-fc0b-448c-b339-58b2ccbf8fd2" providerId="ADAL" clId="{85EB56F4-23C6-4EFF-A474-578AF4F47E46}" dt="2022-09-14T07:04:43.119" v="736" actId="1076"/>
        <pc:sldMkLst>
          <pc:docMk/>
          <pc:sldMk cId="1752213271" sldId="265"/>
        </pc:sldMkLst>
        <pc:spChg chg="del">
          <ac:chgData name="Simon Knight" userId="9061304c-fc0b-448c-b339-58b2ccbf8fd2" providerId="ADAL" clId="{85EB56F4-23C6-4EFF-A474-578AF4F47E46}" dt="2022-09-14T06:56:35.234" v="359" actId="478"/>
          <ac:spMkLst>
            <pc:docMk/>
            <pc:sldMk cId="1752213271" sldId="265"/>
            <ac:spMk id="2" creationId="{EC47C932-7377-4CE8-BA84-50A6E7710D78}"/>
          </ac:spMkLst>
        </pc:spChg>
        <pc:spChg chg="mod">
          <ac:chgData name="Simon Knight" userId="9061304c-fc0b-448c-b339-58b2ccbf8fd2" providerId="ADAL" clId="{85EB56F4-23C6-4EFF-A474-578AF4F47E46}" dt="2022-09-14T07:04:15.118" v="730" actId="27636"/>
          <ac:spMkLst>
            <pc:docMk/>
            <pc:sldMk cId="1752213271" sldId="265"/>
            <ac:spMk id="3" creationId="{51C37968-BF48-4ACA-9A88-409E6EACC1F7}"/>
          </ac:spMkLst>
        </pc:spChg>
        <pc:spChg chg="add mod">
          <ac:chgData name="Simon Knight" userId="9061304c-fc0b-448c-b339-58b2ccbf8fd2" providerId="ADAL" clId="{85EB56F4-23C6-4EFF-A474-578AF4F47E46}" dt="2022-09-14T07:04:43.119" v="736" actId="1076"/>
          <ac:spMkLst>
            <pc:docMk/>
            <pc:sldMk cId="1752213271" sldId="265"/>
            <ac:spMk id="7" creationId="{E006AEDC-8B91-4EED-BEA6-910B15258D67}"/>
          </ac:spMkLst>
        </pc:spChg>
        <pc:picChg chg="add mod">
          <ac:chgData name="Simon Knight" userId="9061304c-fc0b-448c-b339-58b2ccbf8fd2" providerId="ADAL" clId="{85EB56F4-23C6-4EFF-A474-578AF4F47E46}" dt="2022-09-14T07:04:27.520" v="734" actId="1076"/>
          <ac:picMkLst>
            <pc:docMk/>
            <pc:sldMk cId="1752213271" sldId="265"/>
            <ac:picMk id="5" creationId="{28861D1E-6C48-4B88-81FC-97159311CC0D}"/>
          </ac:picMkLst>
        </pc:picChg>
        <pc:picChg chg="add mod">
          <ac:chgData name="Simon Knight" userId="9061304c-fc0b-448c-b339-58b2ccbf8fd2" providerId="ADAL" clId="{85EB56F4-23C6-4EFF-A474-578AF4F47E46}" dt="2022-09-14T07:04:23.888" v="733" actId="1076"/>
          <ac:picMkLst>
            <pc:docMk/>
            <pc:sldMk cId="1752213271" sldId="265"/>
            <ac:picMk id="6" creationId="{1DF2E55D-0A4D-419D-BAB7-2702033E919E}"/>
          </ac:picMkLst>
        </pc:picChg>
      </pc:sldChg>
      <pc:sldChg chg="modSp del">
        <pc:chgData name="Simon Knight" userId="9061304c-fc0b-448c-b339-58b2ccbf8fd2" providerId="ADAL" clId="{85EB56F4-23C6-4EFF-A474-578AF4F47E46}" dt="2022-09-14T07:27:02.383" v="1809" actId="2696"/>
        <pc:sldMkLst>
          <pc:docMk/>
          <pc:sldMk cId="2073978899" sldId="266"/>
        </pc:sldMkLst>
        <pc:spChg chg="mod">
          <ac:chgData name="Simon Knight" userId="9061304c-fc0b-448c-b339-58b2ccbf8fd2" providerId="ADAL" clId="{85EB56F4-23C6-4EFF-A474-578AF4F47E46}" dt="2022-09-14T07:26:59.815" v="1808"/>
          <ac:spMkLst>
            <pc:docMk/>
            <pc:sldMk cId="2073978899" sldId="266"/>
            <ac:spMk id="3" creationId="{51C37968-BF48-4ACA-9A88-409E6EACC1F7}"/>
          </ac:spMkLst>
        </pc:spChg>
      </pc:sldChg>
      <pc:sldChg chg="addSp delSp modSp add setBg">
        <pc:chgData name="Simon Knight" userId="9061304c-fc0b-448c-b339-58b2ccbf8fd2" providerId="ADAL" clId="{85EB56F4-23C6-4EFF-A474-578AF4F47E46}" dt="2022-09-14T09:07:41.631" v="2224" actId="20577"/>
        <pc:sldMkLst>
          <pc:docMk/>
          <pc:sldMk cId="1601013907" sldId="267"/>
        </pc:sldMkLst>
        <pc:spChg chg="mod">
          <ac:chgData name="Simon Knight" userId="9061304c-fc0b-448c-b339-58b2ccbf8fd2" providerId="ADAL" clId="{85EB56F4-23C6-4EFF-A474-578AF4F47E46}" dt="2022-09-14T06:24:13.673" v="219" actId="14100"/>
          <ac:spMkLst>
            <pc:docMk/>
            <pc:sldMk cId="1601013907" sldId="267"/>
            <ac:spMk id="2" creationId="{00000000-0000-0000-0000-000000000000}"/>
          </ac:spMkLst>
        </pc:spChg>
        <pc:spChg chg="add del mod">
          <ac:chgData name="Simon Knight" userId="9061304c-fc0b-448c-b339-58b2ccbf8fd2" providerId="ADAL" clId="{85EB56F4-23C6-4EFF-A474-578AF4F47E46}" dt="2022-09-14T06:23:44.801" v="214" actId="478"/>
          <ac:spMkLst>
            <pc:docMk/>
            <pc:sldMk cId="1601013907" sldId="267"/>
            <ac:spMk id="4" creationId="{D92B335A-D6A8-47CB-8F5B-8FE0F4A70E8D}"/>
          </ac:spMkLst>
        </pc:spChg>
        <pc:spChg chg="add del mod">
          <ac:chgData name="Simon Knight" userId="9061304c-fc0b-448c-b339-58b2ccbf8fd2" providerId="ADAL" clId="{85EB56F4-23C6-4EFF-A474-578AF4F47E46}" dt="2022-09-14T06:24:24.017" v="220" actId="478"/>
          <ac:spMkLst>
            <pc:docMk/>
            <pc:sldMk cId="1601013907" sldId="267"/>
            <ac:spMk id="5" creationId="{6EB6A3EC-24D6-4F85-8980-CB4125F6D33C}"/>
          </ac:spMkLst>
        </pc:spChg>
        <pc:spChg chg="del">
          <ac:chgData name="Simon Knight" userId="9061304c-fc0b-448c-b339-58b2ccbf8fd2" providerId="ADAL" clId="{85EB56F4-23C6-4EFF-A474-578AF4F47E46}" dt="2022-09-14T06:23:42.756" v="213" actId="478"/>
          <ac:spMkLst>
            <pc:docMk/>
            <pc:sldMk cId="1601013907" sldId="267"/>
            <ac:spMk id="6" creationId="{00000000-0000-0000-0000-000000000000}"/>
          </ac:spMkLst>
        </pc:spChg>
        <pc:spChg chg="add mod">
          <ac:chgData name="Simon Knight" userId="9061304c-fc0b-448c-b339-58b2ccbf8fd2" providerId="ADAL" clId="{85EB56F4-23C6-4EFF-A474-578AF4F47E46}" dt="2022-09-14T09:07:41.631" v="2224" actId="20577"/>
          <ac:spMkLst>
            <pc:docMk/>
            <pc:sldMk cId="1601013907" sldId="267"/>
            <ac:spMk id="9" creationId="{3A97526C-EC29-4A11-9388-8BA0F0B2AB66}"/>
          </ac:spMkLst>
        </pc:spChg>
        <pc:picChg chg="add del mod">
          <ac:chgData name="Simon Knight" userId="9061304c-fc0b-448c-b339-58b2ccbf8fd2" providerId="ADAL" clId="{85EB56F4-23C6-4EFF-A474-578AF4F47E46}" dt="2022-09-14T06:45:02.352" v="225"/>
          <ac:picMkLst>
            <pc:docMk/>
            <pc:sldMk cId="1601013907" sldId="267"/>
            <ac:picMk id="7" creationId="{72F9A6BA-8A24-415C-8EFF-4D0C1B1FB7D3}"/>
          </ac:picMkLst>
        </pc:picChg>
        <pc:picChg chg="mod">
          <ac:chgData name="Simon Knight" userId="9061304c-fc0b-448c-b339-58b2ccbf8fd2" providerId="ADAL" clId="{85EB56F4-23C6-4EFF-A474-578AF4F47E46}" dt="2022-09-14T06:25:30.970" v="221" actId="1076"/>
          <ac:picMkLst>
            <pc:docMk/>
            <pc:sldMk cId="1601013907" sldId="267"/>
            <ac:picMk id="8" creationId="{00000000-0000-0000-0000-000000000000}"/>
          </ac:picMkLst>
        </pc:picChg>
      </pc:sldChg>
      <pc:sldChg chg="add">
        <pc:chgData name="Simon Knight" userId="9061304c-fc0b-448c-b339-58b2ccbf8fd2" providerId="ADAL" clId="{85EB56F4-23C6-4EFF-A474-578AF4F47E46}" dt="2022-09-14T07:26:05.160" v="1802"/>
        <pc:sldMkLst>
          <pc:docMk/>
          <pc:sldMk cId="1039601408" sldId="269"/>
        </pc:sldMkLst>
      </pc:sldChg>
      <pc:sldChg chg="addSp delSp modSp add del">
        <pc:chgData name="Simon Knight" userId="9061304c-fc0b-448c-b339-58b2ccbf8fd2" providerId="ADAL" clId="{85EB56F4-23C6-4EFF-A474-578AF4F47E46}" dt="2022-09-14T07:26:03.586" v="1801" actId="2696"/>
        <pc:sldMkLst>
          <pc:docMk/>
          <pc:sldMk cId="1907532202" sldId="269"/>
        </pc:sldMkLst>
        <pc:spChg chg="del">
          <ac:chgData name="Simon Knight" userId="9061304c-fc0b-448c-b339-58b2ccbf8fd2" providerId="ADAL" clId="{85EB56F4-23C6-4EFF-A474-578AF4F47E46}" dt="2022-09-14T07:26:01.939" v="1800" actId="478"/>
          <ac:spMkLst>
            <pc:docMk/>
            <pc:sldMk cId="1907532202" sldId="269"/>
            <ac:spMk id="2" creationId="{2F96020D-755C-41C8-9F26-D93D003B0BFE}"/>
          </ac:spMkLst>
        </pc:spChg>
        <pc:spChg chg="del">
          <ac:chgData name="Simon Knight" userId="9061304c-fc0b-448c-b339-58b2ccbf8fd2" providerId="ADAL" clId="{85EB56F4-23C6-4EFF-A474-578AF4F47E46}" dt="2022-09-08T05:47:37.200" v="3" actId="931"/>
          <ac:spMkLst>
            <pc:docMk/>
            <pc:sldMk cId="1907532202" sldId="269"/>
            <ac:spMk id="3" creationId="{A8D28531-8F7B-4D55-8F52-28223DE17803}"/>
          </ac:spMkLst>
        </pc:spChg>
        <pc:spChg chg="add del mod">
          <ac:chgData name="Simon Knight" userId="9061304c-fc0b-448c-b339-58b2ccbf8fd2" providerId="ADAL" clId="{85EB56F4-23C6-4EFF-A474-578AF4F47E46}" dt="2022-09-14T07:26:00.256" v="1799" actId="478"/>
          <ac:spMkLst>
            <pc:docMk/>
            <pc:sldMk cId="1907532202" sldId="269"/>
            <ac:spMk id="3" creationId="{B96B7273-52E6-4C3C-9784-5B7B48424EF1}"/>
          </ac:spMkLst>
        </pc:spChg>
        <pc:spChg chg="add del">
          <ac:chgData name="Simon Knight" userId="9061304c-fc0b-448c-b339-58b2ccbf8fd2" providerId="ADAL" clId="{85EB56F4-23C6-4EFF-A474-578AF4F47E46}" dt="2022-09-08T05:46:57.411" v="2"/>
          <ac:spMkLst>
            <pc:docMk/>
            <pc:sldMk cId="1907532202" sldId="269"/>
            <ac:spMk id="4" creationId="{80BA4452-5132-432F-BAEF-741EF60A3E62}"/>
          </ac:spMkLst>
        </pc:spChg>
        <pc:picChg chg="add del mod modCrop">
          <ac:chgData name="Simon Knight" userId="9061304c-fc0b-448c-b339-58b2ccbf8fd2" providerId="ADAL" clId="{85EB56F4-23C6-4EFF-A474-578AF4F47E46}" dt="2022-09-14T07:08:13.874" v="949"/>
          <ac:picMkLst>
            <pc:docMk/>
            <pc:sldMk cId="1907532202" sldId="269"/>
            <ac:picMk id="6" creationId="{06B13B47-4A19-4E61-9CC2-E3A707044F6C}"/>
          </ac:picMkLst>
        </pc:picChg>
        <pc:picChg chg="add mod">
          <ac:chgData name="Simon Knight" userId="9061304c-fc0b-448c-b339-58b2ccbf8fd2" providerId="ADAL" clId="{85EB56F4-23C6-4EFF-A474-578AF4F47E46}" dt="2022-09-08T05:47:52.160" v="8" actId="1076"/>
          <ac:picMkLst>
            <pc:docMk/>
            <pc:sldMk cId="1907532202" sldId="269"/>
            <ac:picMk id="8" creationId="{680B338D-1105-41BC-A7E8-59718630D5D6}"/>
          </ac:picMkLst>
        </pc:picChg>
        <pc:picChg chg="add del">
          <ac:chgData name="Simon Knight" userId="9061304c-fc0b-448c-b339-58b2ccbf8fd2" providerId="ADAL" clId="{85EB56F4-23C6-4EFF-A474-578AF4F47E46}" dt="2022-09-08T05:46:57.411" v="2"/>
          <ac:picMkLst>
            <pc:docMk/>
            <pc:sldMk cId="1907532202" sldId="269"/>
            <ac:picMk id="2050" creationId="{9ACE4B30-2D37-4EC0-87C5-BEC4D3DB4792}"/>
          </ac:picMkLst>
        </pc:picChg>
        <pc:picChg chg="add del">
          <ac:chgData name="Simon Knight" userId="9061304c-fc0b-448c-b339-58b2ccbf8fd2" providerId="ADAL" clId="{85EB56F4-23C6-4EFF-A474-578AF4F47E46}" dt="2022-09-08T05:46:57.411" v="2"/>
          <ac:picMkLst>
            <pc:docMk/>
            <pc:sldMk cId="1907532202" sldId="269"/>
            <ac:picMk id="2051" creationId="{684BF970-2BD2-4F05-AC78-7C37F0A093D4}"/>
          </ac:picMkLst>
        </pc:picChg>
        <pc:picChg chg="add del">
          <ac:chgData name="Simon Knight" userId="9061304c-fc0b-448c-b339-58b2ccbf8fd2" providerId="ADAL" clId="{85EB56F4-23C6-4EFF-A474-578AF4F47E46}" dt="2022-09-08T05:46:57.411" v="2"/>
          <ac:picMkLst>
            <pc:docMk/>
            <pc:sldMk cId="1907532202" sldId="269"/>
            <ac:picMk id="2052" creationId="{41D32601-5F8B-4E4B-8239-1825644A8F49}"/>
          </ac:picMkLst>
        </pc:picChg>
      </pc:sldChg>
      <pc:sldChg chg="addSp delSp modSp add ord">
        <pc:chgData name="Simon Knight" userId="9061304c-fc0b-448c-b339-58b2ccbf8fd2" providerId="ADAL" clId="{85EB56F4-23C6-4EFF-A474-578AF4F47E46}" dt="2022-09-14T07:26:49.425" v="1807" actId="14100"/>
        <pc:sldMkLst>
          <pc:docMk/>
          <pc:sldMk cId="626958025" sldId="270"/>
        </pc:sldMkLst>
        <pc:spChg chg="del">
          <ac:chgData name="Simon Knight" userId="9061304c-fc0b-448c-b339-58b2ccbf8fd2" providerId="ADAL" clId="{85EB56F4-23C6-4EFF-A474-578AF4F47E46}" dt="2022-09-14T07:26:18.625" v="1804" actId="478"/>
          <ac:spMkLst>
            <pc:docMk/>
            <pc:sldMk cId="626958025" sldId="270"/>
            <ac:spMk id="2" creationId="{B6C23259-8816-4202-97CA-68C05147EDBD}"/>
          </ac:spMkLst>
        </pc:spChg>
        <pc:spChg chg="del">
          <ac:chgData name="Simon Knight" userId="9061304c-fc0b-448c-b339-58b2ccbf8fd2" providerId="ADAL" clId="{85EB56F4-23C6-4EFF-A474-578AF4F47E46}" dt="2022-09-14T07:26:19.795" v="1805" actId="478"/>
          <ac:spMkLst>
            <pc:docMk/>
            <pc:sldMk cId="626958025" sldId="270"/>
            <ac:spMk id="3" creationId="{222DC1AB-A9B4-4823-84D7-513C7F0B9DE6}"/>
          </ac:spMkLst>
        </pc:spChg>
        <pc:picChg chg="add mod">
          <ac:chgData name="Simon Knight" userId="9061304c-fc0b-448c-b339-58b2ccbf8fd2" providerId="ADAL" clId="{85EB56F4-23C6-4EFF-A474-578AF4F47E46}" dt="2022-09-14T07:26:49.425" v="1807" actId="14100"/>
          <ac:picMkLst>
            <pc:docMk/>
            <pc:sldMk cId="626958025" sldId="270"/>
            <ac:picMk id="4" creationId="{25586870-8FC5-4820-9CF7-0F546F0FA57A}"/>
          </ac:picMkLst>
        </pc:picChg>
      </pc:sldChg>
      <pc:sldChg chg="addSp delSp modSp add modNotesTx">
        <pc:chgData name="Simon Knight" userId="9061304c-fc0b-448c-b339-58b2ccbf8fd2" providerId="ADAL" clId="{85EB56F4-23C6-4EFF-A474-578AF4F47E46}" dt="2022-09-14T09:13:22.753" v="2323" actId="1076"/>
        <pc:sldMkLst>
          <pc:docMk/>
          <pc:sldMk cId="2528130077" sldId="271"/>
        </pc:sldMkLst>
        <pc:spChg chg="del">
          <ac:chgData name="Simon Knight" userId="9061304c-fc0b-448c-b339-58b2ccbf8fd2" providerId="ADAL" clId="{85EB56F4-23C6-4EFF-A474-578AF4F47E46}" dt="2022-09-14T07:22:10.737" v="1727" actId="478"/>
          <ac:spMkLst>
            <pc:docMk/>
            <pc:sldMk cId="2528130077" sldId="271"/>
            <ac:spMk id="2" creationId="{75CBB034-D877-429A-B12B-E2C0A7C47035}"/>
          </ac:spMkLst>
        </pc:spChg>
        <pc:spChg chg="del">
          <ac:chgData name="Simon Knight" userId="9061304c-fc0b-448c-b339-58b2ccbf8fd2" providerId="ADAL" clId="{85EB56F4-23C6-4EFF-A474-578AF4F47E46}" dt="2022-09-08T05:53:48.520" v="205"/>
          <ac:spMkLst>
            <pc:docMk/>
            <pc:sldMk cId="2528130077" sldId="271"/>
            <ac:spMk id="3" creationId="{42A62F33-4646-4E60-8330-C52DBE0D18F1}"/>
          </ac:spMkLst>
        </pc:spChg>
        <pc:spChg chg="add mod">
          <ac:chgData name="Simon Knight" userId="9061304c-fc0b-448c-b339-58b2ccbf8fd2" providerId="ADAL" clId="{85EB56F4-23C6-4EFF-A474-578AF4F47E46}" dt="2022-09-14T09:13:22.753" v="2323" actId="1076"/>
          <ac:spMkLst>
            <pc:docMk/>
            <pc:sldMk cId="2528130077" sldId="271"/>
            <ac:spMk id="5" creationId="{2EB70444-F98F-47FF-8A36-1D83053B1A13}"/>
          </ac:spMkLst>
        </pc:spChg>
        <pc:graphicFrameChg chg="add mod modGraphic">
          <ac:chgData name="Simon Knight" userId="9061304c-fc0b-448c-b339-58b2ccbf8fd2" providerId="ADAL" clId="{85EB56F4-23C6-4EFF-A474-578AF4F47E46}" dt="2022-09-14T09:13:06.503" v="2313" actId="1076"/>
          <ac:graphicFrameMkLst>
            <pc:docMk/>
            <pc:sldMk cId="2528130077" sldId="271"/>
            <ac:graphicFrameMk id="4" creationId="{99C03786-8EBB-4BFE-A022-9541EFCA7BC3}"/>
          </ac:graphicFrameMkLst>
        </pc:graphicFrameChg>
      </pc:sldChg>
      <pc:sldChg chg="addSp delSp modSp add">
        <pc:chgData name="Simon Knight" userId="9061304c-fc0b-448c-b339-58b2ccbf8fd2" providerId="ADAL" clId="{85EB56F4-23C6-4EFF-A474-578AF4F47E46}" dt="2022-09-14T09:08:20.325" v="2228" actId="1076"/>
        <pc:sldMkLst>
          <pc:docMk/>
          <pc:sldMk cId="3976905137" sldId="272"/>
        </pc:sldMkLst>
        <pc:spChg chg="del">
          <ac:chgData name="Simon Knight" userId="9061304c-fc0b-448c-b339-58b2ccbf8fd2" providerId="ADAL" clId="{85EB56F4-23C6-4EFF-A474-578AF4F47E46}" dt="2022-09-14T07:25:28.065" v="1798" actId="478"/>
          <ac:spMkLst>
            <pc:docMk/>
            <pc:sldMk cId="3976905137" sldId="272"/>
            <ac:spMk id="2" creationId="{A4215D51-CEED-41AD-BA5F-9B7651FD0E62}"/>
          </ac:spMkLst>
        </pc:spChg>
        <pc:spChg chg="del">
          <ac:chgData name="Simon Knight" userId="9061304c-fc0b-448c-b339-58b2ccbf8fd2" providerId="ADAL" clId="{85EB56F4-23C6-4EFF-A474-578AF4F47E46}" dt="2022-09-08T05:54:21.165" v="207"/>
          <ac:spMkLst>
            <pc:docMk/>
            <pc:sldMk cId="3976905137" sldId="272"/>
            <ac:spMk id="3" creationId="{6DDC9316-4E27-4FC0-A11E-8F74A48A47EE}"/>
          </ac:spMkLst>
        </pc:spChg>
        <pc:spChg chg="add mod">
          <ac:chgData name="Simon Knight" userId="9061304c-fc0b-448c-b339-58b2ccbf8fd2" providerId="ADAL" clId="{85EB56F4-23C6-4EFF-A474-578AF4F47E46}" dt="2022-09-14T09:08:20.325" v="2228" actId="1076"/>
          <ac:spMkLst>
            <pc:docMk/>
            <pc:sldMk cId="3976905137" sldId="272"/>
            <ac:spMk id="5" creationId="{6A6F63F1-669E-4188-8775-5118E263A643}"/>
          </ac:spMkLst>
        </pc:spChg>
        <pc:graphicFrameChg chg="add mod modGraphic">
          <ac:chgData name="Simon Knight" userId="9061304c-fc0b-448c-b339-58b2ccbf8fd2" providerId="ADAL" clId="{85EB56F4-23C6-4EFF-A474-578AF4F47E46}" dt="2022-09-14T09:08:09.324" v="2227" actId="255"/>
          <ac:graphicFrameMkLst>
            <pc:docMk/>
            <pc:sldMk cId="3976905137" sldId="272"/>
            <ac:graphicFrameMk id="4" creationId="{64195193-06A7-43AF-8D86-E6D528B06B52}"/>
          </ac:graphicFrameMkLst>
        </pc:graphicFrameChg>
      </pc:sldChg>
      <pc:sldChg chg="addSp delSp modSp add ord">
        <pc:chgData name="Simon Knight" userId="9061304c-fc0b-448c-b339-58b2ccbf8fd2" providerId="ADAL" clId="{85EB56F4-23C6-4EFF-A474-578AF4F47E46}" dt="2022-09-14T07:34:25.078" v="2156" actId="20577"/>
        <pc:sldMkLst>
          <pc:docMk/>
          <pc:sldMk cId="3833757036" sldId="273"/>
        </pc:sldMkLst>
        <pc:spChg chg="del">
          <ac:chgData name="Simon Knight" userId="9061304c-fc0b-448c-b339-58b2ccbf8fd2" providerId="ADAL" clId="{85EB56F4-23C6-4EFF-A474-578AF4F47E46}" dt="2022-09-14T07:33:02.387" v="2076" actId="478"/>
          <ac:spMkLst>
            <pc:docMk/>
            <pc:sldMk cId="3833757036" sldId="273"/>
            <ac:spMk id="2" creationId="{0386D6FC-E070-4C71-AF9C-3998DEDCE719}"/>
          </ac:spMkLst>
        </pc:spChg>
        <pc:spChg chg="del">
          <ac:chgData name="Simon Knight" userId="9061304c-fc0b-448c-b339-58b2ccbf8fd2" providerId="ADAL" clId="{85EB56F4-23C6-4EFF-A474-578AF4F47E46}" dt="2022-09-08T23:03:58.787" v="210"/>
          <ac:spMkLst>
            <pc:docMk/>
            <pc:sldMk cId="3833757036" sldId="273"/>
            <ac:spMk id="3" creationId="{8B30E56C-77C6-4FBA-B54F-6203414AF1E6}"/>
          </ac:spMkLst>
        </pc:spChg>
        <pc:spChg chg="add mod">
          <ac:chgData name="Simon Knight" userId="9061304c-fc0b-448c-b339-58b2ccbf8fd2" providerId="ADAL" clId="{85EB56F4-23C6-4EFF-A474-578AF4F47E46}" dt="2022-09-14T07:34:25.078" v="2156" actId="20577"/>
          <ac:spMkLst>
            <pc:docMk/>
            <pc:sldMk cId="3833757036" sldId="273"/>
            <ac:spMk id="4" creationId="{E3B13B61-BAC6-4662-9AFB-8458EA21B2C0}"/>
          </ac:spMkLst>
        </pc:spChg>
        <pc:picChg chg="add mod">
          <ac:chgData name="Simon Knight" userId="9061304c-fc0b-448c-b339-58b2ccbf8fd2" providerId="ADAL" clId="{85EB56F4-23C6-4EFF-A474-578AF4F47E46}" dt="2022-09-14T07:33:15.784" v="2078" actId="1076"/>
          <ac:picMkLst>
            <pc:docMk/>
            <pc:sldMk cId="3833757036" sldId="273"/>
            <ac:picMk id="5" creationId="{F6F0BE14-8530-4440-B7C7-9B070671FAA5}"/>
          </ac:picMkLst>
        </pc:picChg>
      </pc:sldChg>
      <pc:sldChg chg="modSp">
        <pc:chgData name="Simon Knight" userId="9061304c-fc0b-448c-b339-58b2ccbf8fd2" providerId="ADAL" clId="{85EB56F4-23C6-4EFF-A474-578AF4F47E46}" dt="2022-09-14T06:20:30.814" v="211" actId="1076"/>
        <pc:sldMkLst>
          <pc:docMk/>
          <pc:sldMk cId="3825100833" sldId="279"/>
        </pc:sldMkLst>
        <pc:spChg chg="mod">
          <ac:chgData name="Simon Knight" userId="9061304c-fc0b-448c-b339-58b2ccbf8fd2" providerId="ADAL" clId="{85EB56F4-23C6-4EFF-A474-578AF4F47E46}" dt="2022-09-14T06:20:30.814" v="211" actId="1076"/>
          <ac:spMkLst>
            <pc:docMk/>
            <pc:sldMk cId="3825100833" sldId="279"/>
            <ac:spMk id="214" creationId="{5A95A32B-B327-10BA-A0AB-8DA987C9D78F}"/>
          </ac:spMkLst>
        </pc:spChg>
      </pc:sldChg>
      <pc:sldChg chg="addSp delSp modSp add">
        <pc:chgData name="Simon Knight" userId="9061304c-fc0b-448c-b339-58b2ccbf8fd2" providerId="ADAL" clId="{85EB56F4-23C6-4EFF-A474-578AF4F47E46}" dt="2022-09-14T06:56:26.545" v="358" actId="20577"/>
        <pc:sldMkLst>
          <pc:docMk/>
          <pc:sldMk cId="690489586" sldId="280"/>
        </pc:sldMkLst>
        <pc:spChg chg="del">
          <ac:chgData name="Simon Knight" userId="9061304c-fc0b-448c-b339-58b2ccbf8fd2" providerId="ADAL" clId="{85EB56F4-23C6-4EFF-A474-578AF4F47E46}" dt="2022-09-14T06:45:49.265" v="232" actId="478"/>
          <ac:spMkLst>
            <pc:docMk/>
            <pc:sldMk cId="690489586" sldId="280"/>
            <ac:spMk id="2" creationId="{3AA4C5F3-7625-4947-8246-654DBC8205EA}"/>
          </ac:spMkLst>
        </pc:spChg>
        <pc:spChg chg="del">
          <ac:chgData name="Simon Knight" userId="9061304c-fc0b-448c-b339-58b2ccbf8fd2" providerId="ADAL" clId="{85EB56F4-23C6-4EFF-A474-578AF4F47E46}" dt="2022-09-14T06:45:25.246" v="229" actId="931"/>
          <ac:spMkLst>
            <pc:docMk/>
            <pc:sldMk cId="690489586" sldId="280"/>
            <ac:spMk id="3" creationId="{05B1494E-D086-4845-926E-8254A89E3571}"/>
          </ac:spMkLst>
        </pc:spChg>
        <pc:spChg chg="add mod">
          <ac:chgData name="Simon Knight" userId="9061304c-fc0b-448c-b339-58b2ccbf8fd2" providerId="ADAL" clId="{85EB56F4-23C6-4EFF-A474-578AF4F47E46}" dt="2022-09-14T06:56:22.945" v="357" actId="20577"/>
          <ac:spMkLst>
            <pc:docMk/>
            <pc:sldMk cId="690489586" sldId="280"/>
            <ac:spMk id="8" creationId="{87B360BC-61B7-4874-B68D-565982C2A198}"/>
          </ac:spMkLst>
        </pc:spChg>
        <pc:spChg chg="add del mod">
          <ac:chgData name="Simon Knight" userId="9061304c-fc0b-448c-b339-58b2ccbf8fd2" providerId="ADAL" clId="{85EB56F4-23C6-4EFF-A474-578AF4F47E46}" dt="2022-09-14T06:47:53.121" v="241" actId="478"/>
          <ac:spMkLst>
            <pc:docMk/>
            <pc:sldMk cId="690489586" sldId="280"/>
            <ac:spMk id="9" creationId="{8E908736-0F99-4C82-A269-DEF47B1753AE}"/>
          </ac:spMkLst>
        </pc:spChg>
        <pc:spChg chg="add mod">
          <ac:chgData name="Simon Knight" userId="9061304c-fc0b-448c-b339-58b2ccbf8fd2" providerId="ADAL" clId="{85EB56F4-23C6-4EFF-A474-578AF4F47E46}" dt="2022-09-14T06:56:26.545" v="358" actId="20577"/>
          <ac:spMkLst>
            <pc:docMk/>
            <pc:sldMk cId="690489586" sldId="280"/>
            <ac:spMk id="11" creationId="{346ACA69-A2F2-4458-8B4F-682E919E38C0}"/>
          </ac:spMkLst>
        </pc:spChg>
        <pc:graphicFrameChg chg="add del mod">
          <ac:chgData name="Simon Knight" userId="9061304c-fc0b-448c-b339-58b2ccbf8fd2" providerId="ADAL" clId="{85EB56F4-23C6-4EFF-A474-578AF4F47E46}" dt="2022-09-14T06:45:19.361" v="228" actId="478"/>
          <ac:graphicFrameMkLst>
            <pc:docMk/>
            <pc:sldMk cId="690489586" sldId="280"/>
            <ac:graphicFrameMk id="5" creationId="{60FEC4EA-2076-4967-A8C1-61E63FEAC638}"/>
          </ac:graphicFrameMkLst>
        </pc:graphicFrameChg>
        <pc:picChg chg="add mod">
          <ac:chgData name="Simon Knight" userId="9061304c-fc0b-448c-b339-58b2ccbf8fd2" providerId="ADAL" clId="{85EB56F4-23C6-4EFF-A474-578AF4F47E46}" dt="2022-09-14T06:48:24.946" v="254" actId="1036"/>
          <ac:picMkLst>
            <pc:docMk/>
            <pc:sldMk cId="690489586" sldId="280"/>
            <ac:picMk id="4" creationId="{C181D6D2-FC40-4B84-BF58-10824E15EB3E}"/>
          </ac:picMkLst>
        </pc:picChg>
        <pc:picChg chg="add mod">
          <ac:chgData name="Simon Knight" userId="9061304c-fc0b-448c-b339-58b2ccbf8fd2" providerId="ADAL" clId="{85EB56F4-23C6-4EFF-A474-578AF4F47E46}" dt="2022-09-14T06:45:45.929" v="231" actId="1076"/>
          <ac:picMkLst>
            <pc:docMk/>
            <pc:sldMk cId="690489586" sldId="280"/>
            <ac:picMk id="7" creationId="{DF125745-2E34-40C6-9F6A-0D2C532F3025}"/>
          </ac:picMkLst>
        </pc:picChg>
        <pc:picChg chg="add del">
          <ac:chgData name="Simon Knight" userId="9061304c-fc0b-448c-b339-58b2ccbf8fd2" providerId="ADAL" clId="{85EB56F4-23C6-4EFF-A474-578AF4F47E46}" dt="2022-09-14T06:48:05.633" v="245"/>
          <ac:picMkLst>
            <pc:docMk/>
            <pc:sldMk cId="690489586" sldId="280"/>
            <ac:picMk id="10" creationId="{FFCB5B14-BA3C-4225-8412-BB3B819FC2D6}"/>
          </ac:picMkLst>
        </pc:picChg>
      </pc:sldChg>
      <pc:sldChg chg="add del setBg">
        <pc:chgData name="Simon Knight" userId="9061304c-fc0b-448c-b339-58b2ccbf8fd2" providerId="ADAL" clId="{85EB56F4-23C6-4EFF-A474-578AF4F47E46}" dt="2022-09-14T06:23:57.233" v="216"/>
        <pc:sldMkLst>
          <pc:docMk/>
          <pc:sldMk cId="3541994304" sldId="280"/>
        </pc:sldMkLst>
      </pc:sldChg>
      <pc:sldChg chg="delSp modSp add modNotesTx">
        <pc:chgData name="Simon Knight" userId="9061304c-fc0b-448c-b339-58b2ccbf8fd2" providerId="ADAL" clId="{85EB56F4-23C6-4EFF-A474-578AF4F47E46}" dt="2022-09-15T03:30:27.205" v="2827"/>
        <pc:sldMkLst>
          <pc:docMk/>
          <pc:sldMk cId="3029522283" sldId="281"/>
        </pc:sldMkLst>
        <pc:spChg chg="mod">
          <ac:chgData name="Simon Knight" userId="9061304c-fc0b-448c-b339-58b2ccbf8fd2" providerId="ADAL" clId="{85EB56F4-23C6-4EFF-A474-578AF4F47E46}" dt="2022-09-15T03:30:27.205" v="2827"/>
          <ac:spMkLst>
            <pc:docMk/>
            <pc:sldMk cId="3029522283" sldId="281"/>
            <ac:spMk id="3" creationId="{51C37968-BF48-4ACA-9A88-409E6EACC1F7}"/>
          </ac:spMkLst>
        </pc:spChg>
        <pc:spChg chg="del">
          <ac:chgData name="Simon Knight" userId="9061304c-fc0b-448c-b339-58b2ccbf8fd2" providerId="ADAL" clId="{85EB56F4-23C6-4EFF-A474-578AF4F47E46}" dt="2022-09-14T07:04:49.088" v="739" actId="478"/>
          <ac:spMkLst>
            <pc:docMk/>
            <pc:sldMk cId="3029522283" sldId="281"/>
            <ac:spMk id="7" creationId="{E006AEDC-8B91-4EED-BEA6-910B15258D67}"/>
          </ac:spMkLst>
        </pc:spChg>
        <pc:picChg chg="del">
          <ac:chgData name="Simon Knight" userId="9061304c-fc0b-448c-b339-58b2ccbf8fd2" providerId="ADAL" clId="{85EB56F4-23C6-4EFF-A474-578AF4F47E46}" dt="2022-09-14T07:04:46.544" v="737" actId="478"/>
          <ac:picMkLst>
            <pc:docMk/>
            <pc:sldMk cId="3029522283" sldId="281"/>
            <ac:picMk id="5" creationId="{28861D1E-6C48-4B88-81FC-97159311CC0D}"/>
          </ac:picMkLst>
        </pc:picChg>
        <pc:picChg chg="del">
          <ac:chgData name="Simon Knight" userId="9061304c-fc0b-448c-b339-58b2ccbf8fd2" providerId="ADAL" clId="{85EB56F4-23C6-4EFF-A474-578AF4F47E46}" dt="2022-09-14T07:04:46.912" v="738" actId="478"/>
          <ac:picMkLst>
            <pc:docMk/>
            <pc:sldMk cId="3029522283" sldId="281"/>
            <ac:picMk id="6" creationId="{1DF2E55D-0A4D-419D-BAB7-2702033E919E}"/>
          </ac:picMkLst>
        </pc:picChg>
      </pc:sldChg>
      <pc:sldChg chg="addSp delSp modSp add">
        <pc:chgData name="Simon Knight" userId="9061304c-fc0b-448c-b339-58b2ccbf8fd2" providerId="ADAL" clId="{85EB56F4-23C6-4EFF-A474-578AF4F47E46}" dt="2022-09-14T07:11:55.425" v="1169" actId="1076"/>
        <pc:sldMkLst>
          <pc:docMk/>
          <pc:sldMk cId="1612676094" sldId="282"/>
        </pc:sldMkLst>
        <pc:spChg chg="mod">
          <ac:chgData name="Simon Knight" userId="9061304c-fc0b-448c-b339-58b2ccbf8fd2" providerId="ADAL" clId="{85EB56F4-23C6-4EFF-A474-578AF4F47E46}" dt="2022-09-14T07:10:07.350" v="1126" actId="255"/>
          <ac:spMkLst>
            <pc:docMk/>
            <pc:sldMk cId="1612676094" sldId="282"/>
            <ac:spMk id="2" creationId="{FDE6DC1F-1995-4849-A9B8-AB852B2C5A50}"/>
          </ac:spMkLst>
        </pc:spChg>
        <pc:spChg chg="del">
          <ac:chgData name="Simon Knight" userId="9061304c-fc0b-448c-b339-58b2ccbf8fd2" providerId="ADAL" clId="{85EB56F4-23C6-4EFF-A474-578AF4F47E46}" dt="2022-09-14T07:10:09.826" v="1127" actId="478"/>
          <ac:spMkLst>
            <pc:docMk/>
            <pc:sldMk cId="1612676094" sldId="282"/>
            <ac:spMk id="3" creationId="{D351A9F0-A708-433A-90EF-77E7F4C4647E}"/>
          </ac:spMkLst>
        </pc:spChg>
        <pc:picChg chg="add mod">
          <ac:chgData name="Simon Knight" userId="9061304c-fc0b-448c-b339-58b2ccbf8fd2" providerId="ADAL" clId="{85EB56F4-23C6-4EFF-A474-578AF4F47E46}" dt="2022-09-14T07:11:55.425" v="1169" actId="1076"/>
          <ac:picMkLst>
            <pc:docMk/>
            <pc:sldMk cId="1612676094" sldId="282"/>
            <ac:picMk id="5" creationId="{923F382D-13E3-4101-97B2-9E067CB8905D}"/>
          </ac:picMkLst>
        </pc:picChg>
      </pc:sldChg>
      <pc:sldChg chg="addSp delSp modSp add del">
        <pc:chgData name="Simon Knight" userId="9061304c-fc0b-448c-b339-58b2ccbf8fd2" providerId="ADAL" clId="{85EB56F4-23C6-4EFF-A474-578AF4F47E46}" dt="2022-09-14T09:28:05.312" v="2826" actId="2696"/>
        <pc:sldMkLst>
          <pc:docMk/>
          <pc:sldMk cId="2290855897" sldId="283"/>
        </pc:sldMkLst>
        <pc:spChg chg="del">
          <ac:chgData name="Simon Knight" userId="9061304c-fc0b-448c-b339-58b2ccbf8fd2" providerId="ADAL" clId="{85EB56F4-23C6-4EFF-A474-578AF4F47E46}" dt="2022-09-14T07:33:25.492" v="2079"/>
          <ac:spMkLst>
            <pc:docMk/>
            <pc:sldMk cId="2290855897" sldId="283"/>
            <ac:spMk id="3" creationId="{F06D7DD9-7130-4EE0-94B1-E27F6E4EFA3C}"/>
          </ac:spMkLst>
        </pc:spChg>
        <pc:spChg chg="add mod">
          <ac:chgData name="Simon Knight" userId="9061304c-fc0b-448c-b339-58b2ccbf8fd2" providerId="ADAL" clId="{85EB56F4-23C6-4EFF-A474-578AF4F47E46}" dt="2022-09-14T09:24:45.414" v="2572" actId="20577"/>
          <ac:spMkLst>
            <pc:docMk/>
            <pc:sldMk cId="2290855897" sldId="283"/>
            <ac:spMk id="4" creationId="{11E5357E-D766-4A56-AEC4-00932D3FF002}"/>
          </ac:spMkLst>
        </pc:spChg>
      </pc:sldChg>
      <pc:sldChg chg="addSp delSp modSp add">
        <pc:chgData name="Simon Knight" userId="9061304c-fc0b-448c-b339-58b2ccbf8fd2" providerId="ADAL" clId="{85EB56F4-23C6-4EFF-A474-578AF4F47E46}" dt="2022-09-14T07:35:30.723" v="2172" actId="255"/>
        <pc:sldMkLst>
          <pc:docMk/>
          <pc:sldMk cId="1855507485" sldId="284"/>
        </pc:sldMkLst>
        <pc:spChg chg="del">
          <ac:chgData name="Simon Knight" userId="9061304c-fc0b-448c-b339-58b2ccbf8fd2" providerId="ADAL" clId="{85EB56F4-23C6-4EFF-A474-578AF4F47E46}" dt="2022-09-14T07:35:11.605" v="2161"/>
          <ac:spMkLst>
            <pc:docMk/>
            <pc:sldMk cId="1855507485" sldId="284"/>
            <ac:spMk id="2" creationId="{424A102A-52C7-45CD-ADB4-CF3810A419A8}"/>
          </ac:spMkLst>
        </pc:spChg>
        <pc:spChg chg="del">
          <ac:chgData name="Simon Knight" userId="9061304c-fc0b-448c-b339-58b2ccbf8fd2" providerId="ADAL" clId="{85EB56F4-23C6-4EFF-A474-578AF4F47E46}" dt="2022-09-14T07:35:11.605" v="2161"/>
          <ac:spMkLst>
            <pc:docMk/>
            <pc:sldMk cId="1855507485" sldId="284"/>
            <ac:spMk id="3" creationId="{F9ED3ADC-2448-4461-ACF4-E95AAB263C52}"/>
          </ac:spMkLst>
        </pc:spChg>
        <pc:spChg chg="add mod">
          <ac:chgData name="Simon Knight" userId="9061304c-fc0b-448c-b339-58b2ccbf8fd2" providerId="ADAL" clId="{85EB56F4-23C6-4EFF-A474-578AF4F47E46}" dt="2022-09-14T07:35:11.605" v="2161"/>
          <ac:spMkLst>
            <pc:docMk/>
            <pc:sldMk cId="1855507485" sldId="284"/>
            <ac:spMk id="4" creationId="{E632F9B7-93EE-41F2-8A37-3BC567C7043C}"/>
          </ac:spMkLst>
        </pc:spChg>
        <pc:spChg chg="add mod">
          <ac:chgData name="Simon Knight" userId="9061304c-fc0b-448c-b339-58b2ccbf8fd2" providerId="ADAL" clId="{85EB56F4-23C6-4EFF-A474-578AF4F47E46}" dt="2022-09-14T07:35:30.723" v="2172" actId="255"/>
          <ac:spMkLst>
            <pc:docMk/>
            <pc:sldMk cId="1855507485" sldId="284"/>
            <ac:spMk id="5" creationId="{5857EC35-0090-4CBA-8580-1A53F79F39DC}"/>
          </ac:spMkLst>
        </pc:spChg>
      </pc:sldChg>
      <pc:sldChg chg="addSp delSp modSp add">
        <pc:chgData name="Simon Knight" userId="9061304c-fc0b-448c-b339-58b2ccbf8fd2" providerId="ADAL" clId="{85EB56F4-23C6-4EFF-A474-578AF4F47E46}" dt="2022-09-15T03:34:38.088" v="2917" actId="20577"/>
        <pc:sldMkLst>
          <pc:docMk/>
          <pc:sldMk cId="3735159515" sldId="285"/>
        </pc:sldMkLst>
        <pc:spChg chg="mod">
          <ac:chgData name="Simon Knight" userId="9061304c-fc0b-448c-b339-58b2ccbf8fd2" providerId="ADAL" clId="{85EB56F4-23C6-4EFF-A474-578AF4F47E46}" dt="2022-09-15T03:34:38.088" v="2917" actId="20577"/>
          <ac:spMkLst>
            <pc:docMk/>
            <pc:sldMk cId="3735159515" sldId="285"/>
            <ac:spMk id="3" creationId="{FAA64F2B-671A-48ED-8552-EBB49A8A031D}"/>
          </ac:spMkLst>
        </pc:spChg>
        <pc:spChg chg="del">
          <ac:chgData name="Simon Knight" userId="9061304c-fc0b-448c-b339-58b2ccbf8fd2" providerId="ADAL" clId="{85EB56F4-23C6-4EFF-A474-578AF4F47E46}" dt="2022-09-14T09:26:19.605" v="2577" actId="478"/>
          <ac:spMkLst>
            <pc:docMk/>
            <pc:sldMk cId="3735159515" sldId="285"/>
            <ac:spMk id="15" creationId="{2687B755-BA8A-43A9-9198-D3CBA0F4D07B}"/>
          </ac:spMkLst>
        </pc:spChg>
        <pc:spChg chg="mod">
          <ac:chgData name="Simon Knight" userId="9061304c-fc0b-448c-b339-58b2ccbf8fd2" providerId="ADAL" clId="{85EB56F4-23C6-4EFF-A474-578AF4F47E46}" dt="2022-09-14T09:27:26.676" v="2675" actId="14100"/>
          <ac:spMkLst>
            <pc:docMk/>
            <pc:sldMk cId="3735159515" sldId="285"/>
            <ac:spMk id="30" creationId="{3561D387-B085-428E-9140-C3595FF12DDE}"/>
          </ac:spMkLst>
        </pc:spChg>
        <pc:spChg chg="del">
          <ac:chgData name="Simon Knight" userId="9061304c-fc0b-448c-b339-58b2ccbf8fd2" providerId="ADAL" clId="{85EB56F4-23C6-4EFF-A474-578AF4F47E46}" dt="2022-09-14T09:26:25.463" v="2580" actId="478"/>
          <ac:spMkLst>
            <pc:docMk/>
            <pc:sldMk cId="3735159515" sldId="285"/>
            <ac:spMk id="31" creationId="{403EBCD3-2C79-4140-965E-2515C1921801}"/>
          </ac:spMkLst>
        </pc:spChg>
        <pc:picChg chg="add mod">
          <ac:chgData name="Simon Knight" userId="9061304c-fc0b-448c-b339-58b2ccbf8fd2" providerId="ADAL" clId="{85EB56F4-23C6-4EFF-A474-578AF4F47E46}" dt="2022-09-14T09:26:41.205" v="2592" actId="1076"/>
          <ac:picMkLst>
            <pc:docMk/>
            <pc:sldMk cId="3735159515" sldId="285"/>
            <ac:picMk id="4" creationId="{A67BB489-9DD9-4AAD-88DB-3EDDBE0239C6}"/>
          </ac:picMkLst>
        </pc:picChg>
        <pc:picChg chg="del">
          <ac:chgData name="Simon Knight" userId="9061304c-fc0b-448c-b339-58b2ccbf8fd2" providerId="ADAL" clId="{85EB56F4-23C6-4EFF-A474-578AF4F47E46}" dt="2022-09-14T09:26:19.605" v="2577" actId="478"/>
          <ac:picMkLst>
            <pc:docMk/>
            <pc:sldMk cId="3735159515" sldId="285"/>
            <ac:picMk id="5" creationId="{E795A51A-E31C-49EC-B5DE-7896D8985B47}"/>
          </ac:picMkLst>
        </pc:picChg>
        <pc:picChg chg="del">
          <ac:chgData name="Simon Knight" userId="9061304c-fc0b-448c-b339-58b2ccbf8fd2" providerId="ADAL" clId="{85EB56F4-23C6-4EFF-A474-578AF4F47E46}" dt="2022-09-14T09:26:21.491" v="2578" actId="478"/>
          <ac:picMkLst>
            <pc:docMk/>
            <pc:sldMk cId="3735159515" sldId="285"/>
            <ac:picMk id="7" creationId="{8AC0FA33-E6AB-4D34-8A9F-B0D4FC07ABF8}"/>
          </ac:picMkLst>
        </pc:picChg>
        <pc:picChg chg="del">
          <ac:chgData name="Simon Knight" userId="9061304c-fc0b-448c-b339-58b2ccbf8fd2" providerId="ADAL" clId="{85EB56F4-23C6-4EFF-A474-578AF4F47E46}" dt="2022-09-14T09:26:19.605" v="2577" actId="478"/>
          <ac:picMkLst>
            <pc:docMk/>
            <pc:sldMk cId="3735159515" sldId="285"/>
            <ac:picMk id="9" creationId="{D12B3623-A9C9-47D2-9090-3BAEB80F139F}"/>
          </ac:picMkLst>
        </pc:picChg>
        <pc:picChg chg="del">
          <ac:chgData name="Simon Knight" userId="9061304c-fc0b-448c-b339-58b2ccbf8fd2" providerId="ADAL" clId="{85EB56F4-23C6-4EFF-A474-578AF4F47E46}" dt="2022-09-14T09:26:19.605" v="2577" actId="478"/>
          <ac:picMkLst>
            <pc:docMk/>
            <pc:sldMk cId="3735159515" sldId="285"/>
            <ac:picMk id="10" creationId="{C93B834E-82EC-47F8-B4B4-A7742BAE6D1E}"/>
          </ac:picMkLst>
        </pc:picChg>
        <pc:picChg chg="del">
          <ac:chgData name="Simon Knight" userId="9061304c-fc0b-448c-b339-58b2ccbf8fd2" providerId="ADAL" clId="{85EB56F4-23C6-4EFF-A474-578AF4F47E46}" dt="2022-09-14T09:26:21.491" v="2578" actId="478"/>
          <ac:picMkLst>
            <pc:docMk/>
            <pc:sldMk cId="3735159515" sldId="285"/>
            <ac:picMk id="11" creationId="{0C0E7645-ABFA-4423-B15A-0B3329B2677D}"/>
          </ac:picMkLst>
        </pc:picChg>
        <pc:picChg chg="del">
          <ac:chgData name="Simon Knight" userId="9061304c-fc0b-448c-b339-58b2ccbf8fd2" providerId="ADAL" clId="{85EB56F4-23C6-4EFF-A474-578AF4F47E46}" dt="2022-09-14T09:26:19.605" v="2577" actId="478"/>
          <ac:picMkLst>
            <pc:docMk/>
            <pc:sldMk cId="3735159515" sldId="285"/>
            <ac:picMk id="12" creationId="{AFB3B758-8D77-4905-82F0-5146F772A4AA}"/>
          </ac:picMkLst>
        </pc:picChg>
        <pc:picChg chg="del">
          <ac:chgData name="Simon Knight" userId="9061304c-fc0b-448c-b339-58b2ccbf8fd2" providerId="ADAL" clId="{85EB56F4-23C6-4EFF-A474-578AF4F47E46}" dt="2022-09-14T09:26:19.605" v="2577" actId="478"/>
          <ac:picMkLst>
            <pc:docMk/>
            <pc:sldMk cId="3735159515" sldId="285"/>
            <ac:picMk id="13" creationId="{707DBA2D-5168-4277-9605-59FABAC1C4D9}"/>
          </ac:picMkLst>
        </pc:picChg>
        <pc:picChg chg="del">
          <ac:chgData name="Simon Knight" userId="9061304c-fc0b-448c-b339-58b2ccbf8fd2" providerId="ADAL" clId="{85EB56F4-23C6-4EFF-A474-578AF4F47E46}" dt="2022-09-14T09:26:21.491" v="2578" actId="478"/>
          <ac:picMkLst>
            <pc:docMk/>
            <pc:sldMk cId="3735159515" sldId="285"/>
            <ac:picMk id="14" creationId="{CA015B17-BBED-4B87-9EC7-D658D570E717}"/>
          </ac:picMkLst>
        </pc:picChg>
        <pc:picChg chg="add mod">
          <ac:chgData name="Simon Knight" userId="9061304c-fc0b-448c-b339-58b2ccbf8fd2" providerId="ADAL" clId="{85EB56F4-23C6-4EFF-A474-578AF4F47E46}" dt="2022-09-14T09:26:41.205" v="2592" actId="1076"/>
          <ac:picMkLst>
            <pc:docMk/>
            <pc:sldMk cId="3735159515" sldId="285"/>
            <ac:picMk id="23" creationId="{559FD755-6CF6-4097-97C5-2339BAD9914A}"/>
          </ac:picMkLst>
        </pc:picChg>
        <pc:picChg chg="add mod">
          <ac:chgData name="Simon Knight" userId="9061304c-fc0b-448c-b339-58b2ccbf8fd2" providerId="ADAL" clId="{85EB56F4-23C6-4EFF-A474-578AF4F47E46}" dt="2022-09-14T09:26:41.205" v="2592" actId="1076"/>
          <ac:picMkLst>
            <pc:docMk/>
            <pc:sldMk cId="3735159515" sldId="285"/>
            <ac:picMk id="24" creationId="{469E08BB-1F4B-490A-BB72-8C0A4C04B50D}"/>
          </ac:picMkLst>
        </pc:picChg>
        <pc:cxnChg chg="del">
          <ac:chgData name="Simon Knight" userId="9061304c-fc0b-448c-b339-58b2ccbf8fd2" providerId="ADAL" clId="{85EB56F4-23C6-4EFF-A474-578AF4F47E46}" dt="2022-09-14T09:26:23.455" v="2579" actId="478"/>
          <ac:cxnSpMkLst>
            <pc:docMk/>
            <pc:sldMk cId="3735159515" sldId="285"/>
            <ac:cxnSpMk id="17" creationId="{85BB3B78-7823-4469-9458-A4A1AB0E96F4}"/>
          </ac:cxnSpMkLst>
        </pc:cxnChg>
        <pc:cxnChg chg="del">
          <ac:chgData name="Simon Knight" userId="9061304c-fc0b-448c-b339-58b2ccbf8fd2" providerId="ADAL" clId="{85EB56F4-23C6-4EFF-A474-578AF4F47E46}" dt="2022-09-14T09:26:19.605" v="2577" actId="478"/>
          <ac:cxnSpMkLst>
            <pc:docMk/>
            <pc:sldMk cId="3735159515" sldId="285"/>
            <ac:cxnSpMk id="18" creationId="{F8791B2B-CBB3-43E9-B2AD-130C0AEED593}"/>
          </ac:cxnSpMkLst>
        </pc:cxnChg>
        <pc:cxnChg chg="del">
          <ac:chgData name="Simon Knight" userId="9061304c-fc0b-448c-b339-58b2ccbf8fd2" providerId="ADAL" clId="{85EB56F4-23C6-4EFF-A474-578AF4F47E46}" dt="2022-09-14T09:26:19.605" v="2577" actId="478"/>
          <ac:cxnSpMkLst>
            <pc:docMk/>
            <pc:sldMk cId="3735159515" sldId="285"/>
            <ac:cxnSpMk id="19" creationId="{C183975D-6AAC-4647-B31C-208A70794028}"/>
          </ac:cxnSpMkLst>
        </pc:cxnChg>
        <pc:cxnChg chg="del">
          <ac:chgData name="Simon Knight" userId="9061304c-fc0b-448c-b339-58b2ccbf8fd2" providerId="ADAL" clId="{85EB56F4-23C6-4EFF-A474-578AF4F47E46}" dt="2022-09-14T09:26:19.605" v="2577" actId="478"/>
          <ac:cxnSpMkLst>
            <pc:docMk/>
            <pc:sldMk cId="3735159515" sldId="285"/>
            <ac:cxnSpMk id="20" creationId="{A3D0C0F5-CEAC-474C-8A36-279BD9992DE6}"/>
          </ac:cxnSpMkLst>
        </pc:cxnChg>
        <pc:cxnChg chg="del">
          <ac:chgData name="Simon Knight" userId="9061304c-fc0b-448c-b339-58b2ccbf8fd2" providerId="ADAL" clId="{85EB56F4-23C6-4EFF-A474-578AF4F47E46}" dt="2022-09-14T09:26:19.605" v="2577" actId="478"/>
          <ac:cxnSpMkLst>
            <pc:docMk/>
            <pc:sldMk cId="3735159515" sldId="285"/>
            <ac:cxnSpMk id="21" creationId="{14CDE965-F60D-45FB-B338-3201722ECDBF}"/>
          </ac:cxnSpMkLst>
        </pc:cxnChg>
        <pc:cxnChg chg="del">
          <ac:chgData name="Simon Knight" userId="9061304c-fc0b-448c-b339-58b2ccbf8fd2" providerId="ADAL" clId="{85EB56F4-23C6-4EFF-A474-578AF4F47E46}" dt="2022-09-14T09:26:19.605" v="2577" actId="478"/>
          <ac:cxnSpMkLst>
            <pc:docMk/>
            <pc:sldMk cId="3735159515" sldId="285"/>
            <ac:cxnSpMk id="22" creationId="{3D208981-8AD7-4636-AAA0-AE12E7FAC26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626C5-E463-46D6-AD6C-905FFB0D2FA9}" type="datetimeFigureOut">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7B11B-E6AF-47B3-8CFD-F8DD25BE90FA}" type="slidenum">
              <a:t>‹#›</a:t>
            </a:fld>
            <a:endParaRPr lang="en-US"/>
          </a:p>
        </p:txBody>
      </p:sp>
    </p:spTree>
    <p:extLst>
      <p:ext uri="{BB962C8B-B14F-4D97-AF65-F5344CB8AC3E}">
        <p14:creationId xmlns:p14="http://schemas.microsoft.com/office/powerpoint/2010/main" val="238408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https://aiethicslab.com/big-picture/</a:t>
            </a:r>
          </a:p>
        </p:txBody>
      </p:sp>
      <p:sp>
        <p:nvSpPr>
          <p:cNvPr id="4" name="Slide Number Placeholder 3"/>
          <p:cNvSpPr>
            <a:spLocks noGrp="1"/>
          </p:cNvSpPr>
          <p:nvPr>
            <p:ph type="sldNum" sz="quarter" idx="5"/>
          </p:nvPr>
        </p:nvSpPr>
        <p:spPr/>
        <p:txBody>
          <a:bodyPr/>
          <a:lstStyle/>
          <a:p>
            <a:fld id="{D457B11B-E6AF-47B3-8CFD-F8DD25BE90FA}" type="slidenum">
              <a:rPr lang="en-AU" smtClean="0"/>
              <a:t>2</a:t>
            </a:fld>
            <a:endParaRPr lang="en-AU"/>
          </a:p>
        </p:txBody>
      </p:sp>
    </p:spTree>
    <p:extLst>
      <p:ext uri="{BB962C8B-B14F-4D97-AF65-F5344CB8AC3E}">
        <p14:creationId xmlns:p14="http://schemas.microsoft.com/office/powerpoint/2010/main" val="294238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 existing corpora available</a:t>
            </a:r>
            <a:endParaRPr lang="en-US"/>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D457B11B-E6AF-47B3-8CFD-F8DD25BE90FA}" type="slidenum">
              <a:rPr lang="en-US"/>
              <a:t>13</a:t>
            </a:fld>
            <a:endParaRPr lang="en-US"/>
          </a:p>
        </p:txBody>
      </p:sp>
    </p:spTree>
    <p:extLst>
      <p:ext uri="{BB962C8B-B14F-4D97-AF65-F5344CB8AC3E}">
        <p14:creationId xmlns:p14="http://schemas.microsoft.com/office/powerpoint/2010/main" val="3783228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 existing corpora available</a:t>
            </a:r>
            <a:endParaRPr lang="en-US"/>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D457B11B-E6AF-47B3-8CFD-F8DD25BE90FA}" type="slidenum">
              <a:rPr lang="en-US"/>
              <a:t>14</a:t>
            </a:fld>
            <a:endParaRPr lang="en-US"/>
          </a:p>
        </p:txBody>
      </p:sp>
    </p:spTree>
    <p:extLst>
      <p:ext uri="{BB962C8B-B14F-4D97-AF65-F5344CB8AC3E}">
        <p14:creationId xmlns:p14="http://schemas.microsoft.com/office/powerpoint/2010/main" val="3026219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 existing corpora available</a:t>
            </a:r>
            <a:endParaRPr lang="en-US"/>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D457B11B-E6AF-47B3-8CFD-F8DD25BE90FA}" type="slidenum">
              <a:rPr lang="en-US"/>
              <a:t>15</a:t>
            </a:fld>
            <a:endParaRPr lang="en-US"/>
          </a:p>
        </p:txBody>
      </p:sp>
    </p:spTree>
    <p:extLst>
      <p:ext uri="{BB962C8B-B14F-4D97-AF65-F5344CB8AC3E}">
        <p14:creationId xmlns:p14="http://schemas.microsoft.com/office/powerpoint/2010/main" val="2351874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Ok so we just explored material resources, now we’re going to look at what others do </a:t>
            </a:r>
          </a:p>
          <a:p>
            <a:endParaRPr lang="en-AU" dirty="0"/>
          </a:p>
        </p:txBody>
      </p:sp>
      <p:sp>
        <p:nvSpPr>
          <p:cNvPr id="4" name="Slide Number Placeholder 3"/>
          <p:cNvSpPr>
            <a:spLocks noGrp="1"/>
          </p:cNvSpPr>
          <p:nvPr>
            <p:ph type="sldNum" sz="quarter" idx="5"/>
          </p:nvPr>
        </p:nvSpPr>
        <p:spPr/>
        <p:txBody>
          <a:bodyPr/>
          <a:lstStyle/>
          <a:p>
            <a:fld id="{D457B11B-E6AF-47B3-8CFD-F8DD25BE90FA}" type="slidenum">
              <a:rPr lang="en-AU" smtClean="0"/>
              <a:t>17</a:t>
            </a:fld>
            <a:endParaRPr lang="en-AU"/>
          </a:p>
        </p:txBody>
      </p:sp>
    </p:spTree>
    <p:extLst>
      <p:ext uri="{BB962C8B-B14F-4D97-AF65-F5344CB8AC3E}">
        <p14:creationId xmlns:p14="http://schemas.microsoft.com/office/powerpoint/2010/main" val="3339546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https://wilkins.law.harvard.edu/misc/PrincipledAI_FinalGraphic.jpg</a:t>
            </a:r>
          </a:p>
        </p:txBody>
      </p:sp>
      <p:sp>
        <p:nvSpPr>
          <p:cNvPr id="4" name="Slide Number Placeholder 3"/>
          <p:cNvSpPr>
            <a:spLocks noGrp="1"/>
          </p:cNvSpPr>
          <p:nvPr>
            <p:ph type="sldNum" sz="quarter" idx="5"/>
          </p:nvPr>
        </p:nvSpPr>
        <p:spPr/>
        <p:txBody>
          <a:bodyPr/>
          <a:lstStyle/>
          <a:p>
            <a:fld id="{D457B11B-E6AF-47B3-8CFD-F8DD25BE90FA}" type="slidenum">
              <a:rPr lang="en-AU" smtClean="0"/>
              <a:t>3</a:t>
            </a:fld>
            <a:endParaRPr lang="en-AU"/>
          </a:p>
        </p:txBody>
      </p:sp>
    </p:spTree>
    <p:extLst>
      <p:ext uri="{BB962C8B-B14F-4D97-AF65-F5344CB8AC3E}">
        <p14:creationId xmlns:p14="http://schemas.microsoft.com/office/powerpoint/2010/main" val="610102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Casees</a:t>
            </a:r>
            <a:r>
              <a:rPr lang="en-AU" dirty="0"/>
              <a:t>: “by </a:t>
            </a:r>
            <a:r>
              <a:rPr lang="en-AU" dirty="0" err="1"/>
              <a:t>Bezuidenhour</a:t>
            </a:r>
            <a:r>
              <a:rPr lang="en-AU" dirty="0"/>
              <a:t> and </a:t>
            </a:r>
            <a:r>
              <a:rPr lang="en-AU" dirty="0" err="1"/>
              <a:t>Ratti</a:t>
            </a:r>
            <a:r>
              <a:rPr lang="en-AU" dirty="0"/>
              <a:t> (2021), these cases tend to (1) be clear in their ethical direction (i.e., </a:t>
            </a:r>
            <a:r>
              <a:rPr lang="en-AU" dirty="0" err="1"/>
              <a:t>uncontroversially</a:t>
            </a:r>
            <a:r>
              <a:rPr lang="en-AU" dirty="0"/>
              <a:t> controversies, or clearly demonstrating maleficence) and (2) coarse-grained (i.e., about a particular feature and incident), such as the case of a university president saying: ‘drown the bunnies…put a Glock to their heads’, “</a:t>
            </a:r>
          </a:p>
          <a:p>
            <a:endParaRPr lang="en-AU" dirty="0"/>
          </a:p>
        </p:txBody>
      </p:sp>
      <p:sp>
        <p:nvSpPr>
          <p:cNvPr id="4" name="Slide Number Placeholder 3"/>
          <p:cNvSpPr>
            <a:spLocks noGrp="1"/>
          </p:cNvSpPr>
          <p:nvPr>
            <p:ph type="sldNum" sz="quarter" idx="5"/>
          </p:nvPr>
        </p:nvSpPr>
        <p:spPr/>
        <p:txBody>
          <a:bodyPr/>
          <a:lstStyle/>
          <a:p>
            <a:fld id="{D457B11B-E6AF-47B3-8CFD-F8DD25BE90FA}" type="slidenum">
              <a:rPr lang="en-AU" smtClean="0"/>
              <a:t>4</a:t>
            </a:fld>
            <a:endParaRPr lang="en-AU"/>
          </a:p>
        </p:txBody>
      </p:sp>
    </p:spTree>
    <p:extLst>
      <p:ext uri="{BB962C8B-B14F-4D97-AF65-F5344CB8AC3E}">
        <p14:creationId xmlns:p14="http://schemas.microsoft.com/office/powerpoint/2010/main" val="3449262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AU" sz="2200" dirty="0"/>
              <a:t>, </a:t>
            </a:r>
            <a:r>
              <a:rPr lang="en-AU" dirty="0"/>
              <a:t>There have therefore been calls for a more </a:t>
            </a:r>
            <a:r>
              <a:rPr lang="en-AU" i="1" dirty="0"/>
              <a:t>textured </a:t>
            </a:r>
            <a:r>
              <a:rPr lang="en-AU" dirty="0"/>
              <a:t>approach to ethics (</a:t>
            </a:r>
            <a:r>
              <a:rPr lang="en-AU" dirty="0" err="1"/>
              <a:t>Gray</a:t>
            </a:r>
            <a:r>
              <a:rPr lang="en-AU" dirty="0"/>
              <a:t> &amp; Boling, 2016; Holmes et al., 2021; </a:t>
            </a:r>
            <a:r>
              <a:rPr lang="en-AU" dirty="0" err="1"/>
              <a:t>Kitto</a:t>
            </a:r>
            <a:r>
              <a:rPr lang="en-AU" dirty="0"/>
              <a:t> &amp; Knight, 2019). That is, an ethics that both recognises the micro-interactional design contexts in which teachers, students, and technologists make decisions that are imbued with ethical character, and that recognises the macro-situational context in which technologies act and interact, producing both hard (i.e. direct) and soft (i.e., indirect) impacts (</a:t>
            </a:r>
            <a:r>
              <a:rPr lang="en-AU" dirty="0" err="1"/>
              <a:t>Swierstra</a:t>
            </a:r>
            <a:r>
              <a:rPr lang="en-AU" dirty="0"/>
              <a:t>, 2015). In research ethics, these calls indicate a greater articulation of the ethical concepts used (</a:t>
            </a:r>
            <a:r>
              <a:rPr lang="en-AU" dirty="0" err="1"/>
              <a:t>Beauchemin</a:t>
            </a:r>
            <a:r>
              <a:rPr lang="en-AU" dirty="0"/>
              <a:t> et al., 2021). These calls reflect a shift from formal or procedural ethics, towards a situational or </a:t>
            </a:r>
            <a:r>
              <a:rPr lang="en-AU" i="1" dirty="0"/>
              <a:t>ethics-in-practice</a:t>
            </a:r>
            <a:r>
              <a:rPr lang="en-AU" dirty="0"/>
              <a:t> approach (Guillemin &amp; Gillam, 2004). This latter approach recognises both that the </a:t>
            </a:r>
            <a:r>
              <a:rPr lang="en-AU" i="1" dirty="0"/>
              <a:t>application </a:t>
            </a:r>
            <a:r>
              <a:rPr lang="en-AU" dirty="0"/>
              <a:t>of procedural ethics is a practice in its own right (applied ethics), but moreover a recognition that ethics are imbued in our action and design in ways not captured by procedural approaches, and the significance of sharing ethical cases and principles beyond </a:t>
            </a:r>
            <a:r>
              <a:rPr lang="en-AU" i="1" dirty="0"/>
              <a:t>failures</a:t>
            </a:r>
            <a:r>
              <a:rPr lang="en-AU" dirty="0"/>
              <a:t> of ethics. This shift is paralleled in moves towards ‘micro-ethics’, with recent work to integrate such approaches into data science education to connect, “the ‘big picture’ of digital/data ethics to the routines of daily practice” (Bezuidenhout &amp; </a:t>
            </a:r>
            <a:r>
              <a:rPr lang="en-AU" dirty="0" err="1"/>
              <a:t>Ratti</a:t>
            </a:r>
            <a:r>
              <a:rPr lang="en-AU" dirty="0"/>
              <a:t>, 2021, p. 939).</a:t>
            </a:r>
          </a:p>
          <a:p>
            <a:r>
              <a:rPr lang="en-AU" dirty="0"/>
              <a:t>However, despite this popular awareness and set of resources, there are few practical examples or cases that provide close ethical readings of choices made in the design, development, and delivery of educational technologies.  For example, of the 3,243 citations to Guillemin and Gillam’s (2004) seminal paper on ‘ethically important moments’ in qualitative research, few of these papers have </a:t>
            </a:r>
            <a:r>
              <a:rPr lang="en-AU" dirty="0" err="1"/>
              <a:t>edtech</a:t>
            </a:r>
            <a:r>
              <a:rPr lang="en-AU" dirty="0"/>
              <a:t> as the central focus. As such, relatively little is known about the micro-ethical (Guillemin &amp; Gillam, 2004) decision making in the design, development, and implementation of learning technologies. </a:t>
            </a:r>
          </a:p>
          <a:p>
            <a:r>
              <a:rPr lang="en-AU" dirty="0"/>
              <a:t>At the time of writing, 67 refer to “educational technology”. Similarly, a simple Google Scholar search for “educational technology” AND “situational ethics”, returns only 154 papers in total. </a:t>
            </a:r>
          </a:p>
          <a:p>
            <a:r>
              <a:rPr lang="en-AU" dirty="0"/>
              <a:t>means a sensitivity or </a:t>
            </a:r>
            <a:r>
              <a:rPr lang="en-AU" dirty="0" err="1"/>
              <a:t>attunement</a:t>
            </a:r>
            <a:r>
              <a:rPr lang="en-AU" dirty="0"/>
              <a:t> to “ethically important moments”, and a responsiveness to these “difficult, often subtle, and usually unpredictable situations that arise in the practice of doing research” (Guillemin &amp; Gillam, 2004, p. 262). These include features such as how to navigate participant disclosures, judgements made in pursuing lines of questioning that may be uncomfortable, and so on. Significantly, guidelines and principles cannot ‘solve’ the issue: “Research ethics committees cannot help when you are in the field and difficult, unexpected situations arise, when you are forced to make immediate decisions about ethical concerns” (Guillemin &amp; Gillam, 2004, p. 273). Cases, though, provide a valuable tool for sharing and thinking about developing and applying ethical practice (Johansen &amp; Frederiksen, 2021). </a:t>
            </a:r>
          </a:p>
        </p:txBody>
      </p:sp>
      <p:sp>
        <p:nvSpPr>
          <p:cNvPr id="4" name="Slide Number Placeholder 3"/>
          <p:cNvSpPr>
            <a:spLocks noGrp="1"/>
          </p:cNvSpPr>
          <p:nvPr>
            <p:ph type="sldNum" sz="quarter" idx="5"/>
          </p:nvPr>
        </p:nvSpPr>
        <p:spPr/>
        <p:txBody>
          <a:bodyPr/>
          <a:lstStyle/>
          <a:p>
            <a:fld id="{D457B11B-E6AF-47B3-8CFD-F8DD25BE90FA}" type="slidenum">
              <a:rPr lang="en-AU" smtClean="0"/>
              <a:t>5</a:t>
            </a:fld>
            <a:endParaRPr lang="en-AU"/>
          </a:p>
        </p:txBody>
      </p:sp>
    </p:spTree>
    <p:extLst>
      <p:ext uri="{BB962C8B-B14F-4D97-AF65-F5344CB8AC3E}">
        <p14:creationId xmlns:p14="http://schemas.microsoft.com/office/powerpoint/2010/main" val="723296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growing approach in technology design is that of ‘value sensitive design’ (Friedman, 1996; Friedman et al., 2002), intended to provide a design model that recognises the ways in which our technologies are imbued with values, that impact stakeholder groups in different ways. Briefly, the approach takes a technology, identifies its stakeholders, and benefits and harms for each groups, which are mapped onto values, and analysed for key issues and conflicts in these values, to feed into the design structures. However, while the approach has received recent attention, becoming part of the conventions in the field (see, e.g., Chen &amp; Zhu, 2019), it does not offer an adequate model in our case for three reasons: (1) it undertheorizes the technology-use  nexus in the context of educational technologies, designed for particular pedagogic contexts or tasks; (2) the analysis of benefits and harms as distinct does not recognise their inseparable nature, and the </a:t>
            </a:r>
            <a:r>
              <a:rPr lang="en-AU" dirty="0" err="1"/>
              <a:t>tradeoffs</a:t>
            </a:r>
            <a:r>
              <a:rPr lang="en-AU" dirty="0"/>
              <a:t> we make in prioritising one over another; (3) it does not provide conceptual resource for the ethics-in-action or run-time design decisions made in learning contexts, and the kind of close analysis of interest here (for further critique, see </a:t>
            </a:r>
            <a:r>
              <a:rPr lang="en-AU" dirty="0" err="1"/>
              <a:t>Reijers</a:t>
            </a:r>
            <a:r>
              <a:rPr lang="en-AU" dirty="0"/>
              <a:t> &amp; </a:t>
            </a:r>
            <a:r>
              <a:rPr lang="en-AU" dirty="0" err="1"/>
              <a:t>Gordijn</a:t>
            </a:r>
            <a:r>
              <a:rPr lang="en-AU" dirty="0"/>
              <a:t>, 2019). </a:t>
            </a:r>
          </a:p>
          <a:p>
            <a:endParaRPr lang="en-AU" dirty="0"/>
          </a:p>
          <a:p>
            <a:endParaRPr lang="en-AU" dirty="0"/>
          </a:p>
          <a:p>
            <a:r>
              <a:rPr lang="en-AU" dirty="0"/>
              <a:t>Goodyear, run-time design</a:t>
            </a:r>
          </a:p>
        </p:txBody>
      </p:sp>
      <p:sp>
        <p:nvSpPr>
          <p:cNvPr id="4" name="Slide Number Placeholder 3"/>
          <p:cNvSpPr>
            <a:spLocks noGrp="1"/>
          </p:cNvSpPr>
          <p:nvPr>
            <p:ph type="sldNum" sz="quarter" idx="5"/>
          </p:nvPr>
        </p:nvSpPr>
        <p:spPr/>
        <p:txBody>
          <a:bodyPr/>
          <a:lstStyle/>
          <a:p>
            <a:fld id="{D457B11B-E6AF-47B3-8CFD-F8DD25BE90FA}" type="slidenum">
              <a:rPr lang="en-AU" smtClean="0"/>
              <a:t>8</a:t>
            </a:fld>
            <a:endParaRPr lang="en-AU"/>
          </a:p>
        </p:txBody>
      </p:sp>
    </p:spTree>
    <p:extLst>
      <p:ext uri="{BB962C8B-B14F-4D97-AF65-F5344CB8AC3E}">
        <p14:creationId xmlns:p14="http://schemas.microsoft.com/office/powerpoint/2010/main" val="3284630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Additional resources can be found in artefacts such as the ‘Ethical Matrix’ (</a:t>
            </a:r>
            <a:r>
              <a:rPr lang="en-AU" dirty="0" err="1"/>
              <a:t>Tangen</a:t>
            </a:r>
            <a:r>
              <a:rPr lang="en-AU" dirty="0"/>
              <a:t>, 2014) and research ethics taxonomy (</a:t>
            </a:r>
            <a:r>
              <a:rPr lang="en-AU" dirty="0" err="1"/>
              <a:t>Beauchemin</a:t>
            </a:r>
            <a:r>
              <a:rPr lang="en-AU" dirty="0"/>
              <a:t> et al., 2021; </a:t>
            </a:r>
            <a:r>
              <a:rPr lang="en-AU" dirty="0" err="1"/>
              <a:t>Sieber</a:t>
            </a:r>
            <a:r>
              <a:rPr lang="en-AU" dirty="0"/>
              <a:t>, 2004). The former of these (Ethical Matrix) analyses the Belmont principles with respect to different stakeholder groups: Research community; Research participants; Users of educational services (children/pupils, parents); Students in teacher training and special education training; Practitioners; Policy makers. </a:t>
            </a:r>
          </a:p>
        </p:txBody>
      </p:sp>
      <p:sp>
        <p:nvSpPr>
          <p:cNvPr id="4" name="Slide Number Placeholder 3"/>
          <p:cNvSpPr>
            <a:spLocks noGrp="1"/>
          </p:cNvSpPr>
          <p:nvPr>
            <p:ph type="sldNum" sz="quarter" idx="5"/>
          </p:nvPr>
        </p:nvSpPr>
        <p:spPr/>
        <p:txBody>
          <a:bodyPr/>
          <a:lstStyle/>
          <a:p>
            <a:fld id="{D457B11B-E6AF-47B3-8CFD-F8DD25BE90FA}" type="slidenum">
              <a:rPr lang="en-AU" smtClean="0"/>
              <a:t>9</a:t>
            </a:fld>
            <a:endParaRPr lang="en-AU"/>
          </a:p>
        </p:txBody>
      </p:sp>
    </p:spTree>
    <p:extLst>
      <p:ext uri="{BB962C8B-B14F-4D97-AF65-F5344CB8AC3E}">
        <p14:creationId xmlns:p14="http://schemas.microsoft.com/office/powerpoint/2010/main" val="3528464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latter (taxonomy of research ethics topics) analyses the principles (and their instantiation into polices such as informed consent) across components of a research programme (Researcher-participant communication; acquisition and use of data; external influences on research; risk and benefit; theory, method, and design). </a:t>
            </a:r>
          </a:p>
          <a:p>
            <a:endParaRPr lang="en-AU" dirty="0"/>
          </a:p>
        </p:txBody>
      </p:sp>
      <p:sp>
        <p:nvSpPr>
          <p:cNvPr id="4" name="Slide Number Placeholder 3"/>
          <p:cNvSpPr>
            <a:spLocks noGrp="1"/>
          </p:cNvSpPr>
          <p:nvPr>
            <p:ph type="sldNum" sz="quarter" idx="5"/>
          </p:nvPr>
        </p:nvSpPr>
        <p:spPr/>
        <p:txBody>
          <a:bodyPr/>
          <a:lstStyle/>
          <a:p>
            <a:fld id="{D457B11B-E6AF-47B3-8CFD-F8DD25BE90FA}" type="slidenum">
              <a:rPr lang="en-AU" smtClean="0"/>
              <a:t>10</a:t>
            </a:fld>
            <a:endParaRPr lang="en-AU"/>
          </a:p>
        </p:txBody>
      </p:sp>
    </p:spTree>
    <p:extLst>
      <p:ext uri="{BB962C8B-B14F-4D97-AF65-F5344CB8AC3E}">
        <p14:creationId xmlns:p14="http://schemas.microsoft.com/office/powerpoint/2010/main" val="3537200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Shibani to explain the focal aspects/ practical examples from our case</a:t>
            </a:r>
          </a:p>
          <a:p>
            <a:endParaRPr lang="en-US">
              <a:ea typeface="Calibri"/>
              <a:cs typeface="Calibri"/>
            </a:endParaRPr>
          </a:p>
          <a:p>
            <a:r>
              <a:rPr lang="en-US">
                <a:ea typeface="Calibri"/>
                <a:cs typeface="Calibri"/>
              </a:rPr>
              <a:t>The focus is on capturing ethically important moments/ micro-ethics/ dilemmas that often go unreported</a:t>
            </a:r>
            <a:endParaRPr lang="en-US"/>
          </a:p>
        </p:txBody>
      </p:sp>
      <p:sp>
        <p:nvSpPr>
          <p:cNvPr id="4" name="Slide Number Placeholder 3"/>
          <p:cNvSpPr>
            <a:spLocks noGrp="1"/>
          </p:cNvSpPr>
          <p:nvPr>
            <p:ph type="sldNum" sz="quarter" idx="5"/>
          </p:nvPr>
        </p:nvSpPr>
        <p:spPr/>
        <p:txBody>
          <a:bodyPr/>
          <a:lstStyle/>
          <a:p>
            <a:fld id="{D457B11B-E6AF-47B3-8CFD-F8DD25BE90FA}" type="slidenum">
              <a:t>11</a:t>
            </a:fld>
            <a:endParaRPr lang="en-US"/>
          </a:p>
        </p:txBody>
      </p:sp>
    </p:spTree>
    <p:extLst>
      <p:ext uri="{BB962C8B-B14F-4D97-AF65-F5344CB8AC3E}">
        <p14:creationId xmlns:p14="http://schemas.microsoft.com/office/powerpoint/2010/main" val="2699646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Some of these might look like minor decisions to make, but they might have implications on students writing and their ability to engage with feedback</a:t>
            </a:r>
          </a:p>
          <a:p>
            <a:r>
              <a:rPr lang="en-US" dirty="0"/>
              <a:t>the overarching concern of opportunity costs: If we introduce this change, what other activities are we preventing or downgrading?</a:t>
            </a:r>
            <a:endParaRPr lang="en-US" dirty="0">
              <a:cs typeface="Calibri"/>
            </a:endParaRPr>
          </a:p>
          <a:p>
            <a:endParaRPr lang="en-US" dirty="0">
              <a:cs typeface="Calibri"/>
            </a:endParaRPr>
          </a:p>
          <a:p>
            <a:r>
              <a:rPr lang="en-US" dirty="0"/>
              <a:t>Stakes - What role should automated tools play in formative or summative assessment? </a:t>
            </a:r>
          </a:p>
          <a:p>
            <a:r>
              <a:rPr lang="en-US" dirty="0">
                <a:cs typeface="Calibri"/>
              </a:rPr>
              <a:t>Interpretation affords potential learning </a:t>
            </a:r>
          </a:p>
          <a:p>
            <a:r>
              <a:rPr lang="en-US" dirty="0"/>
              <a:t>potential to over-</a:t>
            </a:r>
            <a:r>
              <a:rPr lang="en-US" dirty="0" err="1"/>
              <a:t>emphasise</a:t>
            </a:r>
            <a:r>
              <a:rPr lang="en-US" dirty="0"/>
              <a:t> low-level feedback (a common issue in writing feedback), and introducing opportunity cost for both development resource, and student focus</a:t>
            </a:r>
            <a:endParaRPr lang="en-US" dirty="0">
              <a:cs typeface="Calibri"/>
            </a:endParaRPr>
          </a:p>
          <a:p>
            <a:endParaRPr lang="en-US" dirty="0">
              <a:cs typeface="Calibri"/>
            </a:endParaRPr>
          </a:p>
          <a:p>
            <a:r>
              <a:rPr lang="en-US" dirty="0"/>
              <a:t>Spell checking may seem like an ordinary example of a non-ethical feature and serves as a good example of micro-ethics in practice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457B11B-E6AF-47B3-8CFD-F8DD25BE90FA}" type="slidenum">
              <a:rPr lang="en-US"/>
              <a:t>12</a:t>
            </a:fld>
            <a:endParaRPr lang="en-US"/>
          </a:p>
        </p:txBody>
      </p:sp>
    </p:spTree>
    <p:extLst>
      <p:ext uri="{BB962C8B-B14F-4D97-AF65-F5344CB8AC3E}">
        <p14:creationId xmlns:p14="http://schemas.microsoft.com/office/powerpoint/2010/main" val="349368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1590" y="2827983"/>
            <a:ext cx="7813113" cy="1628244"/>
          </a:xfrm>
        </p:spPr>
        <p:txBody>
          <a:bodyPr lIns="0" tIns="0" rIns="0" bIns="0" anchor="t" anchorCtr="0">
            <a:noAutofit/>
          </a:bodyPr>
          <a:lstStyle>
            <a:lvl1pPr marL="0" indent="0" algn="l">
              <a:lnSpc>
                <a:spcPts val="4988"/>
              </a:lnSpc>
              <a:tabLst>
                <a:tab pos="666785" algn="l"/>
              </a:tabLst>
              <a:defRPr sz="4595">
                <a:solidFill>
                  <a:schemeClr val="bg1"/>
                </a:solidFill>
              </a:defRPr>
            </a:lvl1pPr>
          </a:lstStyle>
          <a:p>
            <a:r>
              <a:rPr lang="en-US"/>
              <a:t>Click to edit title style</a:t>
            </a:r>
          </a:p>
        </p:txBody>
      </p:sp>
      <p:sp>
        <p:nvSpPr>
          <p:cNvPr id="3" name="Subtitle 2"/>
          <p:cNvSpPr>
            <a:spLocks noGrp="1"/>
          </p:cNvSpPr>
          <p:nvPr>
            <p:ph type="subTitle" idx="1" hasCustomPrompt="1"/>
          </p:nvPr>
        </p:nvSpPr>
        <p:spPr>
          <a:xfrm>
            <a:off x="3141590" y="4716643"/>
            <a:ext cx="3943295" cy="652948"/>
          </a:xfrm>
        </p:spPr>
        <p:txBody>
          <a:bodyPr lIns="0" tIns="0" rIns="0" bIns="0" anchor="t" anchorCtr="0">
            <a:noAutofit/>
          </a:bodyPr>
          <a:lstStyle>
            <a:lvl1pPr marL="0" indent="0" algn="l">
              <a:buNone/>
              <a:defRPr sz="1313">
                <a:solidFill>
                  <a:schemeClr val="bg1"/>
                </a:solidFill>
              </a:defRPr>
            </a:lvl1pPr>
            <a:lvl2pPr marL="342883" indent="0" algn="ctr">
              <a:buNone/>
              <a:defRPr sz="1500"/>
            </a:lvl2pPr>
            <a:lvl3pPr marL="685767" indent="0" algn="ctr">
              <a:buNone/>
              <a:defRPr sz="1351"/>
            </a:lvl3pPr>
            <a:lvl4pPr marL="1028649" indent="0" algn="ctr">
              <a:buNone/>
              <a:defRPr sz="1200"/>
            </a:lvl4pPr>
            <a:lvl5pPr marL="1371532" indent="0" algn="ctr">
              <a:buNone/>
              <a:defRPr sz="1200"/>
            </a:lvl5pPr>
            <a:lvl6pPr marL="1714416" indent="0" algn="ctr">
              <a:buNone/>
              <a:defRPr sz="1200"/>
            </a:lvl6pPr>
            <a:lvl7pPr marL="2057299" indent="0" algn="ctr">
              <a:buNone/>
              <a:defRPr sz="1200"/>
            </a:lvl7pPr>
            <a:lvl8pPr marL="2400183" indent="0" algn="ctr">
              <a:buNone/>
              <a:defRPr sz="1200"/>
            </a:lvl8pPr>
            <a:lvl9pPr marL="2743066" indent="0" algn="ctr">
              <a:buNone/>
              <a:defRPr sz="1200"/>
            </a:lvl9pPr>
          </a:lstStyle>
          <a:p>
            <a:r>
              <a:rPr lang="en-US"/>
              <a:t>Click to edit subtitle style</a:t>
            </a:r>
          </a:p>
        </p:txBody>
      </p:sp>
      <p:grpSp>
        <p:nvGrpSpPr>
          <p:cNvPr id="33" name="Group 32">
            <a:extLst>
              <a:ext uri="{FF2B5EF4-FFF2-40B4-BE49-F238E27FC236}">
                <a16:creationId xmlns:a16="http://schemas.microsoft.com/office/drawing/2014/main" id="{9BA02E02-1493-F042-9A71-F638CC6F9CF2}"/>
              </a:ext>
            </a:extLst>
          </p:cNvPr>
          <p:cNvGrpSpPr/>
          <p:nvPr/>
        </p:nvGrpSpPr>
        <p:grpSpPr>
          <a:xfrm>
            <a:off x="882707" y="993948"/>
            <a:ext cx="10833012" cy="4869656"/>
            <a:chOff x="1765300" y="1981200"/>
            <a:chExt cx="21664613" cy="9739313"/>
          </a:xfrm>
        </p:grpSpPr>
        <p:sp>
          <p:nvSpPr>
            <p:cNvPr id="34" name="AutoShape 1">
              <a:extLst>
                <a:ext uri="{FF2B5EF4-FFF2-40B4-BE49-F238E27FC236}">
                  <a16:creationId xmlns:a16="http://schemas.microsoft.com/office/drawing/2014/main" id="{00FA3749-92D3-604B-8770-BC20EFCB18BD}"/>
                </a:ext>
              </a:extLst>
            </p:cNvPr>
            <p:cNvSpPr>
              <a:spLocks/>
            </p:cNvSpPr>
            <p:nvPr/>
          </p:nvSpPr>
          <p:spPr bwMode="auto">
            <a:xfrm>
              <a:off x="1765300" y="1981200"/>
              <a:ext cx="430213" cy="430213"/>
            </a:xfrm>
            <a:custGeom>
              <a:avLst/>
              <a:gdLst/>
              <a:ahLst/>
              <a:cxnLst/>
              <a:rect l="0" t="0" r="r" b="b"/>
              <a:pathLst>
                <a:path w="21600" h="21600">
                  <a:moveTo>
                    <a:pt x="10800" y="0"/>
                  </a:moveTo>
                  <a:cubicBezTo>
                    <a:pt x="16765" y="0"/>
                    <a:pt x="21600" y="4836"/>
                    <a:pt x="21600" y="10799"/>
                  </a:cubicBezTo>
                  <a:cubicBezTo>
                    <a:pt x="21600" y="16764"/>
                    <a:pt x="16765" y="21600"/>
                    <a:pt x="10800" y="21600"/>
                  </a:cubicBezTo>
                  <a:cubicBezTo>
                    <a:pt x="4835" y="21600"/>
                    <a:pt x="0" y="16764"/>
                    <a:pt x="0" y="10799"/>
                  </a:cubicBezTo>
                  <a:cubicBezTo>
                    <a:pt x="0" y="4836"/>
                    <a:pt x="4835" y="0"/>
                    <a:pt x="10800" y="0"/>
                  </a:cubicBezTo>
                </a:path>
              </a:pathLst>
            </a:custGeom>
            <a:solidFill>
              <a:srgbClr val="0F4BE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35" name="AutoShape 2">
              <a:extLst>
                <a:ext uri="{FF2B5EF4-FFF2-40B4-BE49-F238E27FC236}">
                  <a16:creationId xmlns:a16="http://schemas.microsoft.com/office/drawing/2014/main" id="{2065DEC6-E4A5-6143-A41F-06B85094A8EC}"/>
                </a:ext>
              </a:extLst>
            </p:cNvPr>
            <p:cNvSpPr>
              <a:spLocks/>
            </p:cNvSpPr>
            <p:nvPr/>
          </p:nvSpPr>
          <p:spPr bwMode="auto">
            <a:xfrm>
              <a:off x="2197100" y="8191500"/>
              <a:ext cx="430213" cy="430213"/>
            </a:xfrm>
            <a:custGeom>
              <a:avLst/>
              <a:gdLst/>
              <a:ahLst/>
              <a:cxnLst/>
              <a:rect l="0" t="0" r="r" b="b"/>
              <a:pathLst>
                <a:path w="21600" h="21600">
                  <a:moveTo>
                    <a:pt x="10800" y="0"/>
                  </a:moveTo>
                  <a:cubicBezTo>
                    <a:pt x="16765" y="0"/>
                    <a:pt x="21600" y="4836"/>
                    <a:pt x="21600" y="10799"/>
                  </a:cubicBezTo>
                  <a:cubicBezTo>
                    <a:pt x="21600" y="16764"/>
                    <a:pt x="16765" y="21600"/>
                    <a:pt x="10800" y="21600"/>
                  </a:cubicBezTo>
                  <a:cubicBezTo>
                    <a:pt x="4834" y="21600"/>
                    <a:pt x="0" y="16764"/>
                    <a:pt x="0" y="10799"/>
                  </a:cubicBezTo>
                  <a:cubicBezTo>
                    <a:pt x="0" y="4836"/>
                    <a:pt x="4834" y="0"/>
                    <a:pt x="10800" y="0"/>
                  </a:cubicBezTo>
                </a:path>
              </a:pathLst>
            </a:custGeom>
            <a:solidFill>
              <a:srgbClr val="0F4BE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36" name="AutoShape 3">
              <a:extLst>
                <a:ext uri="{FF2B5EF4-FFF2-40B4-BE49-F238E27FC236}">
                  <a16:creationId xmlns:a16="http://schemas.microsoft.com/office/drawing/2014/main" id="{2F32651C-4E53-7943-AB56-430808D9891E}"/>
                </a:ext>
              </a:extLst>
            </p:cNvPr>
            <p:cNvSpPr>
              <a:spLocks/>
            </p:cNvSpPr>
            <p:nvPr/>
          </p:nvSpPr>
          <p:spPr bwMode="auto">
            <a:xfrm>
              <a:off x="4330700" y="1981200"/>
              <a:ext cx="430213" cy="430213"/>
            </a:xfrm>
            <a:custGeom>
              <a:avLst/>
              <a:gdLst/>
              <a:ahLst/>
              <a:cxnLst/>
              <a:rect l="0" t="0" r="r" b="b"/>
              <a:pathLst>
                <a:path w="21600" h="21600">
                  <a:moveTo>
                    <a:pt x="21600" y="10800"/>
                  </a:moveTo>
                  <a:lnTo>
                    <a:pt x="0" y="0"/>
                  </a:lnTo>
                  <a:lnTo>
                    <a:pt x="0" y="21600"/>
                  </a:lnTo>
                  <a:cubicBezTo>
                    <a:pt x="0" y="21600"/>
                    <a:pt x="21600" y="10800"/>
                    <a:pt x="21600" y="10800"/>
                  </a:cubicBezTo>
                  <a:close/>
                  <a:moveTo>
                    <a:pt x="21600" y="10800"/>
                  </a:moveTo>
                </a:path>
              </a:pathLst>
            </a:custGeom>
            <a:solidFill>
              <a:srgbClr val="FF230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37" name="AutoShape 4">
              <a:extLst>
                <a:ext uri="{FF2B5EF4-FFF2-40B4-BE49-F238E27FC236}">
                  <a16:creationId xmlns:a16="http://schemas.microsoft.com/office/drawing/2014/main" id="{4CCF4577-2EBA-024E-9BE4-9E265384E95B}"/>
                </a:ext>
              </a:extLst>
            </p:cNvPr>
            <p:cNvSpPr>
              <a:spLocks/>
            </p:cNvSpPr>
            <p:nvPr/>
          </p:nvSpPr>
          <p:spPr bwMode="auto">
            <a:xfrm>
              <a:off x="4330700" y="5092700"/>
              <a:ext cx="430213" cy="43021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0F4BE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38" name="AutoShape 5">
              <a:extLst>
                <a:ext uri="{FF2B5EF4-FFF2-40B4-BE49-F238E27FC236}">
                  <a16:creationId xmlns:a16="http://schemas.microsoft.com/office/drawing/2014/main" id="{99BAE529-34A0-574B-8D7E-6AAB295ED97E}"/>
                </a:ext>
              </a:extLst>
            </p:cNvPr>
            <p:cNvSpPr>
              <a:spLocks/>
            </p:cNvSpPr>
            <p:nvPr/>
          </p:nvSpPr>
          <p:spPr bwMode="auto">
            <a:xfrm>
              <a:off x="4330700" y="8191500"/>
              <a:ext cx="430213" cy="430213"/>
            </a:xfrm>
            <a:custGeom>
              <a:avLst/>
              <a:gdLst/>
              <a:ahLst/>
              <a:cxnLst/>
              <a:rect l="0" t="0" r="r" b="b"/>
              <a:pathLst>
                <a:path w="21600" h="21600">
                  <a:moveTo>
                    <a:pt x="21600" y="10800"/>
                  </a:moveTo>
                  <a:lnTo>
                    <a:pt x="0" y="0"/>
                  </a:lnTo>
                  <a:lnTo>
                    <a:pt x="0" y="21600"/>
                  </a:lnTo>
                  <a:cubicBezTo>
                    <a:pt x="0" y="21600"/>
                    <a:pt x="21600" y="10800"/>
                    <a:pt x="21600" y="10800"/>
                  </a:cubicBezTo>
                  <a:close/>
                  <a:moveTo>
                    <a:pt x="21600" y="10800"/>
                  </a:moveTo>
                </a:path>
              </a:pathLst>
            </a:custGeom>
            <a:solidFill>
              <a:srgbClr val="FF230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39" name="AutoShape 6">
              <a:extLst>
                <a:ext uri="{FF2B5EF4-FFF2-40B4-BE49-F238E27FC236}">
                  <a16:creationId xmlns:a16="http://schemas.microsoft.com/office/drawing/2014/main" id="{B94AD9B1-BF69-E046-BD94-2C0E3B9EF339}"/>
                </a:ext>
              </a:extLst>
            </p:cNvPr>
            <p:cNvSpPr>
              <a:spLocks/>
            </p:cNvSpPr>
            <p:nvPr/>
          </p:nvSpPr>
          <p:spPr bwMode="auto">
            <a:xfrm>
              <a:off x="4330700" y="11290300"/>
              <a:ext cx="430213" cy="430213"/>
            </a:xfrm>
            <a:custGeom>
              <a:avLst/>
              <a:gdLst/>
              <a:ahLst/>
              <a:cxnLst/>
              <a:rect l="0" t="0" r="r" b="b"/>
              <a:pathLst>
                <a:path w="21600" h="21600">
                  <a:moveTo>
                    <a:pt x="10800" y="0"/>
                  </a:moveTo>
                  <a:cubicBezTo>
                    <a:pt x="16765" y="0"/>
                    <a:pt x="21600" y="4836"/>
                    <a:pt x="21600" y="10799"/>
                  </a:cubicBezTo>
                  <a:cubicBezTo>
                    <a:pt x="21600" y="16764"/>
                    <a:pt x="16765" y="21600"/>
                    <a:pt x="10800" y="21600"/>
                  </a:cubicBezTo>
                  <a:cubicBezTo>
                    <a:pt x="4835" y="21600"/>
                    <a:pt x="0" y="16764"/>
                    <a:pt x="0" y="10799"/>
                  </a:cubicBezTo>
                  <a:cubicBezTo>
                    <a:pt x="0" y="4836"/>
                    <a:pt x="4835" y="0"/>
                    <a:pt x="10800" y="0"/>
                  </a:cubicBezTo>
                </a:path>
              </a:pathLst>
            </a:custGeom>
            <a:solidFill>
              <a:srgbClr val="0F4BE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40" name="AutoShape 7">
              <a:extLst>
                <a:ext uri="{FF2B5EF4-FFF2-40B4-BE49-F238E27FC236}">
                  <a16:creationId xmlns:a16="http://schemas.microsoft.com/office/drawing/2014/main" id="{AB34364D-E841-AC46-B5FE-3488727C7382}"/>
                </a:ext>
              </a:extLst>
            </p:cNvPr>
            <p:cNvSpPr>
              <a:spLocks/>
            </p:cNvSpPr>
            <p:nvPr/>
          </p:nvSpPr>
          <p:spPr bwMode="auto">
            <a:xfrm>
              <a:off x="9842500" y="1981200"/>
              <a:ext cx="430213" cy="43021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F230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41" name="AutoShape 8">
              <a:extLst>
                <a:ext uri="{FF2B5EF4-FFF2-40B4-BE49-F238E27FC236}">
                  <a16:creationId xmlns:a16="http://schemas.microsoft.com/office/drawing/2014/main" id="{E7DE0527-948D-E644-9898-64B1F423C5FE}"/>
                </a:ext>
              </a:extLst>
            </p:cNvPr>
            <p:cNvSpPr>
              <a:spLocks/>
            </p:cNvSpPr>
            <p:nvPr/>
          </p:nvSpPr>
          <p:spPr bwMode="auto">
            <a:xfrm>
              <a:off x="15544800" y="8191500"/>
              <a:ext cx="430213" cy="430213"/>
            </a:xfrm>
            <a:custGeom>
              <a:avLst/>
              <a:gdLst/>
              <a:ahLst/>
              <a:cxnLst/>
              <a:rect l="0" t="0" r="r" b="b"/>
              <a:pathLst>
                <a:path w="21600" h="21600">
                  <a:moveTo>
                    <a:pt x="21600" y="10800"/>
                  </a:moveTo>
                  <a:lnTo>
                    <a:pt x="0" y="0"/>
                  </a:lnTo>
                  <a:lnTo>
                    <a:pt x="0" y="21600"/>
                  </a:lnTo>
                  <a:cubicBezTo>
                    <a:pt x="0" y="21600"/>
                    <a:pt x="21600" y="10800"/>
                    <a:pt x="21600" y="10800"/>
                  </a:cubicBezTo>
                  <a:close/>
                  <a:moveTo>
                    <a:pt x="21600" y="10800"/>
                  </a:moveTo>
                </a:path>
              </a:pathLst>
            </a:custGeom>
            <a:solidFill>
              <a:srgbClr val="FF230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42" name="AutoShape 9">
              <a:extLst>
                <a:ext uri="{FF2B5EF4-FFF2-40B4-BE49-F238E27FC236}">
                  <a16:creationId xmlns:a16="http://schemas.microsoft.com/office/drawing/2014/main" id="{CB0C0C56-113C-2B40-9B10-78E0832C2D99}"/>
                </a:ext>
              </a:extLst>
            </p:cNvPr>
            <p:cNvSpPr>
              <a:spLocks/>
            </p:cNvSpPr>
            <p:nvPr/>
          </p:nvSpPr>
          <p:spPr bwMode="auto">
            <a:xfrm>
              <a:off x="14655800" y="11290300"/>
              <a:ext cx="430213" cy="430213"/>
            </a:xfrm>
            <a:custGeom>
              <a:avLst/>
              <a:gdLst/>
              <a:ahLst/>
              <a:cxnLst/>
              <a:rect l="0" t="0" r="r" b="b"/>
              <a:pathLst>
                <a:path w="21600" h="21600">
                  <a:moveTo>
                    <a:pt x="21600" y="10800"/>
                  </a:moveTo>
                  <a:lnTo>
                    <a:pt x="0" y="0"/>
                  </a:lnTo>
                  <a:lnTo>
                    <a:pt x="0" y="21600"/>
                  </a:lnTo>
                  <a:cubicBezTo>
                    <a:pt x="0" y="21600"/>
                    <a:pt x="21600" y="10800"/>
                    <a:pt x="21600" y="10800"/>
                  </a:cubicBezTo>
                  <a:close/>
                  <a:moveTo>
                    <a:pt x="21600" y="10800"/>
                  </a:moveTo>
                </a:path>
              </a:pathLst>
            </a:custGeom>
            <a:solidFill>
              <a:srgbClr val="FF230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43" name="AutoShape 10">
              <a:extLst>
                <a:ext uri="{FF2B5EF4-FFF2-40B4-BE49-F238E27FC236}">
                  <a16:creationId xmlns:a16="http://schemas.microsoft.com/office/drawing/2014/main" id="{172C6520-4558-ED4B-BDDD-7CBA7E2F58DA}"/>
                </a:ext>
              </a:extLst>
            </p:cNvPr>
            <p:cNvSpPr>
              <a:spLocks/>
            </p:cNvSpPr>
            <p:nvPr/>
          </p:nvSpPr>
          <p:spPr bwMode="auto">
            <a:xfrm>
              <a:off x="15519400" y="1981200"/>
              <a:ext cx="430213" cy="430213"/>
            </a:xfrm>
            <a:custGeom>
              <a:avLst/>
              <a:gdLst/>
              <a:ahLst/>
              <a:cxnLst/>
              <a:rect l="0" t="0" r="r" b="b"/>
              <a:pathLst>
                <a:path w="21600" h="21600">
                  <a:moveTo>
                    <a:pt x="21600" y="10800"/>
                  </a:moveTo>
                  <a:lnTo>
                    <a:pt x="0" y="0"/>
                  </a:lnTo>
                  <a:lnTo>
                    <a:pt x="0" y="21600"/>
                  </a:lnTo>
                  <a:cubicBezTo>
                    <a:pt x="0" y="21600"/>
                    <a:pt x="21600" y="10800"/>
                    <a:pt x="21600" y="10800"/>
                  </a:cubicBezTo>
                  <a:close/>
                  <a:moveTo>
                    <a:pt x="21600" y="10800"/>
                  </a:moveTo>
                </a:path>
              </a:pathLst>
            </a:custGeom>
            <a:solidFill>
              <a:srgbClr val="FF230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44" name="AutoShape 11">
              <a:extLst>
                <a:ext uri="{FF2B5EF4-FFF2-40B4-BE49-F238E27FC236}">
                  <a16:creationId xmlns:a16="http://schemas.microsoft.com/office/drawing/2014/main" id="{9C1F8B46-3163-E846-B84E-9BC9096C3475}"/>
                </a:ext>
              </a:extLst>
            </p:cNvPr>
            <p:cNvSpPr>
              <a:spLocks/>
            </p:cNvSpPr>
            <p:nvPr/>
          </p:nvSpPr>
          <p:spPr bwMode="auto">
            <a:xfrm>
              <a:off x="15354300" y="5092700"/>
              <a:ext cx="430213" cy="430213"/>
            </a:xfrm>
            <a:custGeom>
              <a:avLst/>
              <a:gdLst/>
              <a:ahLst/>
              <a:cxnLst/>
              <a:rect l="0" t="0" r="r" b="b"/>
              <a:pathLst>
                <a:path w="21600" h="21600">
                  <a:moveTo>
                    <a:pt x="21600" y="10800"/>
                  </a:moveTo>
                  <a:lnTo>
                    <a:pt x="0" y="0"/>
                  </a:lnTo>
                  <a:lnTo>
                    <a:pt x="0" y="21600"/>
                  </a:lnTo>
                  <a:cubicBezTo>
                    <a:pt x="0" y="21600"/>
                    <a:pt x="21600" y="10800"/>
                    <a:pt x="21600" y="10800"/>
                  </a:cubicBezTo>
                  <a:close/>
                  <a:moveTo>
                    <a:pt x="21600" y="10800"/>
                  </a:moveTo>
                </a:path>
              </a:pathLst>
            </a:custGeom>
            <a:solidFill>
              <a:srgbClr val="FF230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45" name="AutoShape 21">
              <a:extLst>
                <a:ext uri="{FF2B5EF4-FFF2-40B4-BE49-F238E27FC236}">
                  <a16:creationId xmlns:a16="http://schemas.microsoft.com/office/drawing/2014/main" id="{C6724E9A-059D-9547-9AE8-8518EBF5DDA1}"/>
                </a:ext>
              </a:extLst>
            </p:cNvPr>
            <p:cNvSpPr>
              <a:spLocks/>
            </p:cNvSpPr>
            <p:nvPr/>
          </p:nvSpPr>
          <p:spPr bwMode="auto">
            <a:xfrm>
              <a:off x="21742400" y="11290300"/>
              <a:ext cx="430213" cy="430213"/>
            </a:xfrm>
            <a:custGeom>
              <a:avLst/>
              <a:gdLst/>
              <a:ahLst/>
              <a:cxnLst/>
              <a:rect l="0" t="0" r="r" b="b"/>
              <a:pathLst>
                <a:path w="21600" h="21600">
                  <a:moveTo>
                    <a:pt x="10800" y="0"/>
                  </a:moveTo>
                  <a:cubicBezTo>
                    <a:pt x="16765" y="0"/>
                    <a:pt x="21600" y="4836"/>
                    <a:pt x="21600" y="10799"/>
                  </a:cubicBezTo>
                  <a:cubicBezTo>
                    <a:pt x="21600" y="16764"/>
                    <a:pt x="16765" y="21600"/>
                    <a:pt x="10800" y="21600"/>
                  </a:cubicBezTo>
                  <a:cubicBezTo>
                    <a:pt x="4835" y="21600"/>
                    <a:pt x="0" y="16764"/>
                    <a:pt x="0" y="10799"/>
                  </a:cubicBezTo>
                  <a:cubicBezTo>
                    <a:pt x="0" y="4836"/>
                    <a:pt x="4835" y="0"/>
                    <a:pt x="10800" y="0"/>
                  </a:cubicBezTo>
                </a:path>
              </a:pathLst>
            </a:custGeom>
            <a:solidFill>
              <a:srgbClr val="0F4BE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46" name="AutoShape 22">
              <a:extLst>
                <a:ext uri="{FF2B5EF4-FFF2-40B4-BE49-F238E27FC236}">
                  <a16:creationId xmlns:a16="http://schemas.microsoft.com/office/drawing/2014/main" id="{86C8C531-0CEF-EB4C-9F70-5752478E6D77}"/>
                </a:ext>
              </a:extLst>
            </p:cNvPr>
            <p:cNvSpPr>
              <a:spLocks/>
            </p:cNvSpPr>
            <p:nvPr/>
          </p:nvSpPr>
          <p:spPr bwMode="auto">
            <a:xfrm>
              <a:off x="17322800" y="1981200"/>
              <a:ext cx="430213" cy="43021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0F4BE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47" name="AutoShape 23">
              <a:extLst>
                <a:ext uri="{FF2B5EF4-FFF2-40B4-BE49-F238E27FC236}">
                  <a16:creationId xmlns:a16="http://schemas.microsoft.com/office/drawing/2014/main" id="{14E66525-D4D8-694E-BAD5-6C128187CDF0}"/>
                </a:ext>
              </a:extLst>
            </p:cNvPr>
            <p:cNvSpPr>
              <a:spLocks/>
            </p:cNvSpPr>
            <p:nvPr/>
          </p:nvSpPr>
          <p:spPr bwMode="auto">
            <a:xfrm>
              <a:off x="15506700" y="5092700"/>
              <a:ext cx="430213" cy="430213"/>
            </a:xfrm>
            <a:custGeom>
              <a:avLst/>
              <a:gdLst/>
              <a:ahLst/>
              <a:cxnLst/>
              <a:rect l="0" t="0" r="r" b="b"/>
              <a:pathLst>
                <a:path w="21600" h="21600">
                  <a:moveTo>
                    <a:pt x="10800" y="0"/>
                  </a:moveTo>
                  <a:cubicBezTo>
                    <a:pt x="16765" y="0"/>
                    <a:pt x="21600" y="4836"/>
                    <a:pt x="21600" y="10799"/>
                  </a:cubicBezTo>
                  <a:cubicBezTo>
                    <a:pt x="21600" y="16764"/>
                    <a:pt x="16765" y="21600"/>
                    <a:pt x="10800" y="21600"/>
                  </a:cubicBezTo>
                  <a:cubicBezTo>
                    <a:pt x="4835" y="21600"/>
                    <a:pt x="0" y="16764"/>
                    <a:pt x="0" y="10799"/>
                  </a:cubicBezTo>
                  <a:cubicBezTo>
                    <a:pt x="0" y="4836"/>
                    <a:pt x="4835" y="0"/>
                    <a:pt x="10800" y="0"/>
                  </a:cubicBezTo>
                </a:path>
              </a:pathLst>
            </a:custGeom>
            <a:solidFill>
              <a:srgbClr val="0F4BE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48" name="AutoShape 26">
              <a:extLst>
                <a:ext uri="{FF2B5EF4-FFF2-40B4-BE49-F238E27FC236}">
                  <a16:creationId xmlns:a16="http://schemas.microsoft.com/office/drawing/2014/main" id="{23838BC2-3680-354A-9262-142401E90E5F}"/>
                </a:ext>
              </a:extLst>
            </p:cNvPr>
            <p:cNvSpPr>
              <a:spLocks/>
            </p:cNvSpPr>
            <p:nvPr/>
          </p:nvSpPr>
          <p:spPr bwMode="auto">
            <a:xfrm>
              <a:off x="22479000" y="5092700"/>
              <a:ext cx="430213" cy="430213"/>
            </a:xfrm>
            <a:custGeom>
              <a:avLst/>
              <a:gdLst/>
              <a:ahLst/>
              <a:cxnLst/>
              <a:rect l="0" t="0" r="r" b="b"/>
              <a:pathLst>
                <a:path w="21600" h="21600">
                  <a:moveTo>
                    <a:pt x="10800" y="0"/>
                  </a:moveTo>
                  <a:cubicBezTo>
                    <a:pt x="16765" y="0"/>
                    <a:pt x="21600" y="4836"/>
                    <a:pt x="21600" y="10799"/>
                  </a:cubicBezTo>
                  <a:cubicBezTo>
                    <a:pt x="21600" y="16764"/>
                    <a:pt x="16765" y="21600"/>
                    <a:pt x="10800" y="21600"/>
                  </a:cubicBezTo>
                  <a:cubicBezTo>
                    <a:pt x="4835" y="21600"/>
                    <a:pt x="0" y="16764"/>
                    <a:pt x="0" y="10799"/>
                  </a:cubicBezTo>
                  <a:cubicBezTo>
                    <a:pt x="0" y="4836"/>
                    <a:pt x="4835" y="0"/>
                    <a:pt x="10800" y="0"/>
                  </a:cubicBezTo>
                </a:path>
              </a:pathLst>
            </a:custGeom>
            <a:solidFill>
              <a:srgbClr val="0F4BE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49" name="AutoShape 27">
              <a:extLst>
                <a:ext uri="{FF2B5EF4-FFF2-40B4-BE49-F238E27FC236}">
                  <a16:creationId xmlns:a16="http://schemas.microsoft.com/office/drawing/2014/main" id="{3F91D78A-8315-2640-9EA1-B49762DA57AA}"/>
                </a:ext>
              </a:extLst>
            </p:cNvPr>
            <p:cNvSpPr>
              <a:spLocks/>
            </p:cNvSpPr>
            <p:nvPr/>
          </p:nvSpPr>
          <p:spPr bwMode="auto">
            <a:xfrm>
              <a:off x="17487900" y="8191500"/>
              <a:ext cx="430213" cy="430213"/>
            </a:xfrm>
            <a:custGeom>
              <a:avLst/>
              <a:gdLst/>
              <a:ahLst/>
              <a:cxnLst/>
              <a:rect l="0" t="0" r="r" b="b"/>
              <a:pathLst>
                <a:path w="21600" h="21600">
                  <a:moveTo>
                    <a:pt x="10800" y="0"/>
                  </a:moveTo>
                  <a:cubicBezTo>
                    <a:pt x="16765" y="0"/>
                    <a:pt x="21600" y="4836"/>
                    <a:pt x="21600" y="10799"/>
                  </a:cubicBezTo>
                  <a:cubicBezTo>
                    <a:pt x="21600" y="16764"/>
                    <a:pt x="16765" y="21600"/>
                    <a:pt x="10800" y="21600"/>
                  </a:cubicBezTo>
                  <a:cubicBezTo>
                    <a:pt x="4835" y="21600"/>
                    <a:pt x="0" y="16764"/>
                    <a:pt x="0" y="10799"/>
                  </a:cubicBezTo>
                  <a:cubicBezTo>
                    <a:pt x="0" y="4836"/>
                    <a:pt x="4835" y="0"/>
                    <a:pt x="10800" y="0"/>
                  </a:cubicBezTo>
                </a:path>
              </a:pathLst>
            </a:custGeom>
            <a:solidFill>
              <a:srgbClr val="0F4BE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50" name="AutoShape 28">
              <a:extLst>
                <a:ext uri="{FF2B5EF4-FFF2-40B4-BE49-F238E27FC236}">
                  <a16:creationId xmlns:a16="http://schemas.microsoft.com/office/drawing/2014/main" id="{34D68BA6-F346-0141-8BF4-D93E2F7A67F5}"/>
                </a:ext>
              </a:extLst>
            </p:cNvPr>
            <p:cNvSpPr>
              <a:spLocks/>
            </p:cNvSpPr>
            <p:nvPr/>
          </p:nvSpPr>
          <p:spPr bwMode="auto">
            <a:xfrm>
              <a:off x="18148300" y="11290300"/>
              <a:ext cx="430213" cy="430213"/>
            </a:xfrm>
            <a:custGeom>
              <a:avLst/>
              <a:gdLst/>
              <a:ahLst/>
              <a:cxnLst/>
              <a:rect l="0" t="0" r="r" b="b"/>
              <a:pathLst>
                <a:path w="21600" h="21600">
                  <a:moveTo>
                    <a:pt x="21600" y="10800"/>
                  </a:moveTo>
                  <a:lnTo>
                    <a:pt x="0" y="0"/>
                  </a:lnTo>
                  <a:lnTo>
                    <a:pt x="0" y="21600"/>
                  </a:lnTo>
                  <a:cubicBezTo>
                    <a:pt x="0" y="21600"/>
                    <a:pt x="21600" y="10800"/>
                    <a:pt x="21600" y="10800"/>
                  </a:cubicBezTo>
                  <a:close/>
                  <a:moveTo>
                    <a:pt x="21600" y="10800"/>
                  </a:moveTo>
                </a:path>
              </a:pathLst>
            </a:custGeom>
            <a:solidFill>
              <a:srgbClr val="FF230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sp>
          <p:nvSpPr>
            <p:cNvPr id="51" name="AutoShape 29">
              <a:extLst>
                <a:ext uri="{FF2B5EF4-FFF2-40B4-BE49-F238E27FC236}">
                  <a16:creationId xmlns:a16="http://schemas.microsoft.com/office/drawing/2014/main" id="{372FF2B8-1B3E-1C45-8977-3B7A8DB38C9F}"/>
                </a:ext>
              </a:extLst>
            </p:cNvPr>
            <p:cNvSpPr>
              <a:spLocks/>
            </p:cNvSpPr>
            <p:nvPr/>
          </p:nvSpPr>
          <p:spPr bwMode="auto">
            <a:xfrm>
              <a:off x="22999700" y="11290300"/>
              <a:ext cx="430213" cy="43021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F230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srgbClr val="000000"/>
                </a:solidFill>
                <a:effectLst/>
                <a:uLnTx/>
                <a:uFillTx/>
              </a:endParaRPr>
            </a:p>
          </p:txBody>
        </p:sp>
      </p:grpSp>
      <p:grpSp>
        <p:nvGrpSpPr>
          <p:cNvPr id="52" name="Group 51">
            <a:extLst>
              <a:ext uri="{FF2B5EF4-FFF2-40B4-BE49-F238E27FC236}">
                <a16:creationId xmlns:a16="http://schemas.microsoft.com/office/drawing/2014/main" id="{B42BC40D-89F8-2A4F-B277-8FFB59052F33}"/>
              </a:ext>
            </a:extLst>
          </p:cNvPr>
          <p:cNvGrpSpPr/>
          <p:nvPr/>
        </p:nvGrpSpPr>
        <p:grpSpPr>
          <a:xfrm>
            <a:off x="9680448" y="833397"/>
            <a:ext cx="1299019" cy="1300204"/>
            <a:chOff x="25626365" y="3145536"/>
            <a:chExt cx="7199313" cy="7199313"/>
          </a:xfrm>
        </p:grpSpPr>
        <p:sp>
          <p:nvSpPr>
            <p:cNvPr id="53" name="AutoShape 1">
              <a:extLst>
                <a:ext uri="{FF2B5EF4-FFF2-40B4-BE49-F238E27FC236}">
                  <a16:creationId xmlns:a16="http://schemas.microsoft.com/office/drawing/2014/main" id="{154DBA81-9A8E-024C-806B-5B04E5332FF4}"/>
                </a:ext>
              </a:extLst>
            </p:cNvPr>
            <p:cNvSpPr>
              <a:spLocks/>
            </p:cNvSpPr>
            <p:nvPr/>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sz="1575"/>
            </a:p>
          </p:txBody>
        </p:sp>
        <p:sp>
          <p:nvSpPr>
            <p:cNvPr id="54" name="AutoShape 2">
              <a:extLst>
                <a:ext uri="{FF2B5EF4-FFF2-40B4-BE49-F238E27FC236}">
                  <a16:creationId xmlns:a16="http://schemas.microsoft.com/office/drawing/2014/main" id="{0FF59CD9-8373-D84F-A806-D9DAA08168AF}"/>
                </a:ext>
              </a:extLst>
            </p:cNvPr>
            <p:cNvSpPr>
              <a:spLocks/>
            </p:cNvSpPr>
            <p:nvPr/>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sz="1575"/>
            </a:p>
          </p:txBody>
        </p:sp>
      </p:grpSp>
    </p:spTree>
    <p:extLst>
      <p:ext uri="{BB962C8B-B14F-4D97-AF65-F5344CB8AC3E}">
        <p14:creationId xmlns:p14="http://schemas.microsoft.com/office/powerpoint/2010/main" val="210818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UTS Split Screen Blue Black">
    <p:bg>
      <p:bgPr>
        <a:solidFill>
          <a:schemeClr val="accent4"/>
        </a:solid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p:cNvSpPr/>
          <p:nvPr/>
        </p:nvSpPr>
        <p:spPr>
          <a:xfrm>
            <a:off x="11548435" y="6401748"/>
            <a:ext cx="290101" cy="2900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3"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577013" y="296333"/>
            <a:ext cx="11063112" cy="269875"/>
          </a:xfrm>
        </p:spPr>
        <p:txBody>
          <a:bodyPr lIns="0" anchor="t">
            <a:normAutofit/>
          </a:bodyPr>
          <a:lstStyle>
            <a:lvl1pPr>
              <a:defRPr sz="1000">
                <a:solidFill>
                  <a:schemeClr val="bg1"/>
                </a:solidFill>
              </a:defRPr>
            </a:lvl1pPr>
          </a:lstStyle>
          <a:p>
            <a:r>
              <a:rPr lang="en-US"/>
              <a:t>Click to edit title style</a:t>
            </a:r>
          </a:p>
        </p:txBody>
      </p:sp>
      <p:sp>
        <p:nvSpPr>
          <p:cNvPr id="3" name="Date Placeholder 2"/>
          <p:cNvSpPr>
            <a:spLocks noGrp="1"/>
          </p:cNvSpPr>
          <p:nvPr>
            <p:ph type="dt" sz="half" idx="10"/>
          </p:nvPr>
        </p:nvSpPr>
        <p:spPr>
          <a:xfrm>
            <a:off x="564823" y="6356351"/>
            <a:ext cx="917448" cy="365125"/>
          </a:xfrm>
        </p:spPr>
        <p:txBody>
          <a:bodyPr/>
          <a:lstStyle>
            <a:lvl1pPr>
              <a:defRPr>
                <a:solidFill>
                  <a:schemeClr val="bg1"/>
                </a:solidFill>
              </a:defRPr>
            </a:lvl1pPr>
          </a:lstStyle>
          <a:p>
            <a:fld id="{19299506-8968-4613-9F9F-9B56EF4E20DF}" type="datetimeFigureOut">
              <a:rPr lang="en-AU" smtClean="0"/>
              <a:t>15/09/2022</a:t>
            </a:fld>
            <a:endParaRPr lang="en-AU"/>
          </a:p>
        </p:txBody>
      </p:sp>
      <p:sp>
        <p:nvSpPr>
          <p:cNvPr id="4" name="Footer Placeholder 3"/>
          <p:cNvSpPr>
            <a:spLocks noGrp="1"/>
          </p:cNvSpPr>
          <p:nvPr>
            <p:ph type="ftr" sz="quarter" idx="11"/>
          </p:nvPr>
        </p:nvSpPr>
        <p:spPr>
          <a:xfrm>
            <a:off x="1482271" y="6356351"/>
            <a:ext cx="5023104" cy="365125"/>
          </a:xfrm>
        </p:spPr>
        <p:txBody>
          <a:bodyPr/>
          <a:lstStyle>
            <a:lvl1pPr>
              <a:defRPr>
                <a:solidFill>
                  <a:schemeClr val="bg1"/>
                </a:solidFill>
              </a:defRPr>
            </a:lvl1pPr>
          </a:lstStyle>
          <a:p>
            <a:endParaRPr lang="en-AU"/>
          </a:p>
        </p:txBody>
      </p:sp>
      <p:sp>
        <p:nvSpPr>
          <p:cNvPr id="5" name="Slide Number Placeholder 4"/>
          <p:cNvSpPr>
            <a:spLocks noGrp="1"/>
          </p:cNvSpPr>
          <p:nvPr>
            <p:ph type="sldNum" sz="quarter" idx="12"/>
          </p:nvPr>
        </p:nvSpPr>
        <p:spPr>
          <a:xfrm>
            <a:off x="11454216" y="6351228"/>
            <a:ext cx="478536" cy="365125"/>
          </a:xfrm>
          <a:prstGeom prst="rect">
            <a:avLst/>
          </a:prstGeom>
        </p:spPr>
        <p:txBody>
          <a:bodyPr/>
          <a:lstStyle>
            <a:lvl1pPr>
              <a:defRPr>
                <a:solidFill>
                  <a:schemeClr val="accent3"/>
                </a:solidFill>
              </a:defRPr>
            </a:lvl1pPr>
          </a:lstStyle>
          <a:p>
            <a:fld id="{84370E99-3D16-4E99-A6E0-E24F7A19685B}" type="slidenum">
              <a:rPr lang="en-AU" smtClean="0"/>
              <a:t>‹#›</a:t>
            </a:fld>
            <a:endParaRPr lang="en-AU"/>
          </a:p>
        </p:txBody>
      </p:sp>
      <p:cxnSp>
        <p:nvCxnSpPr>
          <p:cNvPr id="7" name="Straight Connector 6"/>
          <p:cNvCxnSpPr/>
          <p:nvPr/>
        </p:nvCxnSpPr>
        <p:spPr>
          <a:xfrm>
            <a:off x="564444" y="287867"/>
            <a:ext cx="1106311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9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UTS Split Screen Red Black">
    <p:bg>
      <p:bgPr>
        <a:solidFill>
          <a:schemeClr val="accent4"/>
        </a:solid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p:cNvSpPr/>
          <p:nvPr/>
        </p:nvSpPr>
        <p:spPr>
          <a:xfrm>
            <a:off x="11548435" y="6401748"/>
            <a:ext cx="290101" cy="2900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3"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577013" y="296333"/>
            <a:ext cx="11063112" cy="269875"/>
          </a:xfrm>
        </p:spPr>
        <p:txBody>
          <a:bodyPr lIns="0" anchor="t">
            <a:normAutofit/>
          </a:bodyPr>
          <a:lstStyle>
            <a:lvl1pPr>
              <a:defRPr sz="1000">
                <a:solidFill>
                  <a:schemeClr val="bg1"/>
                </a:solidFill>
              </a:defRPr>
            </a:lvl1pPr>
          </a:lstStyle>
          <a:p>
            <a:r>
              <a:rPr lang="en-US"/>
              <a:t>Click to edit title style</a:t>
            </a:r>
          </a:p>
        </p:txBody>
      </p:sp>
      <p:sp>
        <p:nvSpPr>
          <p:cNvPr id="3" name="Date Placeholder 2"/>
          <p:cNvSpPr>
            <a:spLocks noGrp="1"/>
          </p:cNvSpPr>
          <p:nvPr>
            <p:ph type="dt" sz="half" idx="10"/>
          </p:nvPr>
        </p:nvSpPr>
        <p:spPr>
          <a:xfrm>
            <a:off x="564444" y="6356351"/>
            <a:ext cx="917448" cy="365125"/>
          </a:xfrm>
        </p:spPr>
        <p:txBody>
          <a:bodyPr/>
          <a:lstStyle>
            <a:lvl1pPr>
              <a:defRPr>
                <a:solidFill>
                  <a:schemeClr val="accent3"/>
                </a:solidFill>
              </a:defRPr>
            </a:lvl1pPr>
          </a:lstStyle>
          <a:p>
            <a:fld id="{19299506-8968-4613-9F9F-9B56EF4E20DF}" type="datetimeFigureOut">
              <a:rPr lang="en-AU" smtClean="0"/>
              <a:t>15/09/2022</a:t>
            </a:fld>
            <a:endParaRPr lang="en-AU"/>
          </a:p>
        </p:txBody>
      </p:sp>
      <p:sp>
        <p:nvSpPr>
          <p:cNvPr id="4" name="Footer Placeholder 3"/>
          <p:cNvSpPr>
            <a:spLocks noGrp="1"/>
          </p:cNvSpPr>
          <p:nvPr>
            <p:ph type="ftr" sz="quarter" idx="11"/>
          </p:nvPr>
        </p:nvSpPr>
        <p:spPr>
          <a:xfrm>
            <a:off x="1481892" y="6356351"/>
            <a:ext cx="5023104" cy="365125"/>
          </a:xfrm>
        </p:spPr>
        <p:txBody>
          <a:bodyPr/>
          <a:lstStyle>
            <a:lvl1pPr>
              <a:defRPr>
                <a:solidFill>
                  <a:schemeClr val="accent3"/>
                </a:solidFill>
              </a:defRPr>
            </a:lvl1pPr>
          </a:lstStyle>
          <a:p>
            <a:endParaRPr lang="en-AU"/>
          </a:p>
        </p:txBody>
      </p:sp>
      <p:sp>
        <p:nvSpPr>
          <p:cNvPr id="5" name="Slide Number Placeholder 4"/>
          <p:cNvSpPr>
            <a:spLocks noGrp="1"/>
          </p:cNvSpPr>
          <p:nvPr>
            <p:ph type="sldNum" sz="quarter" idx="12"/>
          </p:nvPr>
        </p:nvSpPr>
        <p:spPr>
          <a:xfrm>
            <a:off x="11454216" y="6351228"/>
            <a:ext cx="478536" cy="365125"/>
          </a:xfrm>
          <a:prstGeom prst="rect">
            <a:avLst/>
          </a:prstGeom>
        </p:spPr>
        <p:txBody>
          <a:bodyPr/>
          <a:lstStyle>
            <a:lvl1pPr>
              <a:defRPr>
                <a:solidFill>
                  <a:schemeClr val="accent3"/>
                </a:solidFill>
              </a:defRPr>
            </a:lvl1pPr>
          </a:lstStyle>
          <a:p>
            <a:fld id="{84370E99-3D16-4E99-A6E0-E24F7A19685B}" type="slidenum">
              <a:rPr lang="en-AU" smtClean="0"/>
              <a:t>‹#›</a:t>
            </a:fld>
            <a:endParaRPr lang="en-AU"/>
          </a:p>
        </p:txBody>
      </p:sp>
      <p:cxnSp>
        <p:nvCxnSpPr>
          <p:cNvPr id="7" name="Straight Connector 6"/>
          <p:cNvCxnSpPr/>
          <p:nvPr/>
        </p:nvCxnSpPr>
        <p:spPr>
          <a:xfrm>
            <a:off x="564444" y="287867"/>
            <a:ext cx="1106311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00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nd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923"/>
          <a:stretch/>
        </p:blipFill>
        <p:spPr>
          <a:xfrm>
            <a:off x="0" y="-18961"/>
            <a:ext cx="12192000" cy="6876961"/>
          </a:xfrm>
          <a:prstGeom prst="rect">
            <a:avLst/>
          </a:prstGeom>
        </p:spPr>
      </p:pic>
      <p:sp>
        <p:nvSpPr>
          <p:cNvPr id="2" name="Title 1"/>
          <p:cNvSpPr>
            <a:spLocks noGrp="1"/>
          </p:cNvSpPr>
          <p:nvPr>
            <p:ph type="title" hasCustomPrompt="1"/>
          </p:nvPr>
        </p:nvSpPr>
        <p:spPr>
          <a:xfrm>
            <a:off x="838200" y="1777472"/>
            <a:ext cx="10515600" cy="1973261"/>
          </a:xfrm>
        </p:spPr>
        <p:txBody>
          <a:bodyPr anchor="b"/>
          <a:lstStyle>
            <a:lvl1pPr algn="r">
              <a:defRPr sz="4500">
                <a:solidFill>
                  <a:schemeClr val="bg1"/>
                </a:solidFill>
              </a:defRPr>
            </a:lvl1pPr>
          </a:lstStyle>
          <a:p>
            <a:r>
              <a:rPr lang="en-US"/>
              <a:t>Click to edit title style</a:t>
            </a:r>
          </a:p>
        </p:txBody>
      </p:sp>
      <p:sp>
        <p:nvSpPr>
          <p:cNvPr id="4" name="Date Placeholder 3"/>
          <p:cNvSpPr>
            <a:spLocks noGrp="1"/>
          </p:cNvSpPr>
          <p:nvPr>
            <p:ph type="dt" sz="half" idx="10"/>
          </p:nvPr>
        </p:nvSpPr>
        <p:spPr>
          <a:xfrm>
            <a:off x="577013" y="6356351"/>
            <a:ext cx="917448" cy="365125"/>
          </a:xfrm>
        </p:spPr>
        <p:txBody>
          <a:bodyPr/>
          <a:lstStyle>
            <a:lvl1pPr>
              <a:defRPr>
                <a:solidFill>
                  <a:schemeClr val="bg1"/>
                </a:solidFill>
              </a:defRPr>
            </a:lvl1pPr>
          </a:lstStyle>
          <a:p>
            <a:fld id="{19299506-8968-4613-9F9F-9B56EF4E20DF}" type="datetimeFigureOut">
              <a:rPr lang="en-AU" smtClean="0"/>
              <a:t>15/09/2022</a:t>
            </a:fld>
            <a:endParaRPr lang="en-AU"/>
          </a:p>
        </p:txBody>
      </p:sp>
      <p:sp>
        <p:nvSpPr>
          <p:cNvPr id="5" name="Footer Placeholder 4"/>
          <p:cNvSpPr>
            <a:spLocks noGrp="1"/>
          </p:cNvSpPr>
          <p:nvPr>
            <p:ph type="ftr" sz="quarter" idx="11"/>
          </p:nvPr>
        </p:nvSpPr>
        <p:spPr>
          <a:xfrm>
            <a:off x="1494461" y="6356351"/>
            <a:ext cx="5023104" cy="365125"/>
          </a:xfrm>
        </p:spPr>
        <p:txBody>
          <a:bodyPr/>
          <a:lstStyle>
            <a:lvl1pPr>
              <a:defRPr>
                <a:solidFill>
                  <a:schemeClr val="bg1"/>
                </a:solidFill>
              </a:defRPr>
            </a:lvl1pPr>
          </a:lstStyle>
          <a:p>
            <a:endParaRPr lang="en-AU"/>
          </a:p>
        </p:txBody>
      </p:sp>
    </p:spTree>
    <p:extLst>
      <p:ext uri="{BB962C8B-B14F-4D97-AF65-F5344CB8AC3E}">
        <p14:creationId xmlns:p14="http://schemas.microsoft.com/office/powerpoint/2010/main" val="161568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93CF-76E3-40B9-9367-41E428FD71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2DBF706-952D-448C-BBA5-5CC6FD6343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12DAD2E-BC8F-4AFC-9E11-C2C23A237133}"/>
              </a:ext>
            </a:extLst>
          </p:cNvPr>
          <p:cNvSpPr>
            <a:spLocks noGrp="1"/>
          </p:cNvSpPr>
          <p:nvPr>
            <p:ph type="dt" sz="half" idx="10"/>
          </p:nvPr>
        </p:nvSpPr>
        <p:spPr/>
        <p:txBody>
          <a:bodyPr/>
          <a:lstStyle/>
          <a:p>
            <a:fld id="{19299506-8968-4613-9F9F-9B56EF4E20DF}" type="datetimeFigureOut">
              <a:rPr lang="en-AU" smtClean="0"/>
              <a:t>15/09/2022</a:t>
            </a:fld>
            <a:endParaRPr lang="en-AU"/>
          </a:p>
        </p:txBody>
      </p:sp>
      <p:sp>
        <p:nvSpPr>
          <p:cNvPr id="5" name="Footer Placeholder 4">
            <a:extLst>
              <a:ext uri="{FF2B5EF4-FFF2-40B4-BE49-F238E27FC236}">
                <a16:creationId xmlns:a16="http://schemas.microsoft.com/office/drawing/2014/main" id="{B56532F8-5CE8-4E2F-A84A-4F4BC58CC1A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70A3CFD-D0A5-4146-8DA1-1A7CA74DF001}"/>
              </a:ext>
            </a:extLst>
          </p:cNvPr>
          <p:cNvSpPr>
            <a:spLocks noGrp="1"/>
          </p:cNvSpPr>
          <p:nvPr>
            <p:ph type="sldNum" sz="quarter" idx="12"/>
          </p:nvPr>
        </p:nvSpPr>
        <p:spPr/>
        <p:txBody>
          <a:bodyPr/>
          <a:lstStyle/>
          <a:p>
            <a:fld id="{84370E99-3D16-4E99-A6E0-E24F7A19685B}" type="slidenum">
              <a:rPr lang="en-AU" smtClean="0"/>
              <a:t>‹#›</a:t>
            </a:fld>
            <a:endParaRPr lang="en-AU"/>
          </a:p>
        </p:txBody>
      </p:sp>
    </p:spTree>
    <p:extLst>
      <p:ext uri="{BB962C8B-B14F-4D97-AF65-F5344CB8AC3E}">
        <p14:creationId xmlns:p14="http://schemas.microsoft.com/office/powerpoint/2010/main" val="3110384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83"/>
        <p:cNvGrpSpPr/>
        <p:nvPr/>
      </p:nvGrpSpPr>
      <p:grpSpPr>
        <a:xfrm>
          <a:off x="0" y="0"/>
          <a:ext cx="0" cy="0"/>
          <a:chOff x="0" y="0"/>
          <a:chExt cx="0" cy="0"/>
        </a:xfrm>
      </p:grpSpPr>
      <p:sp>
        <p:nvSpPr>
          <p:cNvPr id="84" name="Google Shape;84;p5"/>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txBox="1">
            <a:spLocks noGrp="1"/>
          </p:cNvSpPr>
          <p:nvPr>
            <p:ph type="sldNum" idx="12"/>
          </p:nvPr>
        </p:nvSpPr>
        <p:spPr>
          <a:xfrm>
            <a:off x="11744000" y="2944372"/>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fld id="{00000000-1234-1234-1234-123412341234}" type="slidenum">
              <a:rPr lang="en" smtClean="0"/>
              <a:pPr algn="ctr"/>
              <a:t>‹#›</a:t>
            </a:fld>
            <a:endParaRPr lang="en"/>
          </a:p>
        </p:txBody>
      </p:sp>
      <p:sp>
        <p:nvSpPr>
          <p:cNvPr id="86" name="Google Shape;86;p5"/>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609600" y="2209800"/>
            <a:ext cx="6851600" cy="42412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grpSp>
        <p:nvGrpSpPr>
          <p:cNvPr id="89" name="Google Shape;89;p5"/>
          <p:cNvGrpSpPr/>
          <p:nvPr/>
        </p:nvGrpSpPr>
        <p:grpSpPr>
          <a:xfrm>
            <a:off x="8562987" y="-83"/>
            <a:ext cx="2203300" cy="302700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99" name="Google Shape;99;p5"/>
          <p:cNvGrpSpPr/>
          <p:nvPr/>
        </p:nvGrpSpPr>
        <p:grpSpPr>
          <a:xfrm>
            <a:off x="9474851" y="3566485"/>
            <a:ext cx="2068116" cy="3291500"/>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4492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3_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87638" y="2795883"/>
            <a:ext cx="7813113" cy="1628244"/>
          </a:xfrm>
        </p:spPr>
        <p:txBody>
          <a:bodyPr lIns="0" tIns="0" rIns="0" bIns="0" anchor="t" anchorCtr="0">
            <a:noAutofit/>
          </a:bodyPr>
          <a:lstStyle>
            <a:lvl1pPr marL="0" indent="0" algn="l">
              <a:lnSpc>
                <a:spcPts val="4988"/>
              </a:lnSpc>
              <a:tabLst>
                <a:tab pos="666785" algn="l"/>
              </a:tabLst>
              <a:defRPr sz="4595">
                <a:solidFill>
                  <a:schemeClr val="bg1"/>
                </a:solidFill>
              </a:defRPr>
            </a:lvl1pPr>
          </a:lstStyle>
          <a:p>
            <a:r>
              <a:rPr lang="en-US"/>
              <a:t>Click to edit title style</a:t>
            </a:r>
          </a:p>
        </p:txBody>
      </p:sp>
      <p:sp>
        <p:nvSpPr>
          <p:cNvPr id="3" name="Subtitle 2"/>
          <p:cNvSpPr>
            <a:spLocks noGrp="1"/>
          </p:cNvSpPr>
          <p:nvPr>
            <p:ph type="subTitle" idx="1" hasCustomPrompt="1"/>
          </p:nvPr>
        </p:nvSpPr>
        <p:spPr>
          <a:xfrm>
            <a:off x="4287638" y="4709261"/>
            <a:ext cx="3943295" cy="652948"/>
          </a:xfrm>
        </p:spPr>
        <p:txBody>
          <a:bodyPr lIns="0" tIns="0" rIns="0" bIns="0" anchor="t" anchorCtr="0">
            <a:noAutofit/>
          </a:bodyPr>
          <a:lstStyle>
            <a:lvl1pPr marL="0" indent="0" algn="l">
              <a:buNone/>
              <a:defRPr sz="1313">
                <a:solidFill>
                  <a:schemeClr val="bg1"/>
                </a:solidFill>
              </a:defRPr>
            </a:lvl1pPr>
            <a:lvl2pPr marL="342883" indent="0" algn="ctr">
              <a:buNone/>
              <a:defRPr sz="1500"/>
            </a:lvl2pPr>
            <a:lvl3pPr marL="685767" indent="0" algn="ctr">
              <a:buNone/>
              <a:defRPr sz="1351"/>
            </a:lvl3pPr>
            <a:lvl4pPr marL="1028649" indent="0" algn="ctr">
              <a:buNone/>
              <a:defRPr sz="1200"/>
            </a:lvl4pPr>
            <a:lvl5pPr marL="1371532" indent="0" algn="ctr">
              <a:buNone/>
              <a:defRPr sz="1200"/>
            </a:lvl5pPr>
            <a:lvl6pPr marL="1714416" indent="0" algn="ctr">
              <a:buNone/>
              <a:defRPr sz="1200"/>
            </a:lvl6pPr>
            <a:lvl7pPr marL="2057299" indent="0" algn="ctr">
              <a:buNone/>
              <a:defRPr sz="1200"/>
            </a:lvl7pPr>
            <a:lvl8pPr marL="2400183" indent="0" algn="ctr">
              <a:buNone/>
              <a:defRPr sz="1200"/>
            </a:lvl8pPr>
            <a:lvl9pPr marL="2743066" indent="0" algn="ctr">
              <a:buNone/>
              <a:defRPr sz="1200"/>
            </a:lvl9pPr>
          </a:lstStyle>
          <a:p>
            <a:r>
              <a:rPr lang="en-US"/>
              <a:t>Click to edit subtitle style</a:t>
            </a:r>
          </a:p>
        </p:txBody>
      </p:sp>
      <p:grpSp>
        <p:nvGrpSpPr>
          <p:cNvPr id="52" name="Group 51">
            <a:extLst>
              <a:ext uri="{FF2B5EF4-FFF2-40B4-BE49-F238E27FC236}">
                <a16:creationId xmlns:a16="http://schemas.microsoft.com/office/drawing/2014/main" id="{B42BC40D-89F8-2A4F-B277-8FFB59052F33}"/>
              </a:ext>
            </a:extLst>
          </p:cNvPr>
          <p:cNvGrpSpPr/>
          <p:nvPr/>
        </p:nvGrpSpPr>
        <p:grpSpPr>
          <a:xfrm>
            <a:off x="10180414" y="1333818"/>
            <a:ext cx="799053" cy="799783"/>
            <a:chOff x="25626365" y="3145536"/>
            <a:chExt cx="7199313" cy="7199313"/>
          </a:xfrm>
        </p:grpSpPr>
        <p:sp>
          <p:nvSpPr>
            <p:cNvPr id="53" name="AutoShape 1">
              <a:extLst>
                <a:ext uri="{FF2B5EF4-FFF2-40B4-BE49-F238E27FC236}">
                  <a16:creationId xmlns:a16="http://schemas.microsoft.com/office/drawing/2014/main" id="{154DBA81-9A8E-024C-806B-5B04E5332FF4}"/>
                </a:ext>
              </a:extLst>
            </p:cNvPr>
            <p:cNvSpPr>
              <a:spLocks/>
            </p:cNvSpPr>
            <p:nvPr/>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sz="1575"/>
            </a:p>
          </p:txBody>
        </p:sp>
        <p:sp>
          <p:nvSpPr>
            <p:cNvPr id="54" name="AutoShape 2">
              <a:extLst>
                <a:ext uri="{FF2B5EF4-FFF2-40B4-BE49-F238E27FC236}">
                  <a16:creationId xmlns:a16="http://schemas.microsoft.com/office/drawing/2014/main" id="{0FF59CD9-8373-D84F-A806-D9DAA08168AF}"/>
                </a:ext>
              </a:extLst>
            </p:cNvPr>
            <p:cNvSpPr>
              <a:spLocks/>
            </p:cNvSpPr>
            <p:nvPr/>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sz="1575"/>
            </a:p>
          </p:txBody>
        </p:sp>
      </p:grpSp>
      <p:grpSp>
        <p:nvGrpSpPr>
          <p:cNvPr id="26" name="Group 25">
            <a:extLst>
              <a:ext uri="{FF2B5EF4-FFF2-40B4-BE49-F238E27FC236}">
                <a16:creationId xmlns:a16="http://schemas.microsoft.com/office/drawing/2014/main" id="{6D400331-87BD-B340-8E2A-4B113A0BADDE}"/>
              </a:ext>
            </a:extLst>
          </p:cNvPr>
          <p:cNvGrpSpPr/>
          <p:nvPr/>
        </p:nvGrpSpPr>
        <p:grpSpPr>
          <a:xfrm>
            <a:off x="620821" y="82978"/>
            <a:ext cx="3295864" cy="6619081"/>
            <a:chOff x="16992600" y="23813"/>
            <a:chExt cx="6591300" cy="13238162"/>
          </a:xfrm>
          <a:solidFill>
            <a:schemeClr val="bg1"/>
          </a:solidFill>
        </p:grpSpPr>
        <p:sp>
          <p:nvSpPr>
            <p:cNvPr id="27" name="AutoShape 1">
              <a:extLst>
                <a:ext uri="{FF2B5EF4-FFF2-40B4-BE49-F238E27FC236}">
                  <a16:creationId xmlns:a16="http://schemas.microsoft.com/office/drawing/2014/main" id="{1AC07A34-7217-9F4A-BE7A-874E0BA570E5}"/>
                </a:ext>
              </a:extLst>
            </p:cNvPr>
            <p:cNvSpPr>
              <a:spLocks/>
            </p:cNvSpPr>
            <p:nvPr/>
          </p:nvSpPr>
          <p:spPr bwMode="auto">
            <a:xfrm>
              <a:off x="21844000" y="1320800"/>
              <a:ext cx="58738" cy="1793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28" name="AutoShape 2">
              <a:extLst>
                <a:ext uri="{FF2B5EF4-FFF2-40B4-BE49-F238E27FC236}">
                  <a16:creationId xmlns:a16="http://schemas.microsoft.com/office/drawing/2014/main" id="{2F7344F6-C5E7-D24C-92DB-F8AA8717D5FE}"/>
                </a:ext>
              </a:extLst>
            </p:cNvPr>
            <p:cNvSpPr>
              <a:spLocks/>
            </p:cNvSpPr>
            <p:nvPr/>
          </p:nvSpPr>
          <p:spPr bwMode="auto">
            <a:xfrm>
              <a:off x="16992600" y="12001500"/>
              <a:ext cx="122238" cy="369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29" name="AutoShape 3">
              <a:extLst>
                <a:ext uri="{FF2B5EF4-FFF2-40B4-BE49-F238E27FC236}">
                  <a16:creationId xmlns:a16="http://schemas.microsoft.com/office/drawing/2014/main" id="{849A9888-6BA1-E74F-9CE2-604572285767}"/>
                </a:ext>
              </a:extLst>
            </p:cNvPr>
            <p:cNvSpPr>
              <a:spLocks/>
            </p:cNvSpPr>
            <p:nvPr/>
          </p:nvSpPr>
          <p:spPr bwMode="auto">
            <a:xfrm>
              <a:off x="18630900" y="125222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30" name="AutoShape 4">
              <a:extLst>
                <a:ext uri="{FF2B5EF4-FFF2-40B4-BE49-F238E27FC236}">
                  <a16:creationId xmlns:a16="http://schemas.microsoft.com/office/drawing/2014/main" id="{45D6F91C-555B-1B48-97FF-68C5E807A7B6}"/>
                </a:ext>
              </a:extLst>
            </p:cNvPr>
            <p:cNvSpPr>
              <a:spLocks/>
            </p:cNvSpPr>
            <p:nvPr/>
          </p:nvSpPr>
          <p:spPr bwMode="auto">
            <a:xfrm>
              <a:off x="20231100" y="117475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31" name="AutoShape 5">
              <a:extLst>
                <a:ext uri="{FF2B5EF4-FFF2-40B4-BE49-F238E27FC236}">
                  <a16:creationId xmlns:a16="http://schemas.microsoft.com/office/drawing/2014/main" id="{A511CB55-EF17-6142-B6B2-41C0D9C298F4}"/>
                </a:ext>
              </a:extLst>
            </p:cNvPr>
            <p:cNvSpPr>
              <a:spLocks/>
            </p:cNvSpPr>
            <p:nvPr/>
          </p:nvSpPr>
          <p:spPr bwMode="auto">
            <a:xfrm>
              <a:off x="21844000" y="128016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32" name="AutoShape 6">
              <a:extLst>
                <a:ext uri="{FF2B5EF4-FFF2-40B4-BE49-F238E27FC236}">
                  <a16:creationId xmlns:a16="http://schemas.microsoft.com/office/drawing/2014/main" id="{AA4FAC6A-6C4E-0947-A51B-BB3482FAEC2D}"/>
                </a:ext>
              </a:extLst>
            </p:cNvPr>
            <p:cNvSpPr>
              <a:spLocks/>
            </p:cNvSpPr>
            <p:nvPr/>
          </p:nvSpPr>
          <p:spPr bwMode="auto">
            <a:xfrm>
              <a:off x="18516600" y="3530600"/>
              <a:ext cx="293688" cy="5873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55" name="AutoShape 7">
              <a:extLst>
                <a:ext uri="{FF2B5EF4-FFF2-40B4-BE49-F238E27FC236}">
                  <a16:creationId xmlns:a16="http://schemas.microsoft.com/office/drawing/2014/main" id="{E1B69706-EC9A-1E4E-B93B-5A950ED19ECA}"/>
                </a:ext>
              </a:extLst>
            </p:cNvPr>
            <p:cNvSpPr>
              <a:spLocks/>
            </p:cNvSpPr>
            <p:nvPr/>
          </p:nvSpPr>
          <p:spPr bwMode="auto">
            <a:xfrm>
              <a:off x="23456900" y="63500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56" name="AutoShape 8">
              <a:extLst>
                <a:ext uri="{FF2B5EF4-FFF2-40B4-BE49-F238E27FC236}">
                  <a16:creationId xmlns:a16="http://schemas.microsoft.com/office/drawing/2014/main" id="{32A2F536-00B4-CD43-BD1B-EF063F5EB1BB}"/>
                </a:ext>
              </a:extLst>
            </p:cNvPr>
            <p:cNvSpPr>
              <a:spLocks/>
            </p:cNvSpPr>
            <p:nvPr/>
          </p:nvSpPr>
          <p:spPr bwMode="auto">
            <a:xfrm>
              <a:off x="18491200" y="10363200"/>
              <a:ext cx="328613" cy="9890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57" name="AutoShape 9">
              <a:extLst>
                <a:ext uri="{FF2B5EF4-FFF2-40B4-BE49-F238E27FC236}">
                  <a16:creationId xmlns:a16="http://schemas.microsoft.com/office/drawing/2014/main" id="{0C8BC00B-52D0-AD40-8782-C01268E633ED}"/>
                </a:ext>
              </a:extLst>
            </p:cNvPr>
            <p:cNvSpPr>
              <a:spLocks/>
            </p:cNvSpPr>
            <p:nvPr/>
          </p:nvSpPr>
          <p:spPr bwMode="auto">
            <a:xfrm>
              <a:off x="18630900" y="19304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58" name="AutoShape 10">
              <a:extLst>
                <a:ext uri="{FF2B5EF4-FFF2-40B4-BE49-F238E27FC236}">
                  <a16:creationId xmlns:a16="http://schemas.microsoft.com/office/drawing/2014/main" id="{35A616DA-9BEE-1A43-BB2B-6ED9D1F9B77C}"/>
                </a:ext>
              </a:extLst>
            </p:cNvPr>
            <p:cNvSpPr>
              <a:spLocks/>
            </p:cNvSpPr>
            <p:nvPr/>
          </p:nvSpPr>
          <p:spPr bwMode="auto">
            <a:xfrm>
              <a:off x="18630900" y="77724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59" name="AutoShape 11">
              <a:extLst>
                <a:ext uri="{FF2B5EF4-FFF2-40B4-BE49-F238E27FC236}">
                  <a16:creationId xmlns:a16="http://schemas.microsoft.com/office/drawing/2014/main" id="{C53A6241-10B1-4142-9CAF-1A1AB86C2522}"/>
                </a:ext>
              </a:extLst>
            </p:cNvPr>
            <p:cNvSpPr>
              <a:spLocks/>
            </p:cNvSpPr>
            <p:nvPr/>
          </p:nvSpPr>
          <p:spPr bwMode="auto">
            <a:xfrm>
              <a:off x="20231100" y="11493500"/>
              <a:ext cx="65088" cy="1317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0" name="AutoShape 12">
              <a:extLst>
                <a:ext uri="{FF2B5EF4-FFF2-40B4-BE49-F238E27FC236}">
                  <a16:creationId xmlns:a16="http://schemas.microsoft.com/office/drawing/2014/main" id="{C105707D-908B-2946-A8BE-CBF80A64CE63}"/>
                </a:ext>
              </a:extLst>
            </p:cNvPr>
            <p:cNvSpPr>
              <a:spLocks/>
            </p:cNvSpPr>
            <p:nvPr/>
          </p:nvSpPr>
          <p:spPr bwMode="auto">
            <a:xfrm>
              <a:off x="21844000" y="13068300"/>
              <a:ext cx="63500" cy="1936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1" name="AutoShape 13">
              <a:extLst>
                <a:ext uri="{FF2B5EF4-FFF2-40B4-BE49-F238E27FC236}">
                  <a16:creationId xmlns:a16="http://schemas.microsoft.com/office/drawing/2014/main" id="{13928785-0FD6-4848-AB02-73D90CCECAEB}"/>
                </a:ext>
              </a:extLst>
            </p:cNvPr>
            <p:cNvSpPr>
              <a:spLocks/>
            </p:cNvSpPr>
            <p:nvPr/>
          </p:nvSpPr>
          <p:spPr bwMode="auto">
            <a:xfrm>
              <a:off x="17018000" y="118110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2" name="AutoShape 14">
              <a:extLst>
                <a:ext uri="{FF2B5EF4-FFF2-40B4-BE49-F238E27FC236}">
                  <a16:creationId xmlns:a16="http://schemas.microsoft.com/office/drawing/2014/main" id="{8EB940EF-1450-E148-8095-68EEFB27DA3E}"/>
                </a:ext>
              </a:extLst>
            </p:cNvPr>
            <p:cNvSpPr>
              <a:spLocks/>
            </p:cNvSpPr>
            <p:nvPr/>
          </p:nvSpPr>
          <p:spPr bwMode="auto">
            <a:xfrm>
              <a:off x="21844000" y="6985000"/>
              <a:ext cx="61913" cy="18573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3" name="AutoShape 15">
              <a:extLst>
                <a:ext uri="{FF2B5EF4-FFF2-40B4-BE49-F238E27FC236}">
                  <a16:creationId xmlns:a16="http://schemas.microsoft.com/office/drawing/2014/main" id="{2AFE384A-3711-6842-87D8-8F5E8ADCDB62}"/>
                </a:ext>
              </a:extLst>
            </p:cNvPr>
            <p:cNvSpPr>
              <a:spLocks/>
            </p:cNvSpPr>
            <p:nvPr/>
          </p:nvSpPr>
          <p:spPr bwMode="auto">
            <a:xfrm>
              <a:off x="17018000" y="6705600"/>
              <a:ext cx="60325" cy="603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4" name="AutoShape 16">
              <a:extLst>
                <a:ext uri="{FF2B5EF4-FFF2-40B4-BE49-F238E27FC236}">
                  <a16:creationId xmlns:a16="http://schemas.microsoft.com/office/drawing/2014/main" id="{2E90113D-162B-DA48-8668-50447B22AE3E}"/>
                </a:ext>
              </a:extLst>
            </p:cNvPr>
            <p:cNvSpPr>
              <a:spLocks/>
            </p:cNvSpPr>
            <p:nvPr/>
          </p:nvSpPr>
          <p:spPr bwMode="auto">
            <a:xfrm>
              <a:off x="20231100" y="9575800"/>
              <a:ext cx="61913" cy="1254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5" name="AutoShape 17">
              <a:extLst>
                <a:ext uri="{FF2B5EF4-FFF2-40B4-BE49-F238E27FC236}">
                  <a16:creationId xmlns:a16="http://schemas.microsoft.com/office/drawing/2014/main" id="{C23FDB38-4EE0-2B48-B06F-803F12549597}"/>
                </a:ext>
              </a:extLst>
            </p:cNvPr>
            <p:cNvSpPr>
              <a:spLocks/>
            </p:cNvSpPr>
            <p:nvPr/>
          </p:nvSpPr>
          <p:spPr bwMode="auto">
            <a:xfrm>
              <a:off x="17018000" y="11049000"/>
              <a:ext cx="60325" cy="603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6" name="AutoShape 18">
              <a:extLst>
                <a:ext uri="{FF2B5EF4-FFF2-40B4-BE49-F238E27FC236}">
                  <a16:creationId xmlns:a16="http://schemas.microsoft.com/office/drawing/2014/main" id="{4FBEE3DB-1342-044B-A3E3-ED3D7BBC8CBB}"/>
                </a:ext>
              </a:extLst>
            </p:cNvPr>
            <p:cNvSpPr>
              <a:spLocks/>
            </p:cNvSpPr>
            <p:nvPr/>
          </p:nvSpPr>
          <p:spPr bwMode="auto">
            <a:xfrm>
              <a:off x="18630900" y="119380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7" name="AutoShape 19">
              <a:extLst>
                <a:ext uri="{FF2B5EF4-FFF2-40B4-BE49-F238E27FC236}">
                  <a16:creationId xmlns:a16="http://schemas.microsoft.com/office/drawing/2014/main" id="{92760ED9-C938-474E-91C7-570F83B6E0BA}"/>
                </a:ext>
              </a:extLst>
            </p:cNvPr>
            <p:cNvSpPr>
              <a:spLocks/>
            </p:cNvSpPr>
            <p:nvPr/>
          </p:nvSpPr>
          <p:spPr bwMode="auto">
            <a:xfrm>
              <a:off x="21844000" y="111252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8" name="AutoShape 20">
              <a:extLst>
                <a:ext uri="{FF2B5EF4-FFF2-40B4-BE49-F238E27FC236}">
                  <a16:creationId xmlns:a16="http://schemas.microsoft.com/office/drawing/2014/main" id="{F1D380AC-0B1D-2943-B6B9-74A307114C41}"/>
                </a:ext>
              </a:extLst>
            </p:cNvPr>
            <p:cNvSpPr>
              <a:spLocks/>
            </p:cNvSpPr>
            <p:nvPr/>
          </p:nvSpPr>
          <p:spPr bwMode="auto">
            <a:xfrm>
              <a:off x="18630900" y="119761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9" name="AutoShape 21">
              <a:extLst>
                <a:ext uri="{FF2B5EF4-FFF2-40B4-BE49-F238E27FC236}">
                  <a16:creationId xmlns:a16="http://schemas.microsoft.com/office/drawing/2014/main" id="{F0D43B96-7E5B-D34F-A2CC-BCBC97C4B9BC}"/>
                </a:ext>
              </a:extLst>
            </p:cNvPr>
            <p:cNvSpPr>
              <a:spLocks/>
            </p:cNvSpPr>
            <p:nvPr/>
          </p:nvSpPr>
          <p:spPr bwMode="auto">
            <a:xfrm>
              <a:off x="20231100" y="116713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70" name="AutoShape 22">
              <a:extLst>
                <a:ext uri="{FF2B5EF4-FFF2-40B4-BE49-F238E27FC236}">
                  <a16:creationId xmlns:a16="http://schemas.microsoft.com/office/drawing/2014/main" id="{A89AA06F-6107-DB46-8C2A-213AA07C9F33}"/>
                </a:ext>
              </a:extLst>
            </p:cNvPr>
            <p:cNvSpPr>
              <a:spLocks/>
            </p:cNvSpPr>
            <p:nvPr/>
          </p:nvSpPr>
          <p:spPr bwMode="auto">
            <a:xfrm>
              <a:off x="21844000" y="12939713"/>
              <a:ext cx="58738" cy="17780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71" name="AutoShape 23">
              <a:extLst>
                <a:ext uri="{FF2B5EF4-FFF2-40B4-BE49-F238E27FC236}">
                  <a16:creationId xmlns:a16="http://schemas.microsoft.com/office/drawing/2014/main" id="{6281DC95-F9B0-8A4A-8B47-65680BB86273}"/>
                </a:ext>
              </a:extLst>
            </p:cNvPr>
            <p:cNvSpPr>
              <a:spLocks/>
            </p:cNvSpPr>
            <p:nvPr/>
          </p:nvSpPr>
          <p:spPr bwMode="auto">
            <a:xfrm>
              <a:off x="20231100" y="120015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72" name="AutoShape 24">
              <a:extLst>
                <a:ext uri="{FF2B5EF4-FFF2-40B4-BE49-F238E27FC236}">
                  <a16:creationId xmlns:a16="http://schemas.microsoft.com/office/drawing/2014/main" id="{66C73749-F861-904E-9C9D-F3335CF119DF}"/>
                </a:ext>
              </a:extLst>
            </p:cNvPr>
            <p:cNvSpPr>
              <a:spLocks/>
            </p:cNvSpPr>
            <p:nvPr/>
          </p:nvSpPr>
          <p:spPr bwMode="auto">
            <a:xfrm>
              <a:off x="21780500" y="9080500"/>
              <a:ext cx="174625" cy="3492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73" name="AutoShape 25">
              <a:extLst>
                <a:ext uri="{FF2B5EF4-FFF2-40B4-BE49-F238E27FC236}">
                  <a16:creationId xmlns:a16="http://schemas.microsoft.com/office/drawing/2014/main" id="{0391B368-BB9A-0B4C-856E-00DC7597FB33}"/>
                </a:ext>
              </a:extLst>
            </p:cNvPr>
            <p:cNvSpPr>
              <a:spLocks/>
            </p:cNvSpPr>
            <p:nvPr/>
          </p:nvSpPr>
          <p:spPr bwMode="auto">
            <a:xfrm>
              <a:off x="23456900" y="97663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74" name="AutoShape 26">
              <a:extLst>
                <a:ext uri="{FF2B5EF4-FFF2-40B4-BE49-F238E27FC236}">
                  <a16:creationId xmlns:a16="http://schemas.microsoft.com/office/drawing/2014/main" id="{60F2B2C1-8123-B34F-A975-E7B8CE9E187D}"/>
                </a:ext>
              </a:extLst>
            </p:cNvPr>
            <p:cNvSpPr>
              <a:spLocks/>
            </p:cNvSpPr>
            <p:nvPr/>
          </p:nvSpPr>
          <p:spPr bwMode="auto">
            <a:xfrm>
              <a:off x="17018000" y="89408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75" name="AutoShape 27">
              <a:extLst>
                <a:ext uri="{FF2B5EF4-FFF2-40B4-BE49-F238E27FC236}">
                  <a16:creationId xmlns:a16="http://schemas.microsoft.com/office/drawing/2014/main" id="{EC3A1E0D-1D76-8243-9B25-0D298B97E8CC}"/>
                </a:ext>
              </a:extLst>
            </p:cNvPr>
            <p:cNvSpPr>
              <a:spLocks/>
            </p:cNvSpPr>
            <p:nvPr/>
          </p:nvSpPr>
          <p:spPr bwMode="auto">
            <a:xfrm>
              <a:off x="18630900" y="12915900"/>
              <a:ext cx="57150" cy="1746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76" name="AutoShape 28">
              <a:extLst>
                <a:ext uri="{FF2B5EF4-FFF2-40B4-BE49-F238E27FC236}">
                  <a16:creationId xmlns:a16="http://schemas.microsoft.com/office/drawing/2014/main" id="{4CB17521-A0BB-5144-9886-74CAF5777BFE}"/>
                </a:ext>
              </a:extLst>
            </p:cNvPr>
            <p:cNvSpPr>
              <a:spLocks/>
            </p:cNvSpPr>
            <p:nvPr/>
          </p:nvSpPr>
          <p:spPr bwMode="auto">
            <a:xfrm>
              <a:off x="20180300" y="7416800"/>
              <a:ext cx="166688" cy="1666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77" name="AutoShape 29">
              <a:extLst>
                <a:ext uri="{FF2B5EF4-FFF2-40B4-BE49-F238E27FC236}">
                  <a16:creationId xmlns:a16="http://schemas.microsoft.com/office/drawing/2014/main" id="{ADCECE19-4DDC-AE46-B322-0E1D6F760E85}"/>
                </a:ext>
              </a:extLst>
            </p:cNvPr>
            <p:cNvSpPr>
              <a:spLocks/>
            </p:cNvSpPr>
            <p:nvPr/>
          </p:nvSpPr>
          <p:spPr bwMode="auto">
            <a:xfrm>
              <a:off x="21844000" y="74168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78" name="AutoShape 30">
              <a:extLst>
                <a:ext uri="{FF2B5EF4-FFF2-40B4-BE49-F238E27FC236}">
                  <a16:creationId xmlns:a16="http://schemas.microsoft.com/office/drawing/2014/main" id="{6CBD0D44-FC07-284E-9328-326FB4EF8906}"/>
                </a:ext>
              </a:extLst>
            </p:cNvPr>
            <p:cNvSpPr>
              <a:spLocks/>
            </p:cNvSpPr>
            <p:nvPr/>
          </p:nvSpPr>
          <p:spPr bwMode="auto">
            <a:xfrm>
              <a:off x="23456900" y="89154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79" name="AutoShape 31">
              <a:extLst>
                <a:ext uri="{FF2B5EF4-FFF2-40B4-BE49-F238E27FC236}">
                  <a16:creationId xmlns:a16="http://schemas.microsoft.com/office/drawing/2014/main" id="{7E402B54-66F2-304A-80A4-715DF9D1FA21}"/>
                </a:ext>
              </a:extLst>
            </p:cNvPr>
            <p:cNvSpPr>
              <a:spLocks/>
            </p:cNvSpPr>
            <p:nvPr/>
          </p:nvSpPr>
          <p:spPr bwMode="auto">
            <a:xfrm>
              <a:off x="17018000" y="94869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0" name="AutoShape 32">
              <a:extLst>
                <a:ext uri="{FF2B5EF4-FFF2-40B4-BE49-F238E27FC236}">
                  <a16:creationId xmlns:a16="http://schemas.microsoft.com/office/drawing/2014/main" id="{0D7181B9-B5E4-124B-A525-22C056D96FBD}"/>
                </a:ext>
              </a:extLst>
            </p:cNvPr>
            <p:cNvSpPr>
              <a:spLocks/>
            </p:cNvSpPr>
            <p:nvPr/>
          </p:nvSpPr>
          <p:spPr bwMode="auto">
            <a:xfrm>
              <a:off x="20231100" y="48006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1" name="AutoShape 33">
              <a:extLst>
                <a:ext uri="{FF2B5EF4-FFF2-40B4-BE49-F238E27FC236}">
                  <a16:creationId xmlns:a16="http://schemas.microsoft.com/office/drawing/2014/main" id="{74A77EF1-0A58-724B-B5E3-6D10B354E9AE}"/>
                </a:ext>
              </a:extLst>
            </p:cNvPr>
            <p:cNvSpPr>
              <a:spLocks/>
            </p:cNvSpPr>
            <p:nvPr/>
          </p:nvSpPr>
          <p:spPr bwMode="auto">
            <a:xfrm>
              <a:off x="21844000" y="81915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2" name="AutoShape 34">
              <a:extLst>
                <a:ext uri="{FF2B5EF4-FFF2-40B4-BE49-F238E27FC236}">
                  <a16:creationId xmlns:a16="http://schemas.microsoft.com/office/drawing/2014/main" id="{56944377-36C1-184A-88CF-B6B0E0D22347}"/>
                </a:ext>
              </a:extLst>
            </p:cNvPr>
            <p:cNvSpPr>
              <a:spLocks/>
            </p:cNvSpPr>
            <p:nvPr/>
          </p:nvSpPr>
          <p:spPr bwMode="auto">
            <a:xfrm>
              <a:off x="23444200" y="12484100"/>
              <a:ext cx="63500" cy="1285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3" name="AutoShape 35">
              <a:extLst>
                <a:ext uri="{FF2B5EF4-FFF2-40B4-BE49-F238E27FC236}">
                  <a16:creationId xmlns:a16="http://schemas.microsoft.com/office/drawing/2014/main" id="{92FF23BC-1CB9-AA4D-8454-C726091B69AF}"/>
                </a:ext>
              </a:extLst>
            </p:cNvPr>
            <p:cNvSpPr>
              <a:spLocks/>
            </p:cNvSpPr>
            <p:nvPr/>
          </p:nvSpPr>
          <p:spPr bwMode="auto">
            <a:xfrm>
              <a:off x="16992600" y="6146800"/>
              <a:ext cx="101600" cy="2047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4" name="AutoShape 36">
              <a:extLst>
                <a:ext uri="{FF2B5EF4-FFF2-40B4-BE49-F238E27FC236}">
                  <a16:creationId xmlns:a16="http://schemas.microsoft.com/office/drawing/2014/main" id="{5B8DB269-4E0D-084E-9CFF-FD0267FE9E1A}"/>
                </a:ext>
              </a:extLst>
            </p:cNvPr>
            <p:cNvSpPr>
              <a:spLocks/>
            </p:cNvSpPr>
            <p:nvPr/>
          </p:nvSpPr>
          <p:spPr bwMode="auto">
            <a:xfrm>
              <a:off x="20231100" y="7556500"/>
              <a:ext cx="57150" cy="1746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5" name="AutoShape 37">
              <a:extLst>
                <a:ext uri="{FF2B5EF4-FFF2-40B4-BE49-F238E27FC236}">
                  <a16:creationId xmlns:a16="http://schemas.microsoft.com/office/drawing/2014/main" id="{76906D21-2075-1C4F-AFF0-BC05CC5AE213}"/>
                </a:ext>
              </a:extLst>
            </p:cNvPr>
            <p:cNvSpPr>
              <a:spLocks/>
            </p:cNvSpPr>
            <p:nvPr/>
          </p:nvSpPr>
          <p:spPr bwMode="auto">
            <a:xfrm>
              <a:off x="21844000" y="10617200"/>
              <a:ext cx="65088" cy="1968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6" name="AutoShape 38">
              <a:extLst>
                <a:ext uri="{FF2B5EF4-FFF2-40B4-BE49-F238E27FC236}">
                  <a16:creationId xmlns:a16="http://schemas.microsoft.com/office/drawing/2014/main" id="{19B200D6-1EE9-3041-B7C3-5B2836A32D57}"/>
                </a:ext>
              </a:extLst>
            </p:cNvPr>
            <p:cNvSpPr>
              <a:spLocks/>
            </p:cNvSpPr>
            <p:nvPr/>
          </p:nvSpPr>
          <p:spPr bwMode="auto">
            <a:xfrm>
              <a:off x="23444200" y="2489200"/>
              <a:ext cx="61913" cy="18573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7" name="AutoShape 39">
              <a:extLst>
                <a:ext uri="{FF2B5EF4-FFF2-40B4-BE49-F238E27FC236}">
                  <a16:creationId xmlns:a16="http://schemas.microsoft.com/office/drawing/2014/main" id="{C48989CA-E722-D34D-BABB-AB22845D72E7}"/>
                </a:ext>
              </a:extLst>
            </p:cNvPr>
            <p:cNvSpPr>
              <a:spLocks/>
            </p:cNvSpPr>
            <p:nvPr/>
          </p:nvSpPr>
          <p:spPr bwMode="auto">
            <a:xfrm>
              <a:off x="17018000" y="81661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8" name="AutoShape 40">
              <a:extLst>
                <a:ext uri="{FF2B5EF4-FFF2-40B4-BE49-F238E27FC236}">
                  <a16:creationId xmlns:a16="http://schemas.microsoft.com/office/drawing/2014/main" id="{227FCA4B-8158-AA42-BD1C-84421553E832}"/>
                </a:ext>
              </a:extLst>
            </p:cNvPr>
            <p:cNvSpPr>
              <a:spLocks/>
            </p:cNvSpPr>
            <p:nvPr/>
          </p:nvSpPr>
          <p:spPr bwMode="auto">
            <a:xfrm>
              <a:off x="18630900" y="50546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9" name="AutoShape 41">
              <a:extLst>
                <a:ext uri="{FF2B5EF4-FFF2-40B4-BE49-F238E27FC236}">
                  <a16:creationId xmlns:a16="http://schemas.microsoft.com/office/drawing/2014/main" id="{04EB9247-8AEB-3F43-BA84-521CE7F1C59C}"/>
                </a:ext>
              </a:extLst>
            </p:cNvPr>
            <p:cNvSpPr>
              <a:spLocks/>
            </p:cNvSpPr>
            <p:nvPr/>
          </p:nvSpPr>
          <p:spPr bwMode="auto">
            <a:xfrm>
              <a:off x="20231100" y="9893300"/>
              <a:ext cx="58738" cy="17780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0" name="AutoShape 42">
              <a:extLst>
                <a:ext uri="{FF2B5EF4-FFF2-40B4-BE49-F238E27FC236}">
                  <a16:creationId xmlns:a16="http://schemas.microsoft.com/office/drawing/2014/main" id="{318158B0-C841-E14F-BD4A-98EFB2DC2ED2}"/>
                </a:ext>
              </a:extLst>
            </p:cNvPr>
            <p:cNvSpPr>
              <a:spLocks/>
            </p:cNvSpPr>
            <p:nvPr/>
          </p:nvSpPr>
          <p:spPr bwMode="auto">
            <a:xfrm>
              <a:off x="21844000" y="10845800"/>
              <a:ext cx="61913" cy="6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1" name="AutoShape 43">
              <a:extLst>
                <a:ext uri="{FF2B5EF4-FFF2-40B4-BE49-F238E27FC236}">
                  <a16:creationId xmlns:a16="http://schemas.microsoft.com/office/drawing/2014/main" id="{6E17F290-4CF3-EA46-9A7C-A4658F588A31}"/>
                </a:ext>
              </a:extLst>
            </p:cNvPr>
            <p:cNvSpPr>
              <a:spLocks/>
            </p:cNvSpPr>
            <p:nvPr/>
          </p:nvSpPr>
          <p:spPr bwMode="auto">
            <a:xfrm>
              <a:off x="23456900" y="65151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2" name="AutoShape 44">
              <a:extLst>
                <a:ext uri="{FF2B5EF4-FFF2-40B4-BE49-F238E27FC236}">
                  <a16:creationId xmlns:a16="http://schemas.microsoft.com/office/drawing/2014/main" id="{E9D7A84A-E38E-C24B-BBBC-D5C11932A4A8}"/>
                </a:ext>
              </a:extLst>
            </p:cNvPr>
            <p:cNvSpPr>
              <a:spLocks/>
            </p:cNvSpPr>
            <p:nvPr/>
          </p:nvSpPr>
          <p:spPr bwMode="auto">
            <a:xfrm>
              <a:off x="17018000" y="76200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3" name="AutoShape 45">
              <a:extLst>
                <a:ext uri="{FF2B5EF4-FFF2-40B4-BE49-F238E27FC236}">
                  <a16:creationId xmlns:a16="http://schemas.microsoft.com/office/drawing/2014/main" id="{1E8C9866-93D0-3449-BD1B-B8813C84B50A}"/>
                </a:ext>
              </a:extLst>
            </p:cNvPr>
            <p:cNvSpPr>
              <a:spLocks/>
            </p:cNvSpPr>
            <p:nvPr/>
          </p:nvSpPr>
          <p:spPr bwMode="auto">
            <a:xfrm>
              <a:off x="18630900" y="5969000"/>
              <a:ext cx="65088" cy="1317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4" name="AutoShape 46">
              <a:extLst>
                <a:ext uri="{FF2B5EF4-FFF2-40B4-BE49-F238E27FC236}">
                  <a16:creationId xmlns:a16="http://schemas.microsoft.com/office/drawing/2014/main" id="{B9F75990-BCF2-7443-9D89-CC6B1F734BF0}"/>
                </a:ext>
              </a:extLst>
            </p:cNvPr>
            <p:cNvSpPr>
              <a:spLocks/>
            </p:cNvSpPr>
            <p:nvPr/>
          </p:nvSpPr>
          <p:spPr bwMode="auto">
            <a:xfrm>
              <a:off x="20231100" y="7556500"/>
              <a:ext cx="58738" cy="5873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5" name="AutoShape 47">
              <a:extLst>
                <a:ext uri="{FF2B5EF4-FFF2-40B4-BE49-F238E27FC236}">
                  <a16:creationId xmlns:a16="http://schemas.microsoft.com/office/drawing/2014/main" id="{BA341265-FB8C-2A46-8635-36BE8B60D643}"/>
                </a:ext>
              </a:extLst>
            </p:cNvPr>
            <p:cNvSpPr>
              <a:spLocks/>
            </p:cNvSpPr>
            <p:nvPr/>
          </p:nvSpPr>
          <p:spPr bwMode="auto">
            <a:xfrm>
              <a:off x="21844000" y="64643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6" name="AutoShape 48">
              <a:extLst>
                <a:ext uri="{FF2B5EF4-FFF2-40B4-BE49-F238E27FC236}">
                  <a16:creationId xmlns:a16="http://schemas.microsoft.com/office/drawing/2014/main" id="{3B9C7B77-808B-6647-8DAE-E92FBE546439}"/>
                </a:ext>
              </a:extLst>
            </p:cNvPr>
            <p:cNvSpPr>
              <a:spLocks/>
            </p:cNvSpPr>
            <p:nvPr/>
          </p:nvSpPr>
          <p:spPr bwMode="auto">
            <a:xfrm>
              <a:off x="23444200" y="9042400"/>
              <a:ext cx="69850" cy="2095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7" name="AutoShape 49">
              <a:extLst>
                <a:ext uri="{FF2B5EF4-FFF2-40B4-BE49-F238E27FC236}">
                  <a16:creationId xmlns:a16="http://schemas.microsoft.com/office/drawing/2014/main" id="{8FF3ABA5-4D12-A34B-B5EC-05F100FA1DDB}"/>
                </a:ext>
              </a:extLst>
            </p:cNvPr>
            <p:cNvSpPr>
              <a:spLocks/>
            </p:cNvSpPr>
            <p:nvPr/>
          </p:nvSpPr>
          <p:spPr bwMode="auto">
            <a:xfrm>
              <a:off x="17018000" y="69342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8" name="AutoShape 50">
              <a:extLst>
                <a:ext uri="{FF2B5EF4-FFF2-40B4-BE49-F238E27FC236}">
                  <a16:creationId xmlns:a16="http://schemas.microsoft.com/office/drawing/2014/main" id="{4CEB83C5-2EEF-FB4A-A8AD-944EB9556FB1}"/>
                </a:ext>
              </a:extLst>
            </p:cNvPr>
            <p:cNvSpPr>
              <a:spLocks/>
            </p:cNvSpPr>
            <p:nvPr/>
          </p:nvSpPr>
          <p:spPr bwMode="auto">
            <a:xfrm>
              <a:off x="18630900" y="5384800"/>
              <a:ext cx="65088" cy="650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9" name="AutoShape 51">
              <a:extLst>
                <a:ext uri="{FF2B5EF4-FFF2-40B4-BE49-F238E27FC236}">
                  <a16:creationId xmlns:a16="http://schemas.microsoft.com/office/drawing/2014/main" id="{6B203D9A-F29B-B34D-A2A5-B98BBF478E9B}"/>
                </a:ext>
              </a:extLst>
            </p:cNvPr>
            <p:cNvSpPr>
              <a:spLocks/>
            </p:cNvSpPr>
            <p:nvPr/>
          </p:nvSpPr>
          <p:spPr bwMode="auto">
            <a:xfrm>
              <a:off x="20231100" y="3543300"/>
              <a:ext cx="58738" cy="1190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0" name="AutoShape 52">
              <a:extLst>
                <a:ext uri="{FF2B5EF4-FFF2-40B4-BE49-F238E27FC236}">
                  <a16:creationId xmlns:a16="http://schemas.microsoft.com/office/drawing/2014/main" id="{91A42E1B-4392-4A40-BB77-B5F01C75653E}"/>
                </a:ext>
              </a:extLst>
            </p:cNvPr>
            <p:cNvSpPr>
              <a:spLocks/>
            </p:cNvSpPr>
            <p:nvPr/>
          </p:nvSpPr>
          <p:spPr bwMode="auto">
            <a:xfrm>
              <a:off x="21844000" y="10477500"/>
              <a:ext cx="69850" cy="2095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1" name="AutoShape 53">
              <a:extLst>
                <a:ext uri="{FF2B5EF4-FFF2-40B4-BE49-F238E27FC236}">
                  <a16:creationId xmlns:a16="http://schemas.microsoft.com/office/drawing/2014/main" id="{210C17E7-197B-B349-A7A2-473DFA5FF1AD}"/>
                </a:ext>
              </a:extLst>
            </p:cNvPr>
            <p:cNvSpPr>
              <a:spLocks/>
            </p:cNvSpPr>
            <p:nvPr/>
          </p:nvSpPr>
          <p:spPr bwMode="auto">
            <a:xfrm>
              <a:off x="17018000" y="6019800"/>
              <a:ext cx="58738" cy="5873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2" name="AutoShape 54">
              <a:extLst>
                <a:ext uri="{FF2B5EF4-FFF2-40B4-BE49-F238E27FC236}">
                  <a16:creationId xmlns:a16="http://schemas.microsoft.com/office/drawing/2014/main" id="{32525497-FD20-9A4C-9F43-E5CC80629A0F}"/>
                </a:ext>
              </a:extLst>
            </p:cNvPr>
            <p:cNvSpPr>
              <a:spLocks/>
            </p:cNvSpPr>
            <p:nvPr/>
          </p:nvSpPr>
          <p:spPr bwMode="auto">
            <a:xfrm>
              <a:off x="18630900" y="4711700"/>
              <a:ext cx="58738" cy="1190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3" name="AutoShape 55">
              <a:extLst>
                <a:ext uri="{FF2B5EF4-FFF2-40B4-BE49-F238E27FC236}">
                  <a16:creationId xmlns:a16="http://schemas.microsoft.com/office/drawing/2014/main" id="{2D0E4810-D92E-F247-B8AD-32B260EFFD11}"/>
                </a:ext>
              </a:extLst>
            </p:cNvPr>
            <p:cNvSpPr>
              <a:spLocks/>
            </p:cNvSpPr>
            <p:nvPr/>
          </p:nvSpPr>
          <p:spPr bwMode="auto">
            <a:xfrm>
              <a:off x="20218400" y="6743700"/>
              <a:ext cx="98425" cy="19843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4" name="AutoShape 56">
              <a:extLst>
                <a:ext uri="{FF2B5EF4-FFF2-40B4-BE49-F238E27FC236}">
                  <a16:creationId xmlns:a16="http://schemas.microsoft.com/office/drawing/2014/main" id="{0EA320C6-37C3-094F-A7D7-58F25534869A}"/>
                </a:ext>
              </a:extLst>
            </p:cNvPr>
            <p:cNvSpPr>
              <a:spLocks/>
            </p:cNvSpPr>
            <p:nvPr/>
          </p:nvSpPr>
          <p:spPr bwMode="auto">
            <a:xfrm>
              <a:off x="21844000" y="75311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5" name="AutoShape 57">
              <a:extLst>
                <a:ext uri="{FF2B5EF4-FFF2-40B4-BE49-F238E27FC236}">
                  <a16:creationId xmlns:a16="http://schemas.microsoft.com/office/drawing/2014/main" id="{8513397F-C762-D04A-B7B8-28FD82AE95E9}"/>
                </a:ext>
              </a:extLst>
            </p:cNvPr>
            <p:cNvSpPr>
              <a:spLocks/>
            </p:cNvSpPr>
            <p:nvPr/>
          </p:nvSpPr>
          <p:spPr bwMode="auto">
            <a:xfrm>
              <a:off x="17018000" y="46482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6" name="AutoShape 58">
              <a:extLst>
                <a:ext uri="{FF2B5EF4-FFF2-40B4-BE49-F238E27FC236}">
                  <a16:creationId xmlns:a16="http://schemas.microsoft.com/office/drawing/2014/main" id="{A7AB3D88-EE9F-CE42-9E92-AE48CAA0BD1A}"/>
                </a:ext>
              </a:extLst>
            </p:cNvPr>
            <p:cNvSpPr>
              <a:spLocks/>
            </p:cNvSpPr>
            <p:nvPr/>
          </p:nvSpPr>
          <p:spPr bwMode="auto">
            <a:xfrm>
              <a:off x="18630900" y="7277100"/>
              <a:ext cx="63500" cy="1920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7" name="AutoShape 59">
              <a:extLst>
                <a:ext uri="{FF2B5EF4-FFF2-40B4-BE49-F238E27FC236}">
                  <a16:creationId xmlns:a16="http://schemas.microsoft.com/office/drawing/2014/main" id="{50049B20-1961-A048-B4D8-77DFB03C7717}"/>
                </a:ext>
              </a:extLst>
            </p:cNvPr>
            <p:cNvSpPr>
              <a:spLocks/>
            </p:cNvSpPr>
            <p:nvPr/>
          </p:nvSpPr>
          <p:spPr bwMode="auto">
            <a:xfrm>
              <a:off x="20231100" y="30734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8" name="AutoShape 60">
              <a:extLst>
                <a:ext uri="{FF2B5EF4-FFF2-40B4-BE49-F238E27FC236}">
                  <a16:creationId xmlns:a16="http://schemas.microsoft.com/office/drawing/2014/main" id="{F3DC50D6-9176-7E44-96DF-6B6C963D7887}"/>
                </a:ext>
              </a:extLst>
            </p:cNvPr>
            <p:cNvSpPr>
              <a:spLocks/>
            </p:cNvSpPr>
            <p:nvPr/>
          </p:nvSpPr>
          <p:spPr bwMode="auto">
            <a:xfrm>
              <a:off x="21844000" y="56896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9" name="AutoShape 61">
              <a:extLst>
                <a:ext uri="{FF2B5EF4-FFF2-40B4-BE49-F238E27FC236}">
                  <a16:creationId xmlns:a16="http://schemas.microsoft.com/office/drawing/2014/main" id="{0B18F958-E98B-3E4B-85FC-83EB72DA6B0A}"/>
                </a:ext>
              </a:extLst>
            </p:cNvPr>
            <p:cNvSpPr>
              <a:spLocks/>
            </p:cNvSpPr>
            <p:nvPr/>
          </p:nvSpPr>
          <p:spPr bwMode="auto">
            <a:xfrm>
              <a:off x="23380700" y="5041900"/>
              <a:ext cx="203200" cy="6111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0" name="AutoShape 62">
              <a:extLst>
                <a:ext uri="{FF2B5EF4-FFF2-40B4-BE49-F238E27FC236}">
                  <a16:creationId xmlns:a16="http://schemas.microsoft.com/office/drawing/2014/main" id="{F065A743-787B-CB44-9C31-FE9B74CB3172}"/>
                </a:ext>
              </a:extLst>
            </p:cNvPr>
            <p:cNvSpPr>
              <a:spLocks/>
            </p:cNvSpPr>
            <p:nvPr/>
          </p:nvSpPr>
          <p:spPr bwMode="auto">
            <a:xfrm>
              <a:off x="17005300" y="6667500"/>
              <a:ext cx="80963" cy="242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1" name="AutoShape 63">
              <a:extLst>
                <a:ext uri="{FF2B5EF4-FFF2-40B4-BE49-F238E27FC236}">
                  <a16:creationId xmlns:a16="http://schemas.microsoft.com/office/drawing/2014/main" id="{16F264CD-CC79-D540-9B4A-455C7EEA1441}"/>
                </a:ext>
              </a:extLst>
            </p:cNvPr>
            <p:cNvSpPr>
              <a:spLocks/>
            </p:cNvSpPr>
            <p:nvPr/>
          </p:nvSpPr>
          <p:spPr bwMode="auto">
            <a:xfrm>
              <a:off x="18630900" y="70866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2" name="AutoShape 64">
              <a:extLst>
                <a:ext uri="{FF2B5EF4-FFF2-40B4-BE49-F238E27FC236}">
                  <a16:creationId xmlns:a16="http://schemas.microsoft.com/office/drawing/2014/main" id="{844D162C-2F31-9047-BDE4-4B39791C1FE1}"/>
                </a:ext>
              </a:extLst>
            </p:cNvPr>
            <p:cNvSpPr>
              <a:spLocks/>
            </p:cNvSpPr>
            <p:nvPr/>
          </p:nvSpPr>
          <p:spPr bwMode="auto">
            <a:xfrm>
              <a:off x="20231100" y="43180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3" name="AutoShape 65">
              <a:extLst>
                <a:ext uri="{FF2B5EF4-FFF2-40B4-BE49-F238E27FC236}">
                  <a16:creationId xmlns:a16="http://schemas.microsoft.com/office/drawing/2014/main" id="{B0566665-ACDA-0540-9BD3-EFEE852503E1}"/>
                </a:ext>
              </a:extLst>
            </p:cNvPr>
            <p:cNvSpPr>
              <a:spLocks/>
            </p:cNvSpPr>
            <p:nvPr/>
          </p:nvSpPr>
          <p:spPr bwMode="auto">
            <a:xfrm>
              <a:off x="21805900" y="3403600"/>
              <a:ext cx="130175" cy="1301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4" name="AutoShape 66">
              <a:extLst>
                <a:ext uri="{FF2B5EF4-FFF2-40B4-BE49-F238E27FC236}">
                  <a16:creationId xmlns:a16="http://schemas.microsoft.com/office/drawing/2014/main" id="{A0118CB6-C3BF-EC48-A766-F475DA2EA47E}"/>
                </a:ext>
              </a:extLst>
            </p:cNvPr>
            <p:cNvSpPr>
              <a:spLocks/>
            </p:cNvSpPr>
            <p:nvPr/>
          </p:nvSpPr>
          <p:spPr bwMode="auto">
            <a:xfrm>
              <a:off x="23456900" y="71628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5" name="AutoShape 67">
              <a:extLst>
                <a:ext uri="{FF2B5EF4-FFF2-40B4-BE49-F238E27FC236}">
                  <a16:creationId xmlns:a16="http://schemas.microsoft.com/office/drawing/2014/main" id="{7171749F-DD32-4C4B-96B2-28CD80CD197D}"/>
                </a:ext>
              </a:extLst>
            </p:cNvPr>
            <p:cNvSpPr>
              <a:spLocks/>
            </p:cNvSpPr>
            <p:nvPr/>
          </p:nvSpPr>
          <p:spPr bwMode="auto">
            <a:xfrm>
              <a:off x="17018000" y="2273300"/>
              <a:ext cx="57150" cy="1746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6" name="AutoShape 68">
              <a:extLst>
                <a:ext uri="{FF2B5EF4-FFF2-40B4-BE49-F238E27FC236}">
                  <a16:creationId xmlns:a16="http://schemas.microsoft.com/office/drawing/2014/main" id="{21F8296D-9EE3-8A48-85D4-C5BFA6E7B9D4}"/>
                </a:ext>
              </a:extLst>
            </p:cNvPr>
            <p:cNvSpPr>
              <a:spLocks/>
            </p:cNvSpPr>
            <p:nvPr/>
          </p:nvSpPr>
          <p:spPr bwMode="auto">
            <a:xfrm>
              <a:off x="20193000" y="482600"/>
              <a:ext cx="136525" cy="1365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7" name="AutoShape 69">
              <a:extLst>
                <a:ext uri="{FF2B5EF4-FFF2-40B4-BE49-F238E27FC236}">
                  <a16:creationId xmlns:a16="http://schemas.microsoft.com/office/drawing/2014/main" id="{0A2EAFE0-4A13-A042-899D-083592FC19BA}"/>
                </a:ext>
              </a:extLst>
            </p:cNvPr>
            <p:cNvSpPr>
              <a:spLocks/>
            </p:cNvSpPr>
            <p:nvPr/>
          </p:nvSpPr>
          <p:spPr bwMode="auto">
            <a:xfrm>
              <a:off x="21844000" y="23241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8" name="AutoShape 70">
              <a:extLst>
                <a:ext uri="{FF2B5EF4-FFF2-40B4-BE49-F238E27FC236}">
                  <a16:creationId xmlns:a16="http://schemas.microsoft.com/office/drawing/2014/main" id="{EDBA432C-E7E2-C44A-AE2B-F301E2DD8E49}"/>
                </a:ext>
              </a:extLst>
            </p:cNvPr>
            <p:cNvSpPr>
              <a:spLocks/>
            </p:cNvSpPr>
            <p:nvPr/>
          </p:nvSpPr>
          <p:spPr bwMode="auto">
            <a:xfrm>
              <a:off x="23456900" y="22987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9" name="AutoShape 71">
              <a:extLst>
                <a:ext uri="{FF2B5EF4-FFF2-40B4-BE49-F238E27FC236}">
                  <a16:creationId xmlns:a16="http://schemas.microsoft.com/office/drawing/2014/main" id="{3706BB82-46C7-A24E-9FD1-679D4CB94FFC}"/>
                </a:ext>
              </a:extLst>
            </p:cNvPr>
            <p:cNvSpPr>
              <a:spLocks/>
            </p:cNvSpPr>
            <p:nvPr/>
          </p:nvSpPr>
          <p:spPr bwMode="auto">
            <a:xfrm>
              <a:off x="20231100" y="16510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0" name="AutoShape 72">
              <a:extLst>
                <a:ext uri="{FF2B5EF4-FFF2-40B4-BE49-F238E27FC236}">
                  <a16:creationId xmlns:a16="http://schemas.microsoft.com/office/drawing/2014/main" id="{BB1A79D5-0532-9F4D-B511-DF14EB642D3C}"/>
                </a:ext>
              </a:extLst>
            </p:cNvPr>
            <p:cNvSpPr>
              <a:spLocks/>
            </p:cNvSpPr>
            <p:nvPr/>
          </p:nvSpPr>
          <p:spPr bwMode="auto">
            <a:xfrm>
              <a:off x="21844000" y="54229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1" name="AutoShape 73">
              <a:extLst>
                <a:ext uri="{FF2B5EF4-FFF2-40B4-BE49-F238E27FC236}">
                  <a16:creationId xmlns:a16="http://schemas.microsoft.com/office/drawing/2014/main" id="{27325F71-9150-F048-8328-03CAFA059471}"/>
                </a:ext>
              </a:extLst>
            </p:cNvPr>
            <p:cNvSpPr>
              <a:spLocks/>
            </p:cNvSpPr>
            <p:nvPr/>
          </p:nvSpPr>
          <p:spPr bwMode="auto">
            <a:xfrm>
              <a:off x="23456900" y="30988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2" name="AutoShape 74">
              <a:extLst>
                <a:ext uri="{FF2B5EF4-FFF2-40B4-BE49-F238E27FC236}">
                  <a16:creationId xmlns:a16="http://schemas.microsoft.com/office/drawing/2014/main" id="{39832DD8-5688-DA4C-AD98-58040727AB88}"/>
                </a:ext>
              </a:extLst>
            </p:cNvPr>
            <p:cNvSpPr>
              <a:spLocks/>
            </p:cNvSpPr>
            <p:nvPr/>
          </p:nvSpPr>
          <p:spPr bwMode="auto">
            <a:xfrm>
              <a:off x="16992600" y="2159000"/>
              <a:ext cx="109538" cy="2190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3" name="AutoShape 75">
              <a:extLst>
                <a:ext uri="{FF2B5EF4-FFF2-40B4-BE49-F238E27FC236}">
                  <a16:creationId xmlns:a16="http://schemas.microsoft.com/office/drawing/2014/main" id="{4A2D9C26-E2E7-284E-8327-9DFE945DC512}"/>
                </a:ext>
              </a:extLst>
            </p:cNvPr>
            <p:cNvSpPr>
              <a:spLocks/>
            </p:cNvSpPr>
            <p:nvPr/>
          </p:nvSpPr>
          <p:spPr bwMode="auto">
            <a:xfrm>
              <a:off x="18630900" y="4827588"/>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4" name="AutoShape 76">
              <a:extLst>
                <a:ext uri="{FF2B5EF4-FFF2-40B4-BE49-F238E27FC236}">
                  <a16:creationId xmlns:a16="http://schemas.microsoft.com/office/drawing/2014/main" id="{EDDBE54A-2516-F641-B748-F4F4D20F7AAD}"/>
                </a:ext>
              </a:extLst>
            </p:cNvPr>
            <p:cNvSpPr>
              <a:spLocks/>
            </p:cNvSpPr>
            <p:nvPr/>
          </p:nvSpPr>
          <p:spPr bwMode="auto">
            <a:xfrm>
              <a:off x="23456900" y="51562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5" name="AutoShape 77">
              <a:extLst>
                <a:ext uri="{FF2B5EF4-FFF2-40B4-BE49-F238E27FC236}">
                  <a16:creationId xmlns:a16="http://schemas.microsoft.com/office/drawing/2014/main" id="{FEFEB1D9-8428-2A48-A0C8-9E6824E34A7F}"/>
                </a:ext>
              </a:extLst>
            </p:cNvPr>
            <p:cNvSpPr>
              <a:spLocks/>
            </p:cNvSpPr>
            <p:nvPr/>
          </p:nvSpPr>
          <p:spPr bwMode="auto">
            <a:xfrm>
              <a:off x="18630900" y="23813"/>
              <a:ext cx="57150" cy="176212"/>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6" name="AutoShape 78">
              <a:extLst>
                <a:ext uri="{FF2B5EF4-FFF2-40B4-BE49-F238E27FC236}">
                  <a16:creationId xmlns:a16="http://schemas.microsoft.com/office/drawing/2014/main" id="{577678FD-B893-4E41-BDC8-FC068365D285}"/>
                </a:ext>
              </a:extLst>
            </p:cNvPr>
            <p:cNvSpPr>
              <a:spLocks/>
            </p:cNvSpPr>
            <p:nvPr/>
          </p:nvSpPr>
          <p:spPr bwMode="auto">
            <a:xfrm>
              <a:off x="20231100" y="50800"/>
              <a:ext cx="60325" cy="603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7" name="AutoShape 79">
              <a:extLst>
                <a:ext uri="{FF2B5EF4-FFF2-40B4-BE49-F238E27FC236}">
                  <a16:creationId xmlns:a16="http://schemas.microsoft.com/office/drawing/2014/main" id="{E5C91D31-8BF3-0E4C-A693-0F1EBDFC9C83}"/>
                </a:ext>
              </a:extLst>
            </p:cNvPr>
            <p:cNvSpPr>
              <a:spLocks/>
            </p:cNvSpPr>
            <p:nvPr/>
          </p:nvSpPr>
          <p:spPr bwMode="auto">
            <a:xfrm>
              <a:off x="23456900" y="9779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sz="675"/>
            </a:p>
          </p:txBody>
        </p:sp>
      </p:grpSp>
    </p:spTree>
    <p:extLst>
      <p:ext uri="{BB962C8B-B14F-4D97-AF65-F5344CB8AC3E}">
        <p14:creationId xmlns:p14="http://schemas.microsoft.com/office/powerpoint/2010/main" val="276260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Title Slide">
    <p:bg>
      <p:bgPr>
        <a:solidFill>
          <a:schemeClr val="accent1"/>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3773825E-EA99-0D43-ABF9-0C4B058E8833}"/>
              </a:ext>
            </a:extLst>
          </p:cNvPr>
          <p:cNvPicPr>
            <a:picLocks noChangeAspect="1"/>
          </p:cNvPicPr>
          <p:nvPr/>
        </p:nvPicPr>
        <p:blipFill>
          <a:blip r:embed="rId2"/>
          <a:stretch>
            <a:fillRect/>
          </a:stretch>
        </p:blipFill>
        <p:spPr>
          <a:xfrm>
            <a:off x="86907" y="-137651"/>
            <a:ext cx="12442815" cy="6995652"/>
          </a:xfrm>
          <a:prstGeom prst="rect">
            <a:avLst/>
          </a:prstGeom>
        </p:spPr>
      </p:pic>
      <p:sp>
        <p:nvSpPr>
          <p:cNvPr id="2" name="Title 1"/>
          <p:cNvSpPr>
            <a:spLocks noGrp="1"/>
          </p:cNvSpPr>
          <p:nvPr>
            <p:ph type="ctrTitle" hasCustomPrompt="1"/>
          </p:nvPr>
        </p:nvSpPr>
        <p:spPr>
          <a:xfrm>
            <a:off x="3141590" y="2827983"/>
            <a:ext cx="7813113" cy="1628244"/>
          </a:xfrm>
        </p:spPr>
        <p:txBody>
          <a:bodyPr lIns="0" tIns="0" rIns="0" bIns="0" anchor="t" anchorCtr="0">
            <a:noAutofit/>
          </a:bodyPr>
          <a:lstStyle>
            <a:lvl1pPr marL="0" indent="0" algn="l">
              <a:lnSpc>
                <a:spcPts val="4988"/>
              </a:lnSpc>
              <a:tabLst>
                <a:tab pos="666785" algn="l"/>
              </a:tabLst>
              <a:defRPr sz="4595">
                <a:solidFill>
                  <a:schemeClr val="bg1"/>
                </a:solidFill>
              </a:defRPr>
            </a:lvl1pPr>
          </a:lstStyle>
          <a:p>
            <a:r>
              <a:rPr lang="en-US"/>
              <a:t>Click to edit title style</a:t>
            </a:r>
          </a:p>
        </p:txBody>
      </p:sp>
      <p:sp>
        <p:nvSpPr>
          <p:cNvPr id="3" name="Subtitle 2"/>
          <p:cNvSpPr>
            <a:spLocks noGrp="1"/>
          </p:cNvSpPr>
          <p:nvPr>
            <p:ph type="subTitle" idx="1" hasCustomPrompt="1"/>
          </p:nvPr>
        </p:nvSpPr>
        <p:spPr>
          <a:xfrm>
            <a:off x="3141590" y="4716643"/>
            <a:ext cx="3943295" cy="652948"/>
          </a:xfrm>
        </p:spPr>
        <p:txBody>
          <a:bodyPr lIns="0" tIns="0" rIns="0" bIns="0" anchor="t" anchorCtr="0">
            <a:noAutofit/>
          </a:bodyPr>
          <a:lstStyle>
            <a:lvl1pPr marL="0" indent="0" algn="l">
              <a:buNone/>
              <a:defRPr sz="1313">
                <a:solidFill>
                  <a:schemeClr val="bg1"/>
                </a:solidFill>
              </a:defRPr>
            </a:lvl1pPr>
            <a:lvl2pPr marL="342883" indent="0" algn="ctr">
              <a:buNone/>
              <a:defRPr sz="1500"/>
            </a:lvl2pPr>
            <a:lvl3pPr marL="685767" indent="0" algn="ctr">
              <a:buNone/>
              <a:defRPr sz="1351"/>
            </a:lvl3pPr>
            <a:lvl4pPr marL="1028649" indent="0" algn="ctr">
              <a:buNone/>
              <a:defRPr sz="1200"/>
            </a:lvl4pPr>
            <a:lvl5pPr marL="1371532" indent="0" algn="ctr">
              <a:buNone/>
              <a:defRPr sz="1200"/>
            </a:lvl5pPr>
            <a:lvl6pPr marL="1714416" indent="0" algn="ctr">
              <a:buNone/>
              <a:defRPr sz="1200"/>
            </a:lvl6pPr>
            <a:lvl7pPr marL="2057299" indent="0" algn="ctr">
              <a:buNone/>
              <a:defRPr sz="1200"/>
            </a:lvl7pPr>
            <a:lvl8pPr marL="2400183" indent="0" algn="ctr">
              <a:buNone/>
              <a:defRPr sz="1200"/>
            </a:lvl8pPr>
            <a:lvl9pPr marL="2743066" indent="0" algn="ctr">
              <a:buNone/>
              <a:defRPr sz="1200"/>
            </a:lvl9pPr>
          </a:lstStyle>
          <a:p>
            <a:r>
              <a:rPr lang="en-US"/>
              <a:t>Click to edit subtitle style</a:t>
            </a:r>
          </a:p>
        </p:txBody>
      </p:sp>
      <p:grpSp>
        <p:nvGrpSpPr>
          <p:cNvPr id="22" name="Group 21"/>
          <p:cNvGrpSpPr/>
          <p:nvPr/>
        </p:nvGrpSpPr>
        <p:grpSpPr>
          <a:xfrm>
            <a:off x="1096780" y="614490"/>
            <a:ext cx="799053" cy="799783"/>
            <a:chOff x="25626365" y="3145536"/>
            <a:chExt cx="7199313" cy="7199313"/>
          </a:xfrm>
        </p:grpSpPr>
        <p:sp>
          <p:nvSpPr>
            <p:cNvPr id="23" name="AutoShape 1"/>
            <p:cNvSpPr>
              <a:spLocks/>
            </p:cNvSpPr>
            <p:nvPr/>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sz="1575"/>
            </a:p>
          </p:txBody>
        </p:sp>
        <p:sp>
          <p:nvSpPr>
            <p:cNvPr id="24" name="AutoShape 2"/>
            <p:cNvSpPr>
              <a:spLocks/>
            </p:cNvSpPr>
            <p:nvPr/>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sz="1575"/>
            </a:p>
          </p:txBody>
        </p:sp>
      </p:grpSp>
    </p:spTree>
    <p:extLst>
      <p:ext uri="{BB962C8B-B14F-4D97-AF65-F5344CB8AC3E}">
        <p14:creationId xmlns:p14="http://schemas.microsoft.com/office/powerpoint/2010/main" val="2583483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839" y="287869"/>
            <a:ext cx="11051717" cy="267263"/>
          </a:xfrm>
        </p:spPr>
        <p:txBody>
          <a:bodyPr lIns="0" anchor="t">
            <a:normAutofit/>
          </a:bodyPr>
          <a:lstStyle>
            <a:lvl1pPr>
              <a:defRPr sz="1000"/>
            </a:lvl1pPr>
          </a:lstStyle>
          <a:p>
            <a:r>
              <a:rPr lang="en-US"/>
              <a:t>Click to edit title style</a:t>
            </a:r>
          </a:p>
        </p:txBody>
      </p:sp>
      <p:sp>
        <p:nvSpPr>
          <p:cNvPr id="3" name="Content Placeholder 2"/>
          <p:cNvSpPr>
            <a:spLocks noGrp="1"/>
          </p:cNvSpPr>
          <p:nvPr>
            <p:ph idx="1"/>
          </p:nvPr>
        </p:nvSpPr>
        <p:spPr>
          <a:xfrm>
            <a:off x="575839" y="820398"/>
            <a:ext cx="11051717" cy="5356567"/>
          </a:xfrm>
        </p:spPr>
        <p:txBody>
          <a:bodyPr lIns="0">
            <a:noAutofit/>
          </a:bodyPr>
          <a:lstStyle>
            <a:lvl1pPr>
              <a:defRPr sz="1200"/>
            </a:lvl1pPr>
          </a:lstStyle>
          <a:p>
            <a:pPr lvl="0"/>
            <a:r>
              <a:rPr lang="en-US"/>
              <a:t>Edit Master text styles</a:t>
            </a:r>
          </a:p>
          <a:p>
            <a:pPr lvl="1"/>
            <a:r>
              <a:rPr lang="en-US"/>
              <a:t>Second level</a:t>
            </a:r>
          </a:p>
        </p:txBody>
      </p:sp>
      <p:sp>
        <p:nvSpPr>
          <p:cNvPr id="4" name="Date Placeholder 3"/>
          <p:cNvSpPr>
            <a:spLocks noGrp="1"/>
          </p:cNvSpPr>
          <p:nvPr>
            <p:ph type="dt" sz="half" idx="10"/>
          </p:nvPr>
        </p:nvSpPr>
        <p:spPr>
          <a:xfrm>
            <a:off x="576637" y="6356352"/>
            <a:ext cx="1008323" cy="365125"/>
          </a:xfrm>
        </p:spPr>
        <p:txBody>
          <a:bodyPr/>
          <a:lstStyle>
            <a:lvl1pPr>
              <a:defRPr>
                <a:solidFill>
                  <a:schemeClr val="tx1"/>
                </a:solidFill>
              </a:defRPr>
            </a:lvl1pPr>
          </a:lstStyle>
          <a:p>
            <a:fld id="{19299506-8968-4613-9F9F-9B56EF4E20DF}" type="datetimeFigureOut">
              <a:rPr lang="en-AU" smtClean="0"/>
              <a:t>15/09/2022</a:t>
            </a:fld>
            <a:endParaRPr lang="en-AU"/>
          </a:p>
        </p:txBody>
      </p:sp>
      <p:sp>
        <p:nvSpPr>
          <p:cNvPr id="5" name="Footer Placeholder 4"/>
          <p:cNvSpPr>
            <a:spLocks noGrp="1"/>
          </p:cNvSpPr>
          <p:nvPr>
            <p:ph type="ftr" sz="quarter" idx="11"/>
          </p:nvPr>
        </p:nvSpPr>
        <p:spPr>
          <a:xfrm>
            <a:off x="1584961" y="6356352"/>
            <a:ext cx="6433735" cy="365125"/>
          </a:xfrm>
        </p:spPr>
        <p:txBody>
          <a:bodyPr/>
          <a:lstStyle>
            <a:lvl1pPr algn="l">
              <a:defRPr>
                <a:solidFill>
                  <a:schemeClr val="tx1"/>
                </a:solidFill>
              </a:defRPr>
            </a:lvl1pPr>
          </a:lstStyle>
          <a:p>
            <a:endParaRPr lang="en-AU"/>
          </a:p>
        </p:txBody>
      </p:sp>
      <p:sp>
        <p:nvSpPr>
          <p:cNvPr id="6" name="Slide Number Placeholder 5"/>
          <p:cNvSpPr>
            <a:spLocks noGrp="1"/>
          </p:cNvSpPr>
          <p:nvPr>
            <p:ph type="sldNum" sz="quarter" idx="12"/>
          </p:nvPr>
        </p:nvSpPr>
        <p:spPr>
          <a:xfrm>
            <a:off x="11454216" y="6351228"/>
            <a:ext cx="478536" cy="365125"/>
          </a:xfrm>
          <a:prstGeom prst="rect">
            <a:avLst/>
          </a:prstGeom>
        </p:spPr>
        <p:txBody>
          <a:bodyPr/>
          <a:lstStyle/>
          <a:p>
            <a:fld id="{84370E99-3D16-4E99-A6E0-E24F7A19685B}" type="slidenum">
              <a:rPr lang="en-AU" smtClean="0"/>
              <a:t>‹#›</a:t>
            </a:fld>
            <a:endParaRPr lang="en-AU"/>
          </a:p>
        </p:txBody>
      </p:sp>
      <p:cxnSp>
        <p:nvCxnSpPr>
          <p:cNvPr id="8" name="Straight Connector 7"/>
          <p:cNvCxnSpPr/>
          <p:nvPr/>
        </p:nvCxnSpPr>
        <p:spPr>
          <a:xfrm>
            <a:off x="564444" y="287867"/>
            <a:ext cx="11063112"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65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UTS Light Grey">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013" y="296333"/>
            <a:ext cx="11063112" cy="269875"/>
          </a:xfrm>
        </p:spPr>
        <p:txBody>
          <a:bodyPr lIns="0" anchor="t">
            <a:normAutofit/>
          </a:bodyPr>
          <a:lstStyle>
            <a:lvl1pPr>
              <a:defRPr sz="1000"/>
            </a:lvl1pPr>
          </a:lstStyle>
          <a:p>
            <a:r>
              <a:rPr lang="en-US"/>
              <a:t>Click to edit title style</a:t>
            </a:r>
          </a:p>
        </p:txBody>
      </p:sp>
      <p:sp>
        <p:nvSpPr>
          <p:cNvPr id="3" name="Date Placeholder 2"/>
          <p:cNvSpPr>
            <a:spLocks noGrp="1"/>
          </p:cNvSpPr>
          <p:nvPr>
            <p:ph type="dt" sz="half" idx="10"/>
          </p:nvPr>
        </p:nvSpPr>
        <p:spPr>
          <a:xfrm>
            <a:off x="577013" y="6356351"/>
            <a:ext cx="917448" cy="365125"/>
          </a:xfrm>
        </p:spPr>
        <p:txBody>
          <a:bodyPr/>
          <a:lstStyle>
            <a:lvl1pPr>
              <a:defRPr>
                <a:solidFill>
                  <a:schemeClr val="tx1"/>
                </a:solidFill>
              </a:defRPr>
            </a:lvl1pPr>
          </a:lstStyle>
          <a:p>
            <a:fld id="{19299506-8968-4613-9F9F-9B56EF4E20DF}" type="datetimeFigureOut">
              <a:rPr lang="en-AU" smtClean="0"/>
              <a:t>15/09/2022</a:t>
            </a:fld>
            <a:endParaRPr lang="en-AU"/>
          </a:p>
        </p:txBody>
      </p:sp>
      <p:sp>
        <p:nvSpPr>
          <p:cNvPr id="4" name="Footer Placeholder 3"/>
          <p:cNvSpPr>
            <a:spLocks noGrp="1"/>
          </p:cNvSpPr>
          <p:nvPr>
            <p:ph type="ftr" sz="quarter" idx="11"/>
          </p:nvPr>
        </p:nvSpPr>
        <p:spPr>
          <a:xfrm>
            <a:off x="1494461" y="6356351"/>
            <a:ext cx="5023104" cy="365125"/>
          </a:xfrm>
        </p:spPr>
        <p:txBody>
          <a:bodyPr/>
          <a:lstStyle>
            <a:lvl1pPr>
              <a:defRPr>
                <a:solidFill>
                  <a:schemeClr val="tx1"/>
                </a:solidFill>
              </a:defRPr>
            </a:lvl1pPr>
          </a:lstStyle>
          <a:p>
            <a:endParaRPr lang="en-AU"/>
          </a:p>
        </p:txBody>
      </p:sp>
      <p:cxnSp>
        <p:nvCxnSpPr>
          <p:cNvPr id="7" name="Straight Connector 6"/>
          <p:cNvCxnSpPr/>
          <p:nvPr/>
        </p:nvCxnSpPr>
        <p:spPr>
          <a:xfrm>
            <a:off x="564444" y="287867"/>
            <a:ext cx="11063112"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75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UTS Re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013" y="296333"/>
            <a:ext cx="11063112" cy="269875"/>
          </a:xfrm>
        </p:spPr>
        <p:txBody>
          <a:bodyPr lIns="0" anchor="t">
            <a:normAutofit/>
          </a:bodyPr>
          <a:lstStyle>
            <a:lvl1pPr>
              <a:defRPr sz="1000"/>
            </a:lvl1pPr>
          </a:lstStyle>
          <a:p>
            <a:r>
              <a:rPr lang="en-US"/>
              <a:t>Click to edit title style</a:t>
            </a:r>
          </a:p>
        </p:txBody>
      </p:sp>
      <p:sp>
        <p:nvSpPr>
          <p:cNvPr id="3" name="Date Placeholder 2"/>
          <p:cNvSpPr>
            <a:spLocks noGrp="1"/>
          </p:cNvSpPr>
          <p:nvPr>
            <p:ph type="dt" sz="half" idx="10"/>
          </p:nvPr>
        </p:nvSpPr>
        <p:spPr>
          <a:xfrm>
            <a:off x="577013" y="6356351"/>
            <a:ext cx="917448" cy="365125"/>
          </a:xfrm>
        </p:spPr>
        <p:txBody>
          <a:bodyPr/>
          <a:lstStyle>
            <a:lvl1pPr>
              <a:defRPr>
                <a:solidFill>
                  <a:schemeClr val="tx1"/>
                </a:solidFill>
              </a:defRPr>
            </a:lvl1pPr>
          </a:lstStyle>
          <a:p>
            <a:fld id="{19299506-8968-4613-9F9F-9B56EF4E20DF}" type="datetimeFigureOut">
              <a:rPr lang="en-AU" smtClean="0"/>
              <a:t>15/09/2022</a:t>
            </a:fld>
            <a:endParaRPr lang="en-AU"/>
          </a:p>
        </p:txBody>
      </p:sp>
      <p:sp>
        <p:nvSpPr>
          <p:cNvPr id="4" name="Footer Placeholder 3"/>
          <p:cNvSpPr>
            <a:spLocks noGrp="1"/>
          </p:cNvSpPr>
          <p:nvPr>
            <p:ph type="ftr" sz="quarter" idx="11"/>
          </p:nvPr>
        </p:nvSpPr>
        <p:spPr>
          <a:xfrm>
            <a:off x="1494461" y="6356351"/>
            <a:ext cx="5023104" cy="365125"/>
          </a:xfrm>
        </p:spPr>
        <p:txBody>
          <a:bodyPr/>
          <a:lstStyle>
            <a:lvl1pPr>
              <a:defRPr>
                <a:solidFill>
                  <a:schemeClr val="tx1"/>
                </a:solidFill>
              </a:defRPr>
            </a:lvl1pPr>
          </a:lstStyle>
          <a:p>
            <a:endParaRPr lang="en-AU"/>
          </a:p>
        </p:txBody>
      </p:sp>
      <p:sp>
        <p:nvSpPr>
          <p:cNvPr id="5" name="Slide Number Placeholder 4"/>
          <p:cNvSpPr>
            <a:spLocks noGrp="1"/>
          </p:cNvSpPr>
          <p:nvPr>
            <p:ph type="sldNum" sz="quarter" idx="12"/>
          </p:nvPr>
        </p:nvSpPr>
        <p:spPr>
          <a:xfrm>
            <a:off x="11454216" y="6351228"/>
            <a:ext cx="478536" cy="365125"/>
          </a:xfrm>
          <a:prstGeom prst="rect">
            <a:avLst/>
          </a:prstGeom>
        </p:spPr>
        <p:txBody>
          <a:bodyPr/>
          <a:lstStyle/>
          <a:p>
            <a:fld id="{84370E99-3D16-4E99-A6E0-E24F7A19685B}" type="slidenum">
              <a:rPr lang="en-AU" smtClean="0"/>
              <a:t>‹#›</a:t>
            </a:fld>
            <a:endParaRPr lang="en-AU"/>
          </a:p>
        </p:txBody>
      </p:sp>
      <p:cxnSp>
        <p:nvCxnSpPr>
          <p:cNvPr id="7" name="Straight Connector 6"/>
          <p:cNvCxnSpPr/>
          <p:nvPr/>
        </p:nvCxnSpPr>
        <p:spPr>
          <a:xfrm>
            <a:off x="564444" y="287867"/>
            <a:ext cx="11063112"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95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UTS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013" y="296333"/>
            <a:ext cx="11063112" cy="269875"/>
          </a:xfrm>
        </p:spPr>
        <p:txBody>
          <a:bodyPr lIns="0" anchor="t">
            <a:normAutofit/>
          </a:bodyPr>
          <a:lstStyle>
            <a:lvl1pPr>
              <a:defRPr sz="1000">
                <a:solidFill>
                  <a:schemeClr val="bg1"/>
                </a:solidFill>
              </a:defRPr>
            </a:lvl1pPr>
          </a:lstStyle>
          <a:p>
            <a:r>
              <a:rPr lang="en-US"/>
              <a:t>Click to edit title style</a:t>
            </a:r>
          </a:p>
        </p:txBody>
      </p:sp>
      <p:sp>
        <p:nvSpPr>
          <p:cNvPr id="3" name="Date Placeholder 2"/>
          <p:cNvSpPr>
            <a:spLocks noGrp="1"/>
          </p:cNvSpPr>
          <p:nvPr>
            <p:ph type="dt" sz="half" idx="10"/>
          </p:nvPr>
        </p:nvSpPr>
        <p:spPr>
          <a:xfrm>
            <a:off x="564444" y="6356351"/>
            <a:ext cx="917448" cy="365125"/>
          </a:xfrm>
        </p:spPr>
        <p:txBody>
          <a:bodyPr/>
          <a:lstStyle>
            <a:lvl1pPr>
              <a:defRPr>
                <a:solidFill>
                  <a:schemeClr val="bg1"/>
                </a:solidFill>
              </a:defRPr>
            </a:lvl1pPr>
          </a:lstStyle>
          <a:p>
            <a:fld id="{19299506-8968-4613-9F9F-9B56EF4E20DF}" type="datetimeFigureOut">
              <a:rPr lang="en-AU" smtClean="0"/>
              <a:t>15/09/2022</a:t>
            </a:fld>
            <a:endParaRPr lang="en-AU"/>
          </a:p>
        </p:txBody>
      </p:sp>
      <p:sp>
        <p:nvSpPr>
          <p:cNvPr id="4" name="Footer Placeholder 3"/>
          <p:cNvSpPr>
            <a:spLocks noGrp="1"/>
          </p:cNvSpPr>
          <p:nvPr>
            <p:ph type="ftr" sz="quarter" idx="11"/>
          </p:nvPr>
        </p:nvSpPr>
        <p:spPr>
          <a:xfrm>
            <a:off x="1481892" y="6356351"/>
            <a:ext cx="5023104" cy="365125"/>
          </a:xfrm>
        </p:spPr>
        <p:txBody>
          <a:bodyPr/>
          <a:lstStyle>
            <a:lvl1pPr>
              <a:defRPr>
                <a:solidFill>
                  <a:schemeClr val="bg1"/>
                </a:solidFill>
              </a:defRPr>
            </a:lvl1pPr>
          </a:lstStyle>
          <a:p>
            <a:endParaRPr lang="en-AU"/>
          </a:p>
        </p:txBody>
      </p:sp>
      <p:cxnSp>
        <p:nvCxnSpPr>
          <p:cNvPr id="7" name="Straight Connector 6"/>
          <p:cNvCxnSpPr/>
          <p:nvPr/>
        </p:nvCxnSpPr>
        <p:spPr>
          <a:xfrm>
            <a:off x="564444" y="287867"/>
            <a:ext cx="1106311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1454216" y="6351228"/>
            <a:ext cx="478536" cy="365125"/>
          </a:xfrm>
          <a:prstGeom prst="rect">
            <a:avLst/>
          </a:prstGeom>
        </p:spPr>
        <p:txBody>
          <a:bodyPr/>
          <a:lstStyle>
            <a:lvl1pPr>
              <a:defRPr>
                <a:solidFill>
                  <a:schemeClr val="bg1"/>
                </a:solidFill>
              </a:defRPr>
            </a:lvl1pPr>
          </a:lstStyle>
          <a:p>
            <a:fld id="{84370E99-3D16-4E99-A6E0-E24F7A19685B}" type="slidenum">
              <a:rPr lang="en-AU" smtClean="0"/>
              <a:t>‹#›</a:t>
            </a:fld>
            <a:endParaRPr lang="en-AU"/>
          </a:p>
        </p:txBody>
      </p:sp>
    </p:spTree>
    <p:extLst>
      <p:ext uri="{BB962C8B-B14F-4D97-AF65-F5344CB8AC3E}">
        <p14:creationId xmlns:p14="http://schemas.microsoft.com/office/powerpoint/2010/main" val="422617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UTS Black">
    <p:bg>
      <p:bgPr>
        <a:solidFill>
          <a:schemeClr val="accent3"/>
        </a:solidFill>
        <a:effectLst/>
      </p:bgPr>
    </p:bg>
    <p:spTree>
      <p:nvGrpSpPr>
        <p:cNvPr id="1" name=""/>
        <p:cNvGrpSpPr/>
        <p:nvPr/>
      </p:nvGrpSpPr>
      <p:grpSpPr>
        <a:xfrm>
          <a:off x="0" y="0"/>
          <a:ext cx="0" cy="0"/>
          <a:chOff x="0" y="0"/>
          <a:chExt cx="0" cy="0"/>
        </a:xfrm>
      </p:grpSpPr>
      <p:sp>
        <p:nvSpPr>
          <p:cNvPr id="10" name="Oval 9"/>
          <p:cNvSpPr/>
          <p:nvPr/>
        </p:nvSpPr>
        <p:spPr>
          <a:xfrm>
            <a:off x="11548435" y="6401748"/>
            <a:ext cx="290101" cy="2900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Slide Number Placeholder 4"/>
          <p:cNvSpPr>
            <a:spLocks noGrp="1"/>
          </p:cNvSpPr>
          <p:nvPr>
            <p:ph type="sldNum" sz="quarter" idx="12"/>
          </p:nvPr>
        </p:nvSpPr>
        <p:spPr>
          <a:xfrm>
            <a:off x="11454216" y="6351228"/>
            <a:ext cx="478536" cy="365125"/>
          </a:xfrm>
          <a:prstGeom prst="rect">
            <a:avLst/>
          </a:prstGeom>
        </p:spPr>
        <p:txBody>
          <a:bodyPr/>
          <a:lstStyle>
            <a:lvl1pPr>
              <a:defRPr>
                <a:solidFill>
                  <a:schemeClr val="accent3"/>
                </a:solidFill>
              </a:defRPr>
            </a:lvl1pPr>
          </a:lstStyle>
          <a:p>
            <a:fld id="{84370E99-3D16-4E99-A6E0-E24F7A19685B}" type="slidenum">
              <a:rPr lang="en-AU" smtClean="0"/>
              <a:t>‹#›</a:t>
            </a:fld>
            <a:endParaRPr lang="en-AU"/>
          </a:p>
        </p:txBody>
      </p:sp>
      <p:sp>
        <p:nvSpPr>
          <p:cNvPr id="2" name="Title 1"/>
          <p:cNvSpPr>
            <a:spLocks noGrp="1"/>
          </p:cNvSpPr>
          <p:nvPr>
            <p:ph type="title" hasCustomPrompt="1"/>
          </p:nvPr>
        </p:nvSpPr>
        <p:spPr>
          <a:xfrm>
            <a:off x="577013" y="296333"/>
            <a:ext cx="11063112" cy="269875"/>
          </a:xfrm>
        </p:spPr>
        <p:txBody>
          <a:bodyPr lIns="0" anchor="t">
            <a:normAutofit/>
          </a:bodyPr>
          <a:lstStyle>
            <a:lvl1pPr>
              <a:defRPr sz="1000">
                <a:solidFill>
                  <a:schemeClr val="bg1"/>
                </a:solidFill>
              </a:defRPr>
            </a:lvl1pPr>
          </a:lstStyle>
          <a:p>
            <a:r>
              <a:rPr lang="en-US"/>
              <a:t>Click to edit title style</a:t>
            </a:r>
          </a:p>
        </p:txBody>
      </p:sp>
      <p:sp>
        <p:nvSpPr>
          <p:cNvPr id="3" name="Date Placeholder 2"/>
          <p:cNvSpPr>
            <a:spLocks noGrp="1"/>
          </p:cNvSpPr>
          <p:nvPr>
            <p:ph type="dt" sz="half" idx="10"/>
          </p:nvPr>
        </p:nvSpPr>
        <p:spPr>
          <a:xfrm>
            <a:off x="577013" y="6356351"/>
            <a:ext cx="917448" cy="365125"/>
          </a:xfrm>
        </p:spPr>
        <p:txBody>
          <a:bodyPr/>
          <a:lstStyle>
            <a:lvl1pPr>
              <a:defRPr>
                <a:solidFill>
                  <a:schemeClr val="bg1"/>
                </a:solidFill>
              </a:defRPr>
            </a:lvl1pPr>
          </a:lstStyle>
          <a:p>
            <a:fld id="{19299506-8968-4613-9F9F-9B56EF4E20DF}" type="datetimeFigureOut">
              <a:rPr lang="en-AU" smtClean="0"/>
              <a:t>15/09/2022</a:t>
            </a:fld>
            <a:endParaRPr lang="en-AU"/>
          </a:p>
        </p:txBody>
      </p:sp>
      <p:sp>
        <p:nvSpPr>
          <p:cNvPr id="4" name="Footer Placeholder 3"/>
          <p:cNvSpPr>
            <a:spLocks noGrp="1"/>
          </p:cNvSpPr>
          <p:nvPr>
            <p:ph type="ftr" sz="quarter" idx="11"/>
          </p:nvPr>
        </p:nvSpPr>
        <p:spPr>
          <a:xfrm>
            <a:off x="1494461" y="6356351"/>
            <a:ext cx="5023104" cy="365125"/>
          </a:xfrm>
        </p:spPr>
        <p:txBody>
          <a:bodyPr/>
          <a:lstStyle>
            <a:lvl1pPr>
              <a:defRPr>
                <a:solidFill>
                  <a:schemeClr val="bg1"/>
                </a:solidFill>
              </a:defRPr>
            </a:lvl1pPr>
          </a:lstStyle>
          <a:p>
            <a:endParaRPr lang="en-AU"/>
          </a:p>
        </p:txBody>
      </p:sp>
      <p:cxnSp>
        <p:nvCxnSpPr>
          <p:cNvPr id="7" name="Straight Connector 6"/>
          <p:cNvCxnSpPr/>
          <p:nvPr/>
        </p:nvCxnSpPr>
        <p:spPr>
          <a:xfrm>
            <a:off x="564444" y="287867"/>
            <a:ext cx="1106311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90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UTS Dark Grey">
    <p:bg>
      <p:bgPr>
        <a:solidFill>
          <a:schemeClr val="tx2"/>
        </a:solidFill>
        <a:effectLst/>
      </p:bgPr>
    </p:bg>
    <p:spTree>
      <p:nvGrpSpPr>
        <p:cNvPr id="1" name=""/>
        <p:cNvGrpSpPr/>
        <p:nvPr/>
      </p:nvGrpSpPr>
      <p:grpSpPr>
        <a:xfrm>
          <a:off x="0" y="0"/>
          <a:ext cx="0" cy="0"/>
          <a:chOff x="0" y="0"/>
          <a:chExt cx="0" cy="0"/>
        </a:xfrm>
      </p:grpSpPr>
      <p:sp>
        <p:nvSpPr>
          <p:cNvPr id="8" name="Oval 7"/>
          <p:cNvSpPr/>
          <p:nvPr/>
        </p:nvSpPr>
        <p:spPr>
          <a:xfrm>
            <a:off x="11548435" y="6401748"/>
            <a:ext cx="290101" cy="2900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577013" y="296333"/>
            <a:ext cx="11063112" cy="269875"/>
          </a:xfrm>
        </p:spPr>
        <p:txBody>
          <a:bodyPr lIns="0" anchor="t">
            <a:normAutofit/>
          </a:bodyPr>
          <a:lstStyle>
            <a:lvl1pPr>
              <a:defRPr sz="1000">
                <a:solidFill>
                  <a:schemeClr val="bg1"/>
                </a:solidFill>
              </a:defRPr>
            </a:lvl1pPr>
          </a:lstStyle>
          <a:p>
            <a:r>
              <a:rPr lang="en-US"/>
              <a:t>Click to edit title style</a:t>
            </a:r>
          </a:p>
        </p:txBody>
      </p:sp>
      <p:sp>
        <p:nvSpPr>
          <p:cNvPr id="3" name="Date Placeholder 2"/>
          <p:cNvSpPr>
            <a:spLocks noGrp="1"/>
          </p:cNvSpPr>
          <p:nvPr>
            <p:ph type="dt" sz="half" idx="10"/>
          </p:nvPr>
        </p:nvSpPr>
        <p:spPr>
          <a:xfrm>
            <a:off x="564444" y="6356351"/>
            <a:ext cx="917448" cy="365125"/>
          </a:xfrm>
        </p:spPr>
        <p:txBody>
          <a:bodyPr/>
          <a:lstStyle>
            <a:lvl1pPr>
              <a:defRPr>
                <a:solidFill>
                  <a:schemeClr val="bg1"/>
                </a:solidFill>
              </a:defRPr>
            </a:lvl1pPr>
          </a:lstStyle>
          <a:p>
            <a:fld id="{19299506-8968-4613-9F9F-9B56EF4E20DF}" type="datetimeFigureOut">
              <a:rPr lang="en-AU" smtClean="0"/>
              <a:t>15/09/2022</a:t>
            </a:fld>
            <a:endParaRPr lang="en-AU"/>
          </a:p>
        </p:txBody>
      </p:sp>
      <p:sp>
        <p:nvSpPr>
          <p:cNvPr id="4" name="Footer Placeholder 3"/>
          <p:cNvSpPr>
            <a:spLocks noGrp="1"/>
          </p:cNvSpPr>
          <p:nvPr>
            <p:ph type="ftr" sz="quarter" idx="11"/>
          </p:nvPr>
        </p:nvSpPr>
        <p:spPr>
          <a:xfrm>
            <a:off x="1481892" y="6356351"/>
            <a:ext cx="5023104" cy="365125"/>
          </a:xfrm>
        </p:spPr>
        <p:txBody>
          <a:bodyPr/>
          <a:lstStyle>
            <a:lvl1pPr>
              <a:defRPr>
                <a:solidFill>
                  <a:schemeClr val="bg1"/>
                </a:solidFill>
              </a:defRPr>
            </a:lvl1pPr>
          </a:lstStyle>
          <a:p>
            <a:endParaRPr lang="en-AU"/>
          </a:p>
        </p:txBody>
      </p:sp>
      <p:sp>
        <p:nvSpPr>
          <p:cNvPr id="5" name="Slide Number Placeholder 4"/>
          <p:cNvSpPr>
            <a:spLocks noGrp="1"/>
          </p:cNvSpPr>
          <p:nvPr>
            <p:ph type="sldNum" sz="quarter" idx="12"/>
          </p:nvPr>
        </p:nvSpPr>
        <p:spPr>
          <a:xfrm>
            <a:off x="11454216" y="6351228"/>
            <a:ext cx="478536" cy="365125"/>
          </a:xfrm>
          <a:prstGeom prst="rect">
            <a:avLst/>
          </a:prstGeom>
        </p:spPr>
        <p:txBody>
          <a:bodyPr/>
          <a:lstStyle>
            <a:lvl1pPr>
              <a:defRPr>
                <a:solidFill>
                  <a:schemeClr val="accent3"/>
                </a:solidFill>
              </a:defRPr>
            </a:lvl1pPr>
          </a:lstStyle>
          <a:p>
            <a:fld id="{84370E99-3D16-4E99-A6E0-E24F7A19685B}" type="slidenum">
              <a:rPr lang="en-AU" smtClean="0"/>
              <a:t>‹#›</a:t>
            </a:fld>
            <a:endParaRPr lang="en-AU"/>
          </a:p>
        </p:txBody>
      </p:sp>
      <p:cxnSp>
        <p:nvCxnSpPr>
          <p:cNvPr id="7" name="Straight Connector 6"/>
          <p:cNvCxnSpPr/>
          <p:nvPr/>
        </p:nvCxnSpPr>
        <p:spPr>
          <a:xfrm>
            <a:off x="564444" y="287867"/>
            <a:ext cx="1106311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439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4445" y="365125"/>
            <a:ext cx="10789356" cy="1325563"/>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564445" y="1825625"/>
            <a:ext cx="10789356" cy="4351339"/>
          </a:xfrm>
          <a:prstGeom prst="rect">
            <a:avLst/>
          </a:prstGeom>
        </p:spPr>
        <p:txBody>
          <a:bodyPr vert="horz" lIns="91440" tIns="45720" rIns="91440" bIns="45720" rtlCol="0">
            <a:normAutofit/>
          </a:bodyPr>
          <a:lstStyle/>
          <a:p>
            <a:pPr lvl="0"/>
            <a:r>
              <a:rPr lang="en-US"/>
              <a:t>Click to edit Master text styles</a:t>
            </a:r>
          </a:p>
          <a:p>
            <a:pPr lvl="0"/>
            <a:r>
              <a:rPr lang="en-US"/>
              <a:t>Second level</a:t>
            </a:r>
          </a:p>
          <a:p>
            <a:pPr lvl="0"/>
            <a:endParaRPr lang="en-US"/>
          </a:p>
        </p:txBody>
      </p:sp>
      <p:sp>
        <p:nvSpPr>
          <p:cNvPr id="4" name="Date Placeholder 3"/>
          <p:cNvSpPr>
            <a:spLocks noGrp="1"/>
          </p:cNvSpPr>
          <p:nvPr>
            <p:ph type="dt" sz="half" idx="2"/>
          </p:nvPr>
        </p:nvSpPr>
        <p:spPr>
          <a:xfrm>
            <a:off x="564444" y="6356351"/>
            <a:ext cx="917448" cy="365125"/>
          </a:xfrm>
          <a:prstGeom prst="rect">
            <a:avLst/>
          </a:prstGeom>
        </p:spPr>
        <p:txBody>
          <a:bodyPr vert="horz" lIns="91440" tIns="45720" rIns="91440" bIns="45720" rtlCol="0" anchor="ctr"/>
          <a:lstStyle>
            <a:lvl1pPr algn="l">
              <a:defRPr sz="1067">
                <a:solidFill>
                  <a:schemeClr val="tx1">
                    <a:tint val="75000"/>
                  </a:schemeClr>
                </a:solidFill>
              </a:defRPr>
            </a:lvl1pPr>
          </a:lstStyle>
          <a:p>
            <a:fld id="{19299506-8968-4613-9F9F-9B56EF4E20DF}" type="datetimeFigureOut">
              <a:rPr lang="en-AU" smtClean="0"/>
              <a:t>15/09/2022</a:t>
            </a:fld>
            <a:endParaRPr lang="en-AU"/>
          </a:p>
        </p:txBody>
      </p:sp>
      <p:sp>
        <p:nvSpPr>
          <p:cNvPr id="5" name="Footer Placeholder 4"/>
          <p:cNvSpPr>
            <a:spLocks noGrp="1"/>
          </p:cNvSpPr>
          <p:nvPr>
            <p:ph type="ftr" sz="quarter" idx="3"/>
          </p:nvPr>
        </p:nvSpPr>
        <p:spPr>
          <a:xfrm>
            <a:off x="1481892" y="6356351"/>
            <a:ext cx="5023104" cy="365125"/>
          </a:xfrm>
          <a:prstGeom prst="rect">
            <a:avLst/>
          </a:prstGeom>
        </p:spPr>
        <p:txBody>
          <a:bodyPr vert="horz" lIns="91440" tIns="45720" rIns="91440" bIns="45720" rtlCol="0" anchor="ctr"/>
          <a:lstStyle>
            <a:lvl1pPr algn="l">
              <a:defRPr sz="1067">
                <a:solidFill>
                  <a:schemeClr val="tx1">
                    <a:tint val="75000"/>
                  </a:schemeClr>
                </a:solidFill>
              </a:defRPr>
            </a:lvl1pPr>
          </a:lstStyle>
          <a:p>
            <a:endParaRPr lang="en-AU"/>
          </a:p>
        </p:txBody>
      </p:sp>
      <p:cxnSp>
        <p:nvCxnSpPr>
          <p:cNvPr id="8" name="Straight Connector 7"/>
          <p:cNvCxnSpPr/>
          <p:nvPr/>
        </p:nvCxnSpPr>
        <p:spPr>
          <a:xfrm>
            <a:off x="564444" y="287867"/>
            <a:ext cx="11063112"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38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377" rtl="0" eaLnBrk="1" latinLnBrk="0" hangingPunct="1">
        <a:lnSpc>
          <a:spcPct val="90000"/>
        </a:lnSpc>
        <a:spcBef>
          <a:spcPct val="0"/>
        </a:spcBef>
        <a:buNone/>
        <a:defRPr sz="2667" kern="1200">
          <a:solidFill>
            <a:schemeClr val="tx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link-springer-com.ezproxy.lib.uts.edu.au/article/10.1007/s10805-021-09411-7#ref-CR69"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link-springer-com.ezproxy.lib.uts.edu.au/article/10.1007/s10805-021-09411-7"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80/00313831.2013.821089"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A1A8-BC37-4592-AD43-C2E0375C626A}"/>
              </a:ext>
            </a:extLst>
          </p:cNvPr>
          <p:cNvSpPr>
            <a:spLocks noGrp="1"/>
          </p:cNvSpPr>
          <p:nvPr>
            <p:ph type="ctrTitle"/>
          </p:nvPr>
        </p:nvSpPr>
        <p:spPr/>
        <p:txBody>
          <a:bodyPr>
            <a:normAutofit fontScale="90000"/>
          </a:bodyPr>
          <a:lstStyle/>
          <a:p>
            <a:r>
              <a:rPr lang="en-AU" b="1">
                <a:solidFill>
                  <a:schemeClr val="bg1"/>
                </a:solidFill>
              </a:rPr>
              <a:t>A Reflective Design Case of Practical Micro-Ethics in Learning Analytics</a:t>
            </a:r>
            <a:endParaRPr lang="en-AU">
              <a:solidFill>
                <a:schemeClr val="bg1"/>
              </a:solidFill>
            </a:endParaRPr>
          </a:p>
        </p:txBody>
      </p:sp>
      <p:sp>
        <p:nvSpPr>
          <p:cNvPr id="3" name="Subtitle 2">
            <a:extLst>
              <a:ext uri="{FF2B5EF4-FFF2-40B4-BE49-F238E27FC236}">
                <a16:creationId xmlns:a16="http://schemas.microsoft.com/office/drawing/2014/main" id="{1C27F331-E7EA-48E2-A091-47F99D8D81C9}"/>
              </a:ext>
            </a:extLst>
          </p:cNvPr>
          <p:cNvSpPr>
            <a:spLocks noGrp="1"/>
          </p:cNvSpPr>
          <p:nvPr>
            <p:ph type="subTitle" idx="1"/>
          </p:nvPr>
        </p:nvSpPr>
        <p:spPr/>
        <p:txBody>
          <a:bodyPr/>
          <a:lstStyle/>
          <a:p>
            <a:r>
              <a:rPr lang="en-AU">
                <a:solidFill>
                  <a:schemeClr val="bg1"/>
                </a:solidFill>
              </a:rPr>
              <a:t>Simon </a:t>
            </a:r>
            <a:r>
              <a:rPr lang="en-AU" err="1">
                <a:solidFill>
                  <a:schemeClr val="bg1"/>
                </a:solidFill>
              </a:rPr>
              <a:t>Knight</a:t>
            </a:r>
            <a:r>
              <a:rPr lang="en-AU" baseline="30000" err="1">
                <a:solidFill>
                  <a:schemeClr val="bg1"/>
                </a:solidFill>
              </a:rPr>
              <a:t>ab</a:t>
            </a:r>
            <a:r>
              <a:rPr lang="en-AU" baseline="30000">
                <a:solidFill>
                  <a:schemeClr val="bg1"/>
                </a:solidFill>
              </a:rPr>
              <a:t>*</a:t>
            </a:r>
            <a:r>
              <a:rPr lang="en-AU">
                <a:solidFill>
                  <a:schemeClr val="bg1"/>
                </a:solidFill>
              </a:rPr>
              <a:t>, </a:t>
            </a:r>
            <a:r>
              <a:rPr lang="en-AU" err="1">
                <a:solidFill>
                  <a:schemeClr val="bg1"/>
                </a:solidFill>
              </a:rPr>
              <a:t>Antonette</a:t>
            </a:r>
            <a:r>
              <a:rPr lang="en-AU">
                <a:solidFill>
                  <a:schemeClr val="bg1"/>
                </a:solidFill>
              </a:rPr>
              <a:t> </a:t>
            </a:r>
            <a:r>
              <a:rPr lang="en-AU" err="1">
                <a:solidFill>
                  <a:schemeClr val="bg1"/>
                </a:solidFill>
              </a:rPr>
              <a:t>Shibani</a:t>
            </a:r>
            <a:r>
              <a:rPr lang="en-AU" baseline="30000" err="1">
                <a:solidFill>
                  <a:schemeClr val="bg1"/>
                </a:solidFill>
              </a:rPr>
              <a:t>a</a:t>
            </a:r>
            <a:r>
              <a:rPr lang="en-AU">
                <a:solidFill>
                  <a:schemeClr val="bg1"/>
                </a:solidFill>
              </a:rPr>
              <a:t>, Simon Buckingham </a:t>
            </a:r>
            <a:r>
              <a:rPr lang="en-AU" err="1">
                <a:solidFill>
                  <a:schemeClr val="bg1"/>
                </a:solidFill>
              </a:rPr>
              <a:t>Shum</a:t>
            </a:r>
            <a:r>
              <a:rPr lang="en-AU" baseline="30000" err="1">
                <a:solidFill>
                  <a:schemeClr val="bg1"/>
                </a:solidFill>
              </a:rPr>
              <a:t>bc</a:t>
            </a:r>
            <a:endParaRPr lang="en-AU" baseline="30000">
              <a:solidFill>
                <a:schemeClr val="bg1"/>
              </a:solidFill>
            </a:endParaRPr>
          </a:p>
          <a:p>
            <a:endParaRPr lang="en-AU" baseline="30000">
              <a:solidFill>
                <a:schemeClr val="bg1"/>
              </a:solidFill>
            </a:endParaRPr>
          </a:p>
          <a:p>
            <a:r>
              <a:rPr lang="en-AU" baseline="30000">
                <a:solidFill>
                  <a:schemeClr val="bg1"/>
                </a:solidFill>
              </a:rPr>
              <a:t>(manuscript in submission)</a:t>
            </a:r>
            <a:endParaRPr lang="en-AU">
              <a:solidFill>
                <a:schemeClr val="bg1"/>
              </a:solidFill>
            </a:endParaRPr>
          </a:p>
        </p:txBody>
      </p:sp>
    </p:spTree>
    <p:extLst>
      <p:ext uri="{BB962C8B-B14F-4D97-AF65-F5344CB8AC3E}">
        <p14:creationId xmlns:p14="http://schemas.microsoft.com/office/powerpoint/2010/main" val="91711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4195193-06A7-43AF-8D86-E6D528B06B52}"/>
              </a:ext>
            </a:extLst>
          </p:cNvPr>
          <p:cNvGraphicFramePr>
            <a:graphicFrameLocks noGrp="1"/>
          </p:cNvGraphicFramePr>
          <p:nvPr>
            <p:ph idx="1"/>
            <p:extLst>
              <p:ext uri="{D42A27DB-BD31-4B8C-83A1-F6EECF244321}">
                <p14:modId xmlns:p14="http://schemas.microsoft.com/office/powerpoint/2010/main" val="1147894226"/>
              </p:ext>
            </p:extLst>
          </p:nvPr>
        </p:nvGraphicFramePr>
        <p:xfrm>
          <a:off x="707230" y="977900"/>
          <a:ext cx="10938670" cy="4888853"/>
        </p:xfrm>
        <a:graphic>
          <a:graphicData uri="http://schemas.openxmlformats.org/drawingml/2006/table">
            <a:tbl>
              <a:tblPr firstRow="1" firstCol="1" bandRow="1">
                <a:tableStyleId>{5C22544A-7EE6-4342-B048-85BDC9FD1C3A}</a:tableStyleId>
              </a:tblPr>
              <a:tblGrid>
                <a:gridCol w="2187734">
                  <a:extLst>
                    <a:ext uri="{9D8B030D-6E8A-4147-A177-3AD203B41FA5}">
                      <a16:colId xmlns:a16="http://schemas.microsoft.com/office/drawing/2014/main" val="715084927"/>
                    </a:ext>
                  </a:extLst>
                </a:gridCol>
                <a:gridCol w="2187734">
                  <a:extLst>
                    <a:ext uri="{9D8B030D-6E8A-4147-A177-3AD203B41FA5}">
                      <a16:colId xmlns:a16="http://schemas.microsoft.com/office/drawing/2014/main" val="300024180"/>
                    </a:ext>
                  </a:extLst>
                </a:gridCol>
                <a:gridCol w="2187734">
                  <a:extLst>
                    <a:ext uri="{9D8B030D-6E8A-4147-A177-3AD203B41FA5}">
                      <a16:colId xmlns:a16="http://schemas.microsoft.com/office/drawing/2014/main" val="2180290098"/>
                    </a:ext>
                  </a:extLst>
                </a:gridCol>
                <a:gridCol w="2187734">
                  <a:extLst>
                    <a:ext uri="{9D8B030D-6E8A-4147-A177-3AD203B41FA5}">
                      <a16:colId xmlns:a16="http://schemas.microsoft.com/office/drawing/2014/main" val="2559221070"/>
                    </a:ext>
                  </a:extLst>
                </a:gridCol>
                <a:gridCol w="2187734">
                  <a:extLst>
                    <a:ext uri="{9D8B030D-6E8A-4147-A177-3AD203B41FA5}">
                      <a16:colId xmlns:a16="http://schemas.microsoft.com/office/drawing/2014/main" val="2006956474"/>
                    </a:ext>
                  </a:extLst>
                </a:gridCol>
              </a:tblGrid>
              <a:tr h="758620">
                <a:tc>
                  <a:txBody>
                    <a:bodyPr/>
                    <a:lstStyle/>
                    <a:p>
                      <a:pPr algn="ctr">
                        <a:lnSpc>
                          <a:spcPct val="107000"/>
                        </a:lnSpc>
                        <a:spcAft>
                          <a:spcPts val="800"/>
                        </a:spcAft>
                      </a:pPr>
                      <a:r>
                        <a:rPr lang="en-AU" sz="1800" dirty="0">
                          <a:effectLst/>
                        </a:rPr>
                        <a:t>Communication Between Researcher and Participant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AU" sz="1800">
                          <a:effectLst/>
                        </a:rPr>
                        <a:t>Acquisition and Use of Data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AU" sz="1800">
                          <a:effectLst/>
                        </a:rPr>
                        <a:t>External Influences on Research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AU" sz="1800">
                          <a:effectLst/>
                        </a:rPr>
                        <a:t>Risk and Benefit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AU" sz="1800">
                          <a:effectLst/>
                        </a:rPr>
                        <a:t>Theory, Method, and Design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14580523"/>
                  </a:ext>
                </a:extLst>
              </a:tr>
              <a:tr h="389630">
                <a:tc>
                  <a:txBody>
                    <a:bodyPr/>
                    <a:lstStyle/>
                    <a:p>
                      <a:pPr>
                        <a:lnSpc>
                          <a:spcPct val="107000"/>
                        </a:lnSpc>
                        <a:spcAft>
                          <a:spcPts val="800"/>
                        </a:spcAft>
                      </a:pPr>
                      <a:r>
                        <a:rPr lang="en-AU" sz="1800">
                          <a:effectLst/>
                        </a:rPr>
                        <a:t>Informed consent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Privacy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Government regulations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Risk, wrong, and harm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Epistemology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68813154"/>
                  </a:ext>
                </a:extLst>
              </a:tr>
              <a:tr h="389630">
                <a:tc>
                  <a:txBody>
                    <a:bodyPr/>
                    <a:lstStyle/>
                    <a:p>
                      <a:pPr>
                        <a:lnSpc>
                          <a:spcPct val="107000"/>
                        </a:lnSpc>
                        <a:spcAft>
                          <a:spcPts val="800"/>
                        </a:spcAft>
                      </a:pPr>
                      <a:r>
                        <a:rPr lang="en-AU" sz="1800">
                          <a:effectLst/>
                        </a:rPr>
                        <a:t>Deception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Confidentiality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Institutional review boards (IRBs)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Benefit and promise of research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Validity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39607335"/>
                  </a:ext>
                </a:extLst>
              </a:tr>
              <a:tr h="758620">
                <a:tc>
                  <a:txBody>
                    <a:bodyPr/>
                    <a:lstStyle/>
                    <a:p>
                      <a:pPr>
                        <a:lnSpc>
                          <a:spcPct val="107000"/>
                        </a:lnSpc>
                        <a:spcAft>
                          <a:spcPts val="800"/>
                        </a:spcAft>
                      </a:pPr>
                      <a:r>
                        <a:rPr lang="en-AU" sz="1800">
                          <a:effectLst/>
                        </a:rPr>
                        <a:t>Cultural sensitivity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Uses of data, obligation to publish, data sharing, and dissemination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Questionable, taboo, and controversial topics of research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Risk–benefit assessment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Modeling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16762109"/>
                  </a:ext>
                </a:extLst>
              </a:tr>
              <a:tr h="758620">
                <a:tc>
                  <a:txBody>
                    <a:bodyPr/>
                    <a:lstStyle/>
                    <a:p>
                      <a:pPr>
                        <a:lnSpc>
                          <a:spcPct val="107000"/>
                        </a:lnSpc>
                        <a:spcAft>
                          <a:spcPts val="800"/>
                        </a:spcAft>
                      </a:pPr>
                      <a:r>
                        <a:rPr lang="en-AU" sz="1800">
                          <a:effectLst/>
                        </a:rPr>
                        <a:t>Relationships as a source of data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Scientific integrity and responsibility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Equitable treatment of participants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1763943"/>
                  </a:ext>
                </a:extLst>
              </a:tr>
              <a:tr h="389630">
                <a:tc>
                  <a:txBody>
                    <a:bodyPr/>
                    <a:lstStyle/>
                    <a:p>
                      <a:pPr>
                        <a:lnSpc>
                          <a:spcPct val="107000"/>
                        </a:lnSpc>
                        <a:spcAft>
                          <a:spcPts val="800"/>
                        </a:spcAft>
                      </a:pPr>
                      <a:r>
                        <a:rPr lang="en-AU" sz="1800">
                          <a:effectLst/>
                        </a:rPr>
                        <a:t>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Ethics and politics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a:effectLst/>
                        </a:rPr>
                        <a:t>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AU" sz="1800" dirty="0">
                          <a:effectLst/>
                        </a:rPr>
                        <a:t>Language and meaning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39269397"/>
                  </a:ext>
                </a:extLst>
              </a:tr>
            </a:tbl>
          </a:graphicData>
        </a:graphic>
      </p:graphicFrame>
      <p:sp>
        <p:nvSpPr>
          <p:cNvPr id="5" name="Rectangle 1">
            <a:extLst>
              <a:ext uri="{FF2B5EF4-FFF2-40B4-BE49-F238E27FC236}">
                <a16:creationId xmlns:a16="http://schemas.microsoft.com/office/drawing/2014/main" id="{6A6F63F1-669E-4188-8775-5118E263A643}"/>
              </a:ext>
            </a:extLst>
          </p:cNvPr>
          <p:cNvSpPr>
            <a:spLocks noChangeArrowheads="1"/>
          </p:cNvSpPr>
          <p:nvPr/>
        </p:nvSpPr>
        <p:spPr bwMode="auto">
          <a:xfrm>
            <a:off x="-4202" y="6150104"/>
            <a:ext cx="12361533" cy="58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600" b="0" i="0" u="none" strike="noStrike" cap="none" normalizeH="0" baseline="0" dirty="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Table 7 </a:t>
            </a:r>
            <a:r>
              <a:rPr kumimoji="0" lang="en-AU" altLang="en-US" sz="1600" b="0" i="0" u="none" strike="noStrike" cap="none" normalizeH="0" baseline="0" dirty="0" err="1">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Sieber’s</a:t>
            </a:r>
            <a:r>
              <a:rPr kumimoji="0" lang="en-AU" altLang="en-US" sz="1600" b="0" i="0" u="none" strike="noStrike" cap="none" normalizeH="0" baseline="0" dirty="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 taxonomy of research ethics topics (</a:t>
            </a:r>
            <a:r>
              <a:rPr kumimoji="0" lang="en-AU" altLang="en-US" sz="1600" b="0" i="0" u="none" strike="noStrike" cap="none" normalizeH="0" baseline="0" dirty="0" err="1">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Sieber</a:t>
            </a:r>
            <a:r>
              <a:rPr kumimoji="0" lang="en-AU" altLang="en-US" sz="1600" b="0" i="0" u="none" strike="noStrike" cap="none" normalizeH="0" baseline="0" dirty="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kumimoji="0" lang="en-AU" altLang="en-US" sz="1600" b="0" i="0" u="none" strike="noStrike" cap="none" normalizeH="0" baseline="0" dirty="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hlinkClick r:id="rId3" tooltip="Sieber, J. E. (2004). Empirical Research on Research Ethics. Ethics &amp; Behavior, 14(4), 397–412."/>
              </a:rPr>
              <a:t>2004</a:t>
            </a:r>
            <a:r>
              <a:rPr kumimoji="0" lang="en-AU" altLang="en-US" sz="1600" b="0" i="0" u="none" strike="noStrike" cap="none" normalizeH="0" baseline="0" dirty="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 408–412)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dirty="0">
                <a:ln>
                  <a:noFill/>
                </a:ln>
                <a:solidFill>
                  <a:schemeClr val="tx1"/>
                </a:solidFill>
                <a:effectLst/>
                <a:ea typeface="Times New Roman" panose="02020603050405020304" pitchFamily="18" charset="0"/>
              </a:rPr>
              <a:t>From: </a:t>
            </a:r>
            <a:r>
              <a:rPr kumimoji="0" lang="en-AU"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hlinkClick r:id="rId4"/>
              </a:rPr>
              <a:t>Conceptualising Ethical Issues in the Conduct of Research: Results from a Critical and Systematic Literature Review</a:t>
            </a:r>
            <a:endParaRPr kumimoji="0" lang="en-AU"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690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C932-7377-4CE8-BA84-50A6E7710D78}"/>
              </a:ext>
            </a:extLst>
          </p:cNvPr>
          <p:cNvSpPr>
            <a:spLocks noGrp="1"/>
          </p:cNvSpPr>
          <p:nvPr>
            <p:ph type="title"/>
          </p:nvPr>
        </p:nvSpPr>
        <p:spPr/>
        <p:txBody>
          <a:bodyPr>
            <a:noAutofit/>
          </a:bodyPr>
          <a:lstStyle/>
          <a:p>
            <a:r>
              <a:rPr lang="en-AU" sz="2000">
                <a:ea typeface="+mj-lt"/>
                <a:cs typeface="+mj-lt"/>
              </a:rPr>
              <a:t>Breaking down focal aspects along the design phases </a:t>
            </a:r>
            <a:endParaRPr lang="en-US" sz="2000">
              <a:cs typeface="Arial"/>
            </a:endParaRPr>
          </a:p>
        </p:txBody>
      </p:sp>
      <p:pic>
        <p:nvPicPr>
          <p:cNvPr id="5" name="Picture 4">
            <a:extLst>
              <a:ext uri="{FF2B5EF4-FFF2-40B4-BE49-F238E27FC236}">
                <a16:creationId xmlns:a16="http://schemas.microsoft.com/office/drawing/2014/main" id="{70BF7EBE-7FE6-17CC-04FF-0D96E2129443}"/>
              </a:ext>
            </a:extLst>
          </p:cNvPr>
          <p:cNvPicPr>
            <a:picLocks noChangeAspect="1"/>
          </p:cNvPicPr>
          <p:nvPr/>
        </p:nvPicPr>
        <p:blipFill rotWithShape="1">
          <a:blip r:embed="rId3">
            <a:extLst>
              <a:ext uri="{28A0092B-C50C-407E-A947-70E740481C1C}">
                <a14:useLocalDpi xmlns:a14="http://schemas.microsoft.com/office/drawing/2010/main" val="0"/>
              </a:ext>
            </a:extLst>
          </a:blip>
          <a:srcRect l="1807" t="41767" r="16365" b="1874"/>
          <a:stretch/>
        </p:blipFill>
        <p:spPr>
          <a:xfrm>
            <a:off x="833357" y="961505"/>
            <a:ext cx="10244548" cy="5293843"/>
          </a:xfrm>
          <a:prstGeom prst="rect">
            <a:avLst/>
          </a:prstGeom>
        </p:spPr>
      </p:pic>
    </p:spTree>
    <p:extLst>
      <p:ext uri="{BB962C8B-B14F-4D97-AF65-F5344CB8AC3E}">
        <p14:creationId xmlns:p14="http://schemas.microsoft.com/office/powerpoint/2010/main" val="292034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8940-4343-65DE-6740-11A182930477}"/>
              </a:ext>
            </a:extLst>
          </p:cNvPr>
          <p:cNvSpPr>
            <a:spLocks noGrp="1"/>
          </p:cNvSpPr>
          <p:nvPr>
            <p:ph type="title"/>
          </p:nvPr>
        </p:nvSpPr>
        <p:spPr/>
        <p:txBody>
          <a:bodyPr>
            <a:noAutofit/>
          </a:bodyPr>
          <a:lstStyle/>
          <a:p>
            <a:r>
              <a:rPr lang="en-US" sz="2000">
                <a:cs typeface="Arial"/>
              </a:rPr>
              <a:t>Inception and design phase: How do we Design for Impact? </a:t>
            </a:r>
            <a:endParaRPr lang="en-US"/>
          </a:p>
        </p:txBody>
      </p:sp>
      <p:grpSp>
        <p:nvGrpSpPr>
          <p:cNvPr id="8" name="Group 7">
            <a:extLst>
              <a:ext uri="{FF2B5EF4-FFF2-40B4-BE49-F238E27FC236}">
                <a16:creationId xmlns:a16="http://schemas.microsoft.com/office/drawing/2014/main" id="{D95A4923-D317-6B58-0A74-2AB94774833A}"/>
              </a:ext>
            </a:extLst>
          </p:cNvPr>
          <p:cNvGrpSpPr/>
          <p:nvPr/>
        </p:nvGrpSpPr>
        <p:grpSpPr>
          <a:xfrm>
            <a:off x="73477" y="835479"/>
            <a:ext cx="4000503" cy="5565320"/>
            <a:chOff x="73477" y="835479"/>
            <a:chExt cx="4000503" cy="5565320"/>
          </a:xfrm>
        </p:grpSpPr>
        <p:sp>
          <p:nvSpPr>
            <p:cNvPr id="214" name="Rectangle: Rounded Corners 213">
              <a:extLst>
                <a:ext uri="{FF2B5EF4-FFF2-40B4-BE49-F238E27FC236}">
                  <a16:creationId xmlns:a16="http://schemas.microsoft.com/office/drawing/2014/main" id="{5A95A32B-B327-10BA-A0AB-8DA987C9D78F}"/>
                </a:ext>
              </a:extLst>
            </p:cNvPr>
            <p:cNvSpPr/>
            <p:nvPr/>
          </p:nvSpPr>
          <p:spPr>
            <a:xfrm>
              <a:off x="250372" y="835479"/>
              <a:ext cx="3478390" cy="55653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lumMod val="85000"/>
                      <a:lumOff val="15000"/>
                    </a:schemeClr>
                  </a:solidFill>
                  <a:cs typeface="Arial"/>
                </a:rPr>
                <a:t>What stakes are appropriate?</a:t>
              </a:r>
            </a:p>
            <a:p>
              <a:pPr algn="ctr"/>
              <a:endParaRPr lang="en-US" sz="2000" b="1">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p:txBody>
        </p:sp>
        <p:grpSp>
          <p:nvGrpSpPr>
            <p:cNvPr id="16" name="Group 15">
              <a:extLst>
                <a:ext uri="{FF2B5EF4-FFF2-40B4-BE49-F238E27FC236}">
                  <a16:creationId xmlns:a16="http://schemas.microsoft.com/office/drawing/2014/main" id="{071ACADF-9A4E-4D5D-AF18-BDFE8397720C}"/>
                </a:ext>
              </a:extLst>
            </p:cNvPr>
            <p:cNvGrpSpPr/>
            <p:nvPr/>
          </p:nvGrpSpPr>
          <p:grpSpPr>
            <a:xfrm>
              <a:off x="73477" y="1883228"/>
              <a:ext cx="4000503" cy="1843768"/>
              <a:chOff x="127906" y="1883228"/>
              <a:chExt cx="4605049" cy="2129518"/>
            </a:xfrm>
          </p:grpSpPr>
          <p:sp>
            <p:nvSpPr>
              <p:cNvPr id="218" name="Isosceles Triangle 217">
                <a:extLst>
                  <a:ext uri="{FF2B5EF4-FFF2-40B4-BE49-F238E27FC236}">
                    <a16:creationId xmlns:a16="http://schemas.microsoft.com/office/drawing/2014/main" id="{EBABB293-F6F9-51D4-4845-085255092D0A}"/>
                  </a:ext>
                </a:extLst>
              </p:cNvPr>
              <p:cNvSpPr/>
              <p:nvPr/>
            </p:nvSpPr>
            <p:spPr>
              <a:xfrm>
                <a:off x="2361165" y="3427639"/>
                <a:ext cx="680357" cy="58510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171549DE-EC20-BA4C-D4C5-AAA906E778D2}"/>
                  </a:ext>
                </a:extLst>
              </p:cNvPr>
              <p:cNvSpPr/>
              <p:nvPr/>
            </p:nvSpPr>
            <p:spPr>
              <a:xfrm rot="20760000" flipV="1">
                <a:off x="1143388" y="3340209"/>
                <a:ext cx="3116036" cy="81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20">
                <a:extLst>
                  <a:ext uri="{FF2B5EF4-FFF2-40B4-BE49-F238E27FC236}">
                    <a16:creationId xmlns:a16="http://schemas.microsoft.com/office/drawing/2014/main" id="{4ADDDC1F-46F8-3718-F9F3-2A972B966681}"/>
                  </a:ext>
                </a:extLst>
              </p:cNvPr>
              <p:cNvSpPr/>
              <p:nvPr/>
            </p:nvSpPr>
            <p:spPr>
              <a:xfrm>
                <a:off x="2822123" y="1883228"/>
                <a:ext cx="1910832" cy="1360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Arial"/>
                  </a:rPr>
                  <a:t>‘Quick fix’ summative approaches and direct insight to instructors</a:t>
                </a:r>
              </a:p>
            </p:txBody>
          </p:sp>
          <p:sp>
            <p:nvSpPr>
              <p:cNvPr id="222" name="Rectangle: Rounded Corners 221">
                <a:extLst>
                  <a:ext uri="{FF2B5EF4-FFF2-40B4-BE49-F238E27FC236}">
                    <a16:creationId xmlns:a16="http://schemas.microsoft.com/office/drawing/2014/main" id="{6A671353-6AC1-FA65-3F63-9CDAEC3DAAA1}"/>
                  </a:ext>
                </a:extLst>
              </p:cNvPr>
              <p:cNvSpPr/>
              <p:nvPr/>
            </p:nvSpPr>
            <p:spPr>
              <a:xfrm>
                <a:off x="127906" y="2223406"/>
                <a:ext cx="2068285" cy="1578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ea typeface="+mn-lt"/>
                    <a:cs typeface="+mn-lt"/>
                  </a:rPr>
                  <a:t>Designing automated feedback for students to interpret and act on</a:t>
                </a:r>
                <a:endParaRPr lang="en-US" sz="1400">
                  <a:cs typeface="Arial"/>
                </a:endParaRPr>
              </a:p>
            </p:txBody>
          </p:sp>
        </p:grpSp>
        <p:sp>
          <p:nvSpPr>
            <p:cNvPr id="224" name="Rectangle: Rounded Corners 223">
              <a:extLst>
                <a:ext uri="{FF2B5EF4-FFF2-40B4-BE49-F238E27FC236}">
                  <a16:creationId xmlns:a16="http://schemas.microsoft.com/office/drawing/2014/main" id="{C0868C01-7827-BD82-4A29-C013A321C000}"/>
                </a:ext>
              </a:extLst>
            </p:cNvPr>
            <p:cNvSpPr/>
            <p:nvPr/>
          </p:nvSpPr>
          <p:spPr>
            <a:xfrm>
              <a:off x="253005" y="4486145"/>
              <a:ext cx="3424464" cy="1657874"/>
            </a:xfrm>
            <a:prstGeom prst="roundRect">
              <a:avLst/>
            </a:prstGeom>
            <a:solidFill>
              <a:schemeClr val="accent6">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en-US">
                  <a:solidFill>
                    <a:schemeClr val="tx1">
                      <a:lumMod val="85000"/>
                      <a:lumOff val="15000"/>
                    </a:schemeClr>
                  </a:solidFill>
                  <a:latin typeface="Calibri"/>
                </a:rPr>
                <a:t>Student (not teacher) oriented tool, for formative feedback on writing</a:t>
              </a:r>
              <a:endParaRPr lang="en-US">
                <a:solidFill>
                  <a:schemeClr val="tx1">
                    <a:lumMod val="85000"/>
                    <a:lumOff val="15000"/>
                  </a:schemeClr>
                </a:solidFill>
                <a:latin typeface="Arial" panose="020B0604020202020204"/>
                <a:cs typeface="Arial"/>
              </a:endParaRPr>
            </a:p>
            <a:p>
              <a:pPr marL="285750" indent="-285750">
                <a:buFont typeface="Arial"/>
                <a:buChar char="•"/>
              </a:pPr>
              <a:r>
                <a:rPr lang="en-US">
                  <a:solidFill>
                    <a:schemeClr val="tx1">
                      <a:lumMod val="85000"/>
                      <a:lumOff val="15000"/>
                    </a:schemeClr>
                  </a:solidFill>
                  <a:latin typeface="Calibri"/>
                </a:rPr>
                <a:t>Feedback to augment existing assessment structure</a:t>
              </a:r>
              <a:endParaRPr lang="en-US">
                <a:solidFill>
                  <a:schemeClr val="tx1">
                    <a:lumMod val="85000"/>
                    <a:lumOff val="15000"/>
                  </a:schemeClr>
                </a:solidFill>
                <a:cs typeface="Arial"/>
              </a:endParaRPr>
            </a:p>
          </p:txBody>
        </p:sp>
      </p:grpSp>
      <p:grpSp>
        <p:nvGrpSpPr>
          <p:cNvPr id="9" name="Group 8">
            <a:extLst>
              <a:ext uri="{FF2B5EF4-FFF2-40B4-BE49-F238E27FC236}">
                <a16:creationId xmlns:a16="http://schemas.microsoft.com/office/drawing/2014/main" id="{AB61FCBD-1AB6-DAA3-10FE-1F9B5FB6CCA9}"/>
              </a:ext>
            </a:extLst>
          </p:cNvPr>
          <p:cNvGrpSpPr/>
          <p:nvPr/>
        </p:nvGrpSpPr>
        <p:grpSpPr>
          <a:xfrm>
            <a:off x="4332512" y="835478"/>
            <a:ext cx="3673931" cy="5565320"/>
            <a:chOff x="4332512" y="835478"/>
            <a:chExt cx="3673931" cy="5565320"/>
          </a:xfrm>
        </p:grpSpPr>
        <p:sp>
          <p:nvSpPr>
            <p:cNvPr id="14" name="Rectangle: Rounded Corners 13">
              <a:extLst>
                <a:ext uri="{FF2B5EF4-FFF2-40B4-BE49-F238E27FC236}">
                  <a16:creationId xmlns:a16="http://schemas.microsoft.com/office/drawing/2014/main" id="{CC2FB5D5-DCE1-4527-3DED-EABF3CC9FF6C}"/>
                </a:ext>
              </a:extLst>
            </p:cNvPr>
            <p:cNvSpPr/>
            <p:nvPr/>
          </p:nvSpPr>
          <p:spPr>
            <a:xfrm>
              <a:off x="4577442" y="835478"/>
              <a:ext cx="3429001" cy="55653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lumMod val="85000"/>
                      <a:lumOff val="15000"/>
                    </a:schemeClr>
                  </a:solidFill>
                  <a:cs typeface="Arial"/>
                </a:rPr>
                <a:t>What does this imply </a:t>
              </a:r>
              <a:endParaRPr lang="en-US">
                <a:solidFill>
                  <a:schemeClr val="tx1">
                    <a:lumMod val="85000"/>
                    <a:lumOff val="15000"/>
                  </a:schemeClr>
                </a:solidFill>
                <a:cs typeface="Arial"/>
              </a:endParaRPr>
            </a:p>
            <a:p>
              <a:pPr algn="ctr"/>
              <a:r>
                <a:rPr lang="en-US" sz="2000" b="1">
                  <a:solidFill>
                    <a:schemeClr val="tx1">
                      <a:lumMod val="85000"/>
                      <a:lumOff val="15000"/>
                    </a:schemeClr>
                  </a:solidFill>
                  <a:cs typeface="Arial"/>
                </a:rPr>
                <a:t>we value?</a:t>
              </a:r>
              <a:endParaRPr lang="en-US">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p:txBody>
        </p:sp>
        <p:grpSp>
          <p:nvGrpSpPr>
            <p:cNvPr id="17" name="Group 16">
              <a:extLst>
                <a:ext uri="{FF2B5EF4-FFF2-40B4-BE49-F238E27FC236}">
                  <a16:creationId xmlns:a16="http://schemas.microsoft.com/office/drawing/2014/main" id="{A70005EA-C229-23B4-5CE1-800F7CA39DF4}"/>
                </a:ext>
              </a:extLst>
            </p:cNvPr>
            <p:cNvGrpSpPr/>
            <p:nvPr/>
          </p:nvGrpSpPr>
          <p:grpSpPr>
            <a:xfrm>
              <a:off x="4332512" y="2005691"/>
              <a:ext cx="3605898" cy="1503590"/>
              <a:chOff x="24740" y="2136553"/>
              <a:chExt cx="4556480" cy="1876193"/>
            </a:xfrm>
          </p:grpSpPr>
          <p:sp>
            <p:nvSpPr>
              <p:cNvPr id="18" name="Isosceles Triangle 17">
                <a:extLst>
                  <a:ext uri="{FF2B5EF4-FFF2-40B4-BE49-F238E27FC236}">
                    <a16:creationId xmlns:a16="http://schemas.microsoft.com/office/drawing/2014/main" id="{B4166489-45A8-8A55-591A-54259B9738AA}"/>
                  </a:ext>
                </a:extLst>
              </p:cNvPr>
              <p:cNvSpPr/>
              <p:nvPr/>
            </p:nvSpPr>
            <p:spPr>
              <a:xfrm>
                <a:off x="2361165" y="3427639"/>
                <a:ext cx="680357" cy="58510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a:extLst>
                  <a:ext uri="{FF2B5EF4-FFF2-40B4-BE49-F238E27FC236}">
                    <a16:creationId xmlns:a16="http://schemas.microsoft.com/office/drawing/2014/main" id="{1C19AA83-5832-757D-067D-F840B430352E}"/>
                  </a:ext>
                </a:extLst>
              </p:cNvPr>
              <p:cNvSpPr/>
              <p:nvPr/>
            </p:nvSpPr>
            <p:spPr>
              <a:xfrm rot="21060000" flipV="1">
                <a:off x="1143387" y="3340209"/>
                <a:ext cx="3116036" cy="81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Rounded Corners 19">
                <a:extLst>
                  <a:ext uri="{FF2B5EF4-FFF2-40B4-BE49-F238E27FC236}">
                    <a16:creationId xmlns:a16="http://schemas.microsoft.com/office/drawing/2014/main" id="{6801E364-5F76-854D-0248-D7635438435B}"/>
                  </a:ext>
                </a:extLst>
              </p:cNvPr>
              <p:cNvSpPr/>
              <p:nvPr/>
            </p:nvSpPr>
            <p:spPr>
              <a:xfrm>
                <a:off x="2822123" y="2136553"/>
                <a:ext cx="1759097" cy="110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Arial"/>
                  </a:rPr>
                  <a:t>Low-level features such as spelling and grammar</a:t>
                </a:r>
              </a:p>
            </p:txBody>
          </p:sp>
          <p:sp>
            <p:nvSpPr>
              <p:cNvPr id="21" name="Rectangle: Rounded Corners 20">
                <a:extLst>
                  <a:ext uri="{FF2B5EF4-FFF2-40B4-BE49-F238E27FC236}">
                    <a16:creationId xmlns:a16="http://schemas.microsoft.com/office/drawing/2014/main" id="{7A241A9E-029B-7913-52D6-1439ACF4F860}"/>
                  </a:ext>
                </a:extLst>
              </p:cNvPr>
              <p:cNvSpPr/>
              <p:nvPr/>
            </p:nvSpPr>
            <p:spPr>
              <a:xfrm>
                <a:off x="24740" y="2468706"/>
                <a:ext cx="2068285" cy="1198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ea typeface="+mn-lt"/>
                    <a:cs typeface="+mn-lt"/>
                  </a:rPr>
                  <a:t>Rhetorical moves salient to disciplinary writing contexts</a:t>
                </a:r>
                <a:endParaRPr lang="en-US" sz="1400">
                  <a:cs typeface="Arial"/>
                </a:endParaRPr>
              </a:p>
            </p:txBody>
          </p:sp>
        </p:grpSp>
        <p:sp>
          <p:nvSpPr>
            <p:cNvPr id="3" name="Rectangle: Rounded Corners 2">
              <a:extLst>
                <a:ext uri="{FF2B5EF4-FFF2-40B4-BE49-F238E27FC236}">
                  <a16:creationId xmlns:a16="http://schemas.microsoft.com/office/drawing/2014/main" id="{8DFD15B9-C999-68B2-8C4F-50E6E5FB389A}"/>
                </a:ext>
              </a:extLst>
            </p:cNvPr>
            <p:cNvSpPr/>
            <p:nvPr/>
          </p:nvSpPr>
          <p:spPr>
            <a:xfrm>
              <a:off x="4645478" y="4468586"/>
              <a:ext cx="3292928" cy="1687283"/>
            </a:xfrm>
            <a:prstGeom prst="roundRect">
              <a:avLst/>
            </a:prstGeom>
            <a:solidFill>
              <a:schemeClr val="accent6">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en-US">
                  <a:solidFill>
                    <a:schemeClr val="tx1">
                      <a:lumMod val="85000"/>
                      <a:lumOff val="15000"/>
                    </a:schemeClr>
                  </a:solidFill>
                  <a:latin typeface="Calibri"/>
                </a:rPr>
                <a:t>Target features with clear “the machine doesn’t understand your writing” messaging</a:t>
              </a:r>
              <a:endParaRPr lang="en-US">
                <a:solidFill>
                  <a:schemeClr val="tx1">
                    <a:lumMod val="85000"/>
                    <a:lumOff val="15000"/>
                  </a:schemeClr>
                </a:solidFill>
                <a:latin typeface="Arial" panose="020B0604020202020204"/>
                <a:cs typeface="Arial"/>
              </a:endParaRPr>
            </a:p>
            <a:p>
              <a:pPr marL="285750" indent="-285750">
                <a:buFont typeface="Arial"/>
                <a:buChar char="•"/>
              </a:pPr>
              <a:r>
                <a:rPr lang="en-US">
                  <a:solidFill>
                    <a:schemeClr val="tx1">
                      <a:lumMod val="85000"/>
                      <a:lumOff val="15000"/>
                    </a:schemeClr>
                  </a:solidFill>
                  <a:latin typeface="Calibri"/>
                </a:rPr>
                <a:t>Rollout to students with instructor involvement</a:t>
              </a:r>
              <a:endParaRPr lang="en-US">
                <a:solidFill>
                  <a:schemeClr val="tx1">
                    <a:lumMod val="85000"/>
                    <a:lumOff val="15000"/>
                  </a:schemeClr>
                </a:solidFill>
                <a:cs typeface="Arial"/>
              </a:endParaRPr>
            </a:p>
          </p:txBody>
        </p:sp>
      </p:grpSp>
      <p:grpSp>
        <p:nvGrpSpPr>
          <p:cNvPr id="11" name="Group 10">
            <a:extLst>
              <a:ext uri="{FF2B5EF4-FFF2-40B4-BE49-F238E27FC236}">
                <a16:creationId xmlns:a16="http://schemas.microsoft.com/office/drawing/2014/main" id="{86EFBF55-81EA-D63E-DA09-47F2E2BA51B2}"/>
              </a:ext>
            </a:extLst>
          </p:cNvPr>
          <p:cNvGrpSpPr/>
          <p:nvPr/>
        </p:nvGrpSpPr>
        <p:grpSpPr>
          <a:xfrm>
            <a:off x="8490205" y="740228"/>
            <a:ext cx="3698709" cy="5565320"/>
            <a:chOff x="8490205" y="740228"/>
            <a:chExt cx="3698709" cy="5565320"/>
          </a:xfrm>
        </p:grpSpPr>
        <p:sp>
          <p:nvSpPr>
            <p:cNvPr id="15" name="Rectangle: Rounded Corners 14">
              <a:extLst>
                <a:ext uri="{FF2B5EF4-FFF2-40B4-BE49-F238E27FC236}">
                  <a16:creationId xmlns:a16="http://schemas.microsoft.com/office/drawing/2014/main" id="{99DFAEEB-8239-004D-E8D1-9E400C25D243}"/>
                </a:ext>
              </a:extLst>
            </p:cNvPr>
            <p:cNvSpPr/>
            <p:nvPr/>
          </p:nvSpPr>
          <p:spPr>
            <a:xfrm>
              <a:off x="8686800" y="740228"/>
              <a:ext cx="3197678" cy="55653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lumMod val="85000"/>
                      <a:lumOff val="15000"/>
                    </a:schemeClr>
                  </a:solidFill>
                  <a:ea typeface="+mn-lt"/>
                  <a:cs typeface="+mn-lt"/>
                </a:rPr>
                <a:t>Are there barriers to using the feedback?</a:t>
              </a:r>
              <a:endParaRPr lang="en-US">
                <a:solidFill>
                  <a:schemeClr val="tx1">
                    <a:lumMod val="85000"/>
                    <a:lumOff val="15000"/>
                  </a:schemeClr>
                </a:solidFill>
                <a:ea typeface="+mn-lt"/>
                <a:cs typeface="+mn-lt"/>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p:txBody>
        </p:sp>
        <p:sp>
          <p:nvSpPr>
            <p:cNvPr id="4" name="Rectangle: Rounded Corners 3">
              <a:extLst>
                <a:ext uri="{FF2B5EF4-FFF2-40B4-BE49-F238E27FC236}">
                  <a16:creationId xmlns:a16="http://schemas.microsoft.com/office/drawing/2014/main" id="{D7CBA370-354D-0B07-A103-112F9B06ECC6}"/>
                </a:ext>
              </a:extLst>
            </p:cNvPr>
            <p:cNvSpPr/>
            <p:nvPr/>
          </p:nvSpPr>
          <p:spPr>
            <a:xfrm>
              <a:off x="8825505" y="4470342"/>
              <a:ext cx="2918074" cy="1657875"/>
            </a:xfrm>
            <a:prstGeom prst="roundRect">
              <a:avLst/>
            </a:prstGeom>
            <a:solidFill>
              <a:schemeClr val="accent6">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en-US">
                  <a:solidFill>
                    <a:schemeClr val="tx1">
                      <a:lumMod val="85000"/>
                      <a:lumOff val="15000"/>
                    </a:schemeClr>
                  </a:solidFill>
                  <a:latin typeface="Calibri"/>
                </a:rPr>
                <a:t>Not including grammar and spelling checking for feedback</a:t>
              </a:r>
              <a:endParaRPr lang="en-US">
                <a:solidFill>
                  <a:schemeClr val="tx1">
                    <a:lumMod val="85000"/>
                    <a:lumOff val="15000"/>
                  </a:schemeClr>
                </a:solidFill>
                <a:latin typeface="Arial" panose="020B0604020202020204"/>
                <a:cs typeface="Arial"/>
              </a:endParaRPr>
            </a:p>
            <a:p>
              <a:pPr marL="285750" indent="-285750">
                <a:buFont typeface="Arial"/>
                <a:buChar char="•"/>
              </a:pPr>
              <a:r>
                <a:rPr lang="en-US">
                  <a:solidFill>
                    <a:schemeClr val="tx1">
                      <a:lumMod val="85000"/>
                      <a:lumOff val="15000"/>
                    </a:schemeClr>
                  </a:solidFill>
                  <a:latin typeface="Calibri"/>
                  <a:ea typeface="Calibri"/>
                  <a:cs typeface="Calibri"/>
                </a:rPr>
                <a:t>Flag the limitations and direct to already existing tools</a:t>
              </a:r>
            </a:p>
          </p:txBody>
        </p:sp>
        <p:grpSp>
          <p:nvGrpSpPr>
            <p:cNvPr id="10" name="Group 9">
              <a:extLst>
                <a:ext uri="{FF2B5EF4-FFF2-40B4-BE49-F238E27FC236}">
                  <a16:creationId xmlns:a16="http://schemas.microsoft.com/office/drawing/2014/main" id="{6F294859-54D3-8EE5-3B98-C0D8F6E2145E}"/>
                </a:ext>
              </a:extLst>
            </p:cNvPr>
            <p:cNvGrpSpPr/>
            <p:nvPr/>
          </p:nvGrpSpPr>
          <p:grpSpPr>
            <a:xfrm>
              <a:off x="8490205" y="1639248"/>
              <a:ext cx="3698709" cy="2022433"/>
              <a:chOff x="8490205" y="1639248"/>
              <a:chExt cx="3698709" cy="2022433"/>
            </a:xfrm>
          </p:grpSpPr>
          <p:sp>
            <p:nvSpPr>
              <p:cNvPr id="6" name="Rectangle 5">
                <a:extLst>
                  <a:ext uri="{FF2B5EF4-FFF2-40B4-BE49-F238E27FC236}">
                    <a16:creationId xmlns:a16="http://schemas.microsoft.com/office/drawing/2014/main" id="{6B8A2969-D58C-587D-445B-CF7C877C36F8}"/>
                  </a:ext>
                </a:extLst>
              </p:cNvPr>
              <p:cNvSpPr/>
              <p:nvPr/>
            </p:nvSpPr>
            <p:spPr>
              <a:xfrm rot="720000" flipV="1">
                <a:off x="9171452" y="3156420"/>
                <a:ext cx="2465962" cy="65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Isosceles Triangle 6">
                <a:extLst>
                  <a:ext uri="{FF2B5EF4-FFF2-40B4-BE49-F238E27FC236}">
                    <a16:creationId xmlns:a16="http://schemas.microsoft.com/office/drawing/2014/main" id="{0D7FF9DC-1182-F0AF-C317-8F100EB411FD}"/>
                  </a:ext>
                </a:extLst>
              </p:cNvPr>
              <p:cNvSpPr/>
              <p:nvPr/>
            </p:nvSpPr>
            <p:spPr>
              <a:xfrm>
                <a:off x="10052922" y="3192773"/>
                <a:ext cx="538420" cy="468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Rectangle: Rounded Corners 25">
                <a:extLst>
                  <a:ext uri="{FF2B5EF4-FFF2-40B4-BE49-F238E27FC236}">
                    <a16:creationId xmlns:a16="http://schemas.microsoft.com/office/drawing/2014/main" id="{47C754AA-C987-917B-BB44-544CD5F4913A}"/>
                  </a:ext>
                </a:extLst>
              </p:cNvPr>
              <p:cNvSpPr/>
              <p:nvPr/>
            </p:nvSpPr>
            <p:spPr>
              <a:xfrm>
                <a:off x="8490205" y="1639248"/>
                <a:ext cx="1523310" cy="14353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ea typeface="+mn-lt"/>
                    <a:cs typeface="+mn-lt"/>
                  </a:rPr>
                  <a:t>Equitable feedback for users with spelling or grammar errors</a:t>
                </a:r>
                <a:endParaRPr lang="en-US" sz="1400">
                  <a:cs typeface="Arial"/>
                </a:endParaRPr>
              </a:p>
            </p:txBody>
          </p:sp>
          <p:sp>
            <p:nvSpPr>
              <p:cNvPr id="25" name="Rectangle: Rounded Corners 24">
                <a:extLst>
                  <a:ext uri="{FF2B5EF4-FFF2-40B4-BE49-F238E27FC236}">
                    <a16:creationId xmlns:a16="http://schemas.microsoft.com/office/drawing/2014/main" id="{CEDF8CC1-418B-0FFD-58BB-46CAE0F3CADD}"/>
                  </a:ext>
                </a:extLst>
              </p:cNvPr>
              <p:cNvSpPr/>
              <p:nvPr/>
            </p:nvSpPr>
            <p:spPr>
              <a:xfrm>
                <a:off x="10774245" y="2051185"/>
                <a:ext cx="1414669" cy="1506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Arial"/>
                  </a:rPr>
                  <a:t>Over-emphasized features, opportunity costs for other areas </a:t>
                </a:r>
              </a:p>
            </p:txBody>
          </p:sp>
        </p:grpSp>
      </p:grpSp>
    </p:spTree>
    <p:extLst>
      <p:ext uri="{BB962C8B-B14F-4D97-AF65-F5344CB8AC3E}">
        <p14:creationId xmlns:p14="http://schemas.microsoft.com/office/powerpoint/2010/main" val="154665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8940-4343-65DE-6740-11A182930477}"/>
              </a:ext>
            </a:extLst>
          </p:cNvPr>
          <p:cNvSpPr>
            <a:spLocks noGrp="1"/>
          </p:cNvSpPr>
          <p:nvPr>
            <p:ph type="title"/>
          </p:nvPr>
        </p:nvSpPr>
        <p:spPr/>
        <p:txBody>
          <a:bodyPr>
            <a:noAutofit/>
          </a:bodyPr>
          <a:lstStyle/>
          <a:p>
            <a:r>
              <a:rPr lang="en-US" sz="2000">
                <a:cs typeface="Arial"/>
              </a:rPr>
              <a:t>Development and Evaluation Phase: What is this data for? </a:t>
            </a:r>
            <a:endParaRPr lang="en-US"/>
          </a:p>
        </p:txBody>
      </p:sp>
      <p:grpSp>
        <p:nvGrpSpPr>
          <p:cNvPr id="8" name="Group 7">
            <a:extLst>
              <a:ext uri="{FF2B5EF4-FFF2-40B4-BE49-F238E27FC236}">
                <a16:creationId xmlns:a16="http://schemas.microsoft.com/office/drawing/2014/main" id="{D95A4923-D317-6B58-0A74-2AB94774833A}"/>
              </a:ext>
            </a:extLst>
          </p:cNvPr>
          <p:cNvGrpSpPr/>
          <p:nvPr/>
        </p:nvGrpSpPr>
        <p:grpSpPr>
          <a:xfrm>
            <a:off x="91838" y="835479"/>
            <a:ext cx="3972961" cy="5565320"/>
            <a:chOff x="91838" y="835479"/>
            <a:chExt cx="3972961" cy="5565320"/>
          </a:xfrm>
        </p:grpSpPr>
        <p:sp>
          <p:nvSpPr>
            <p:cNvPr id="214" name="Rectangle: Rounded Corners 213">
              <a:extLst>
                <a:ext uri="{FF2B5EF4-FFF2-40B4-BE49-F238E27FC236}">
                  <a16:creationId xmlns:a16="http://schemas.microsoft.com/office/drawing/2014/main" id="{5A95A32B-B327-10BA-A0AB-8DA987C9D78F}"/>
                </a:ext>
              </a:extLst>
            </p:cNvPr>
            <p:cNvSpPr/>
            <p:nvPr/>
          </p:nvSpPr>
          <p:spPr>
            <a:xfrm>
              <a:off x="250372" y="835479"/>
              <a:ext cx="3478390" cy="55653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lumMod val="85000"/>
                      <a:lumOff val="15000"/>
                    </a:schemeClr>
                  </a:solidFill>
                  <a:ea typeface="+mn-lt"/>
                  <a:cs typeface="+mn-lt"/>
                </a:rPr>
                <a:t>Can we use that data for this? </a:t>
              </a:r>
              <a:endParaRPr lang="en-US">
                <a:solidFill>
                  <a:schemeClr val="tx1">
                    <a:lumMod val="85000"/>
                    <a:lumOff val="15000"/>
                  </a:schemeClr>
                </a:solidFill>
              </a:endParaRPr>
            </a:p>
            <a:p>
              <a:pPr algn="ctr"/>
              <a:endParaRPr lang="en-US" sz="2000" b="1">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p:txBody>
        </p:sp>
        <p:grpSp>
          <p:nvGrpSpPr>
            <p:cNvPr id="16" name="Group 15">
              <a:extLst>
                <a:ext uri="{FF2B5EF4-FFF2-40B4-BE49-F238E27FC236}">
                  <a16:creationId xmlns:a16="http://schemas.microsoft.com/office/drawing/2014/main" id="{071ACADF-9A4E-4D5D-AF18-BDFE8397720C}"/>
                </a:ext>
              </a:extLst>
            </p:cNvPr>
            <p:cNvGrpSpPr/>
            <p:nvPr/>
          </p:nvGrpSpPr>
          <p:grpSpPr>
            <a:xfrm>
              <a:off x="91838" y="2103565"/>
              <a:ext cx="3972961" cy="1623431"/>
              <a:chOff x="149041" y="2137713"/>
              <a:chExt cx="4573346" cy="1875033"/>
            </a:xfrm>
          </p:grpSpPr>
          <p:sp>
            <p:nvSpPr>
              <p:cNvPr id="218" name="Isosceles Triangle 217">
                <a:extLst>
                  <a:ext uri="{FF2B5EF4-FFF2-40B4-BE49-F238E27FC236}">
                    <a16:creationId xmlns:a16="http://schemas.microsoft.com/office/drawing/2014/main" id="{EBABB293-F6F9-51D4-4845-085255092D0A}"/>
                  </a:ext>
                </a:extLst>
              </p:cNvPr>
              <p:cNvSpPr/>
              <p:nvPr/>
            </p:nvSpPr>
            <p:spPr>
              <a:xfrm>
                <a:off x="2361165" y="3427639"/>
                <a:ext cx="680357" cy="58510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171549DE-EC20-BA4C-D4C5-AAA906E778D2}"/>
                  </a:ext>
                </a:extLst>
              </p:cNvPr>
              <p:cNvSpPr/>
              <p:nvPr/>
            </p:nvSpPr>
            <p:spPr>
              <a:xfrm rot="20760000" flipV="1">
                <a:off x="1143388" y="3340209"/>
                <a:ext cx="3116036" cy="81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20">
                <a:extLst>
                  <a:ext uri="{FF2B5EF4-FFF2-40B4-BE49-F238E27FC236}">
                    <a16:creationId xmlns:a16="http://schemas.microsoft.com/office/drawing/2014/main" id="{4ADDDC1F-46F8-3718-F9F3-2A972B966681}"/>
                  </a:ext>
                </a:extLst>
              </p:cNvPr>
              <p:cNvSpPr/>
              <p:nvPr/>
            </p:nvSpPr>
            <p:spPr>
              <a:xfrm>
                <a:off x="2600193" y="2137713"/>
                <a:ext cx="2122194" cy="1106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Arial"/>
                  </a:rPr>
                  <a:t> Data might contain identifiers. Is consent to privacy policy sufficient?</a:t>
                </a:r>
                <a:endParaRPr lang="en-US">
                  <a:cs typeface="Arial" panose="020B0604020202020204"/>
                </a:endParaRPr>
              </a:p>
            </p:txBody>
          </p:sp>
          <p:sp>
            <p:nvSpPr>
              <p:cNvPr id="222" name="Rectangle: Rounded Corners 221">
                <a:extLst>
                  <a:ext uri="{FF2B5EF4-FFF2-40B4-BE49-F238E27FC236}">
                    <a16:creationId xmlns:a16="http://schemas.microsoft.com/office/drawing/2014/main" id="{6A671353-6AC1-FA65-3F63-9CDAEC3DAAA1}"/>
                  </a:ext>
                </a:extLst>
              </p:cNvPr>
              <p:cNvSpPr/>
              <p:nvPr/>
            </p:nvSpPr>
            <p:spPr>
              <a:xfrm>
                <a:off x="149041" y="2668754"/>
                <a:ext cx="2047150" cy="1111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ea typeface="+mn-lt"/>
                    <a:cs typeface="+mn-lt"/>
                  </a:rPr>
                  <a:t>Using de-identified legacy data for tool development and evaluation</a:t>
                </a:r>
                <a:endParaRPr lang="en-US" sz="1400">
                  <a:cs typeface="Arial"/>
                </a:endParaRPr>
              </a:p>
            </p:txBody>
          </p:sp>
        </p:grpSp>
        <p:sp>
          <p:nvSpPr>
            <p:cNvPr id="224" name="Rectangle: Rounded Corners 223">
              <a:extLst>
                <a:ext uri="{FF2B5EF4-FFF2-40B4-BE49-F238E27FC236}">
                  <a16:creationId xmlns:a16="http://schemas.microsoft.com/office/drawing/2014/main" id="{C0868C01-7827-BD82-4A29-C013A321C000}"/>
                </a:ext>
              </a:extLst>
            </p:cNvPr>
            <p:cNvSpPr/>
            <p:nvPr/>
          </p:nvSpPr>
          <p:spPr>
            <a:xfrm>
              <a:off x="253005" y="4486145"/>
              <a:ext cx="3424464" cy="1657874"/>
            </a:xfrm>
            <a:prstGeom prst="roundRect">
              <a:avLst/>
            </a:prstGeom>
            <a:solidFill>
              <a:schemeClr val="accent6">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en-US">
                  <a:solidFill>
                    <a:schemeClr val="tx1">
                      <a:lumMod val="85000"/>
                      <a:lumOff val="15000"/>
                    </a:schemeClr>
                  </a:solidFill>
                  <a:latin typeface="Calibri"/>
                </a:rPr>
                <a:t>Seek consent waiver HREC with instructor gatekeepers to the data </a:t>
              </a:r>
              <a:endParaRPr lang="en-US">
                <a:solidFill>
                  <a:schemeClr val="tx1">
                    <a:lumMod val="85000"/>
                    <a:lumOff val="15000"/>
                  </a:schemeClr>
                </a:solidFill>
                <a:latin typeface="Arial" panose="020B0604020202020204"/>
                <a:cs typeface="Arial"/>
              </a:endParaRPr>
            </a:p>
            <a:p>
              <a:pPr marL="285750" indent="-285750">
                <a:buFont typeface="Arial"/>
                <a:buChar char="•"/>
              </a:pPr>
              <a:r>
                <a:rPr lang="en-US">
                  <a:solidFill>
                    <a:schemeClr val="tx1">
                      <a:lumMod val="85000"/>
                      <a:lumOff val="15000"/>
                    </a:schemeClr>
                  </a:solidFill>
                  <a:latin typeface="Calibri"/>
                  <a:ea typeface="Calibri"/>
                  <a:cs typeface="Calibri"/>
                </a:rPr>
                <a:t>Acknowledge risks and ensure de-identification of data </a:t>
              </a:r>
            </a:p>
          </p:txBody>
        </p:sp>
      </p:grpSp>
      <p:grpSp>
        <p:nvGrpSpPr>
          <p:cNvPr id="9" name="Group 8">
            <a:extLst>
              <a:ext uri="{FF2B5EF4-FFF2-40B4-BE49-F238E27FC236}">
                <a16:creationId xmlns:a16="http://schemas.microsoft.com/office/drawing/2014/main" id="{AB61FCBD-1AB6-DAA3-10FE-1F9B5FB6CCA9}"/>
              </a:ext>
            </a:extLst>
          </p:cNvPr>
          <p:cNvGrpSpPr/>
          <p:nvPr/>
        </p:nvGrpSpPr>
        <p:grpSpPr>
          <a:xfrm>
            <a:off x="4332512" y="835478"/>
            <a:ext cx="3951456" cy="5565320"/>
            <a:chOff x="4332512" y="835478"/>
            <a:chExt cx="3951456" cy="5565320"/>
          </a:xfrm>
        </p:grpSpPr>
        <p:sp>
          <p:nvSpPr>
            <p:cNvPr id="14" name="Rectangle: Rounded Corners 13">
              <a:extLst>
                <a:ext uri="{FF2B5EF4-FFF2-40B4-BE49-F238E27FC236}">
                  <a16:creationId xmlns:a16="http://schemas.microsoft.com/office/drawing/2014/main" id="{CC2FB5D5-DCE1-4527-3DED-EABF3CC9FF6C}"/>
                </a:ext>
              </a:extLst>
            </p:cNvPr>
            <p:cNvSpPr/>
            <p:nvPr/>
          </p:nvSpPr>
          <p:spPr>
            <a:xfrm>
              <a:off x="4577442" y="835478"/>
              <a:ext cx="3429001" cy="55653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lumMod val="85000"/>
                      <a:lumOff val="15000"/>
                    </a:schemeClr>
                  </a:solidFill>
                  <a:cs typeface="Arial"/>
                </a:rPr>
                <a:t>What stakes are appropriate here?</a:t>
              </a:r>
              <a:endParaRPr lang="en-US">
                <a:solidFill>
                  <a:schemeClr val="tx1">
                    <a:lumMod val="85000"/>
                    <a:lumOff val="15000"/>
                  </a:schemeClr>
                </a:solidFil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p:txBody>
        </p:sp>
        <p:grpSp>
          <p:nvGrpSpPr>
            <p:cNvPr id="17" name="Group 16">
              <a:extLst>
                <a:ext uri="{FF2B5EF4-FFF2-40B4-BE49-F238E27FC236}">
                  <a16:creationId xmlns:a16="http://schemas.microsoft.com/office/drawing/2014/main" id="{A70005EA-C229-23B4-5CE1-800F7CA39DF4}"/>
                </a:ext>
              </a:extLst>
            </p:cNvPr>
            <p:cNvGrpSpPr/>
            <p:nvPr/>
          </p:nvGrpSpPr>
          <p:grpSpPr>
            <a:xfrm>
              <a:off x="4332512" y="2005691"/>
              <a:ext cx="3951456" cy="1503590"/>
              <a:chOff x="24740" y="2136553"/>
              <a:chExt cx="4993134" cy="1876193"/>
            </a:xfrm>
          </p:grpSpPr>
          <p:sp>
            <p:nvSpPr>
              <p:cNvPr id="18" name="Isosceles Triangle 17">
                <a:extLst>
                  <a:ext uri="{FF2B5EF4-FFF2-40B4-BE49-F238E27FC236}">
                    <a16:creationId xmlns:a16="http://schemas.microsoft.com/office/drawing/2014/main" id="{B4166489-45A8-8A55-591A-54259B9738AA}"/>
                  </a:ext>
                </a:extLst>
              </p:cNvPr>
              <p:cNvSpPr/>
              <p:nvPr/>
            </p:nvSpPr>
            <p:spPr>
              <a:xfrm>
                <a:off x="2361165" y="3427639"/>
                <a:ext cx="680357" cy="58510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a:extLst>
                  <a:ext uri="{FF2B5EF4-FFF2-40B4-BE49-F238E27FC236}">
                    <a16:creationId xmlns:a16="http://schemas.microsoft.com/office/drawing/2014/main" id="{1C19AA83-5832-757D-067D-F840B430352E}"/>
                  </a:ext>
                </a:extLst>
              </p:cNvPr>
              <p:cNvSpPr/>
              <p:nvPr/>
            </p:nvSpPr>
            <p:spPr>
              <a:xfrm rot="21060000" flipV="1">
                <a:off x="1143387" y="3340209"/>
                <a:ext cx="3116036" cy="81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Rounded Corners 19">
                <a:extLst>
                  <a:ext uri="{FF2B5EF4-FFF2-40B4-BE49-F238E27FC236}">
                    <a16:creationId xmlns:a16="http://schemas.microsoft.com/office/drawing/2014/main" id="{6801E364-5F76-854D-0248-D7635438435B}"/>
                  </a:ext>
                </a:extLst>
              </p:cNvPr>
              <p:cNvSpPr/>
              <p:nvPr/>
            </p:nvSpPr>
            <p:spPr>
              <a:xfrm>
                <a:off x="2721357" y="2136553"/>
                <a:ext cx="2296517" cy="110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Arial"/>
                  </a:rPr>
                  <a:t>Existing classroom activities, no impact on student evaluations</a:t>
                </a:r>
              </a:p>
            </p:txBody>
          </p:sp>
          <p:sp>
            <p:nvSpPr>
              <p:cNvPr id="21" name="Rectangle: Rounded Corners 20">
                <a:extLst>
                  <a:ext uri="{FF2B5EF4-FFF2-40B4-BE49-F238E27FC236}">
                    <a16:creationId xmlns:a16="http://schemas.microsoft.com/office/drawing/2014/main" id="{7A241A9E-029B-7913-52D6-1439ACF4F860}"/>
                  </a:ext>
                </a:extLst>
              </p:cNvPr>
              <p:cNvSpPr/>
              <p:nvPr/>
            </p:nvSpPr>
            <p:spPr>
              <a:xfrm>
                <a:off x="24740" y="2661199"/>
                <a:ext cx="1961743" cy="1077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ea typeface="+mn-lt"/>
                    <a:cs typeface="+mn-lt"/>
                  </a:rPr>
                  <a:t>Introducing a feedback tool with unknown benefits</a:t>
                </a:r>
                <a:endParaRPr lang="en-US" sz="1400">
                  <a:cs typeface="Arial"/>
                </a:endParaRPr>
              </a:p>
            </p:txBody>
          </p:sp>
        </p:grpSp>
        <p:sp>
          <p:nvSpPr>
            <p:cNvPr id="3" name="Rectangle: Rounded Corners 2">
              <a:extLst>
                <a:ext uri="{FF2B5EF4-FFF2-40B4-BE49-F238E27FC236}">
                  <a16:creationId xmlns:a16="http://schemas.microsoft.com/office/drawing/2014/main" id="{8DFD15B9-C999-68B2-8C4F-50E6E5FB389A}"/>
                </a:ext>
              </a:extLst>
            </p:cNvPr>
            <p:cNvSpPr/>
            <p:nvPr/>
          </p:nvSpPr>
          <p:spPr>
            <a:xfrm>
              <a:off x="4645478" y="4468586"/>
              <a:ext cx="3292928" cy="1687283"/>
            </a:xfrm>
            <a:prstGeom prst="roundRect">
              <a:avLst/>
            </a:prstGeom>
            <a:solidFill>
              <a:schemeClr val="accent6">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en-US">
                  <a:solidFill>
                    <a:schemeClr val="tx1">
                      <a:lumMod val="85000"/>
                      <a:lumOff val="15000"/>
                    </a:schemeClr>
                  </a:solidFill>
                  <a:latin typeface="Calibri"/>
                </a:rPr>
                <a:t>Increase integration into the core learning design with increasingly higher quality evidence of impact</a:t>
              </a:r>
              <a:endParaRPr lang="en-US">
                <a:solidFill>
                  <a:schemeClr val="tx1">
                    <a:lumMod val="85000"/>
                    <a:lumOff val="15000"/>
                  </a:schemeClr>
                </a:solidFill>
                <a:cs typeface="Arial"/>
              </a:endParaRPr>
            </a:p>
          </p:txBody>
        </p:sp>
      </p:grpSp>
      <p:grpSp>
        <p:nvGrpSpPr>
          <p:cNvPr id="11" name="Group 10">
            <a:extLst>
              <a:ext uri="{FF2B5EF4-FFF2-40B4-BE49-F238E27FC236}">
                <a16:creationId xmlns:a16="http://schemas.microsoft.com/office/drawing/2014/main" id="{86EFBF55-81EA-D63E-DA09-47F2E2BA51B2}"/>
              </a:ext>
            </a:extLst>
          </p:cNvPr>
          <p:cNvGrpSpPr/>
          <p:nvPr/>
        </p:nvGrpSpPr>
        <p:grpSpPr>
          <a:xfrm>
            <a:off x="8490205" y="740228"/>
            <a:ext cx="3698709" cy="5565320"/>
            <a:chOff x="8490205" y="740228"/>
            <a:chExt cx="3698709" cy="5565320"/>
          </a:xfrm>
        </p:grpSpPr>
        <p:sp>
          <p:nvSpPr>
            <p:cNvPr id="15" name="Rectangle: Rounded Corners 14">
              <a:extLst>
                <a:ext uri="{FF2B5EF4-FFF2-40B4-BE49-F238E27FC236}">
                  <a16:creationId xmlns:a16="http://schemas.microsoft.com/office/drawing/2014/main" id="{99DFAEEB-8239-004D-E8D1-9E400C25D243}"/>
                </a:ext>
              </a:extLst>
            </p:cNvPr>
            <p:cNvSpPr/>
            <p:nvPr/>
          </p:nvSpPr>
          <p:spPr>
            <a:xfrm>
              <a:off x="8686800" y="740228"/>
              <a:ext cx="3197678" cy="55653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lumMod val="85000"/>
                      <a:lumOff val="15000"/>
                    </a:schemeClr>
                  </a:solidFill>
                  <a:ea typeface="+mn-lt"/>
                  <a:cs typeface="+mn-lt"/>
                </a:rPr>
                <a:t>How can we evaluate in practice?</a:t>
              </a:r>
              <a:endParaRPr lang="en-US">
                <a:solidFill>
                  <a:schemeClr val="tx1">
                    <a:lumMod val="85000"/>
                    <a:lumOff val="15000"/>
                  </a:schemeClr>
                </a:solidFil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a:p>
              <a:pPr algn="ctr"/>
              <a:endParaRPr lang="en-US" sz="2000" b="1">
                <a:solidFill>
                  <a:schemeClr val="tx1">
                    <a:lumMod val="85000"/>
                    <a:lumOff val="15000"/>
                  </a:schemeClr>
                </a:solidFill>
                <a:cs typeface="Arial"/>
              </a:endParaRPr>
            </a:p>
          </p:txBody>
        </p:sp>
        <p:sp>
          <p:nvSpPr>
            <p:cNvPr id="4" name="Rectangle: Rounded Corners 3">
              <a:extLst>
                <a:ext uri="{FF2B5EF4-FFF2-40B4-BE49-F238E27FC236}">
                  <a16:creationId xmlns:a16="http://schemas.microsoft.com/office/drawing/2014/main" id="{D7CBA370-354D-0B07-A103-112F9B06ECC6}"/>
                </a:ext>
              </a:extLst>
            </p:cNvPr>
            <p:cNvSpPr/>
            <p:nvPr/>
          </p:nvSpPr>
          <p:spPr>
            <a:xfrm>
              <a:off x="8825505" y="4470342"/>
              <a:ext cx="2918074" cy="1657875"/>
            </a:xfrm>
            <a:prstGeom prst="roundRect">
              <a:avLst/>
            </a:prstGeom>
            <a:solidFill>
              <a:schemeClr val="accent6">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en-US">
                  <a:solidFill>
                    <a:schemeClr val="tx1">
                      <a:lumMod val="85000"/>
                      <a:lumOff val="15000"/>
                    </a:schemeClr>
                  </a:solidFill>
                  <a:latin typeface="Calibri"/>
                </a:rPr>
                <a:t>Draw on </a:t>
              </a:r>
              <a:r>
                <a:rPr lang="en-US">
                  <a:solidFill>
                    <a:schemeClr val="tx1">
                      <a:lumMod val="85000"/>
                      <a:lumOff val="15000"/>
                    </a:schemeClr>
                  </a:solidFill>
                  <a:latin typeface="Calibri"/>
                  <a:ea typeface="Calibri"/>
                  <a:cs typeface="Calibri"/>
                </a:rPr>
                <a:t>the data available, and existing well-established tasks, to develop a suitable evaluation model aligned with practice</a:t>
              </a:r>
              <a:endParaRPr lang="en-US">
                <a:solidFill>
                  <a:schemeClr val="tx1">
                    <a:lumMod val="85000"/>
                    <a:lumOff val="15000"/>
                  </a:schemeClr>
                </a:solidFill>
                <a:latin typeface="Arial" panose="020B0604020202020204"/>
                <a:ea typeface="Calibri"/>
                <a:cs typeface="Arial"/>
              </a:endParaRPr>
            </a:p>
          </p:txBody>
        </p:sp>
        <p:grpSp>
          <p:nvGrpSpPr>
            <p:cNvPr id="10" name="Group 9">
              <a:extLst>
                <a:ext uri="{FF2B5EF4-FFF2-40B4-BE49-F238E27FC236}">
                  <a16:creationId xmlns:a16="http://schemas.microsoft.com/office/drawing/2014/main" id="{6F294859-54D3-8EE5-3B98-C0D8F6E2145E}"/>
                </a:ext>
              </a:extLst>
            </p:cNvPr>
            <p:cNvGrpSpPr/>
            <p:nvPr/>
          </p:nvGrpSpPr>
          <p:grpSpPr>
            <a:xfrm>
              <a:off x="8490205" y="1867848"/>
              <a:ext cx="3698709" cy="1793833"/>
              <a:chOff x="8490205" y="1867848"/>
              <a:chExt cx="3698709" cy="1793833"/>
            </a:xfrm>
          </p:grpSpPr>
          <p:sp>
            <p:nvSpPr>
              <p:cNvPr id="6" name="Rectangle 5">
                <a:extLst>
                  <a:ext uri="{FF2B5EF4-FFF2-40B4-BE49-F238E27FC236}">
                    <a16:creationId xmlns:a16="http://schemas.microsoft.com/office/drawing/2014/main" id="{6B8A2969-D58C-587D-445B-CF7C877C36F8}"/>
                  </a:ext>
                </a:extLst>
              </p:cNvPr>
              <p:cNvSpPr/>
              <p:nvPr/>
            </p:nvSpPr>
            <p:spPr>
              <a:xfrm rot="720000" flipV="1">
                <a:off x="9171452" y="3156420"/>
                <a:ext cx="2465962" cy="65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Isosceles Triangle 6">
                <a:extLst>
                  <a:ext uri="{FF2B5EF4-FFF2-40B4-BE49-F238E27FC236}">
                    <a16:creationId xmlns:a16="http://schemas.microsoft.com/office/drawing/2014/main" id="{0D7FF9DC-1182-F0AF-C317-8F100EB411FD}"/>
                  </a:ext>
                </a:extLst>
              </p:cNvPr>
              <p:cNvSpPr/>
              <p:nvPr/>
            </p:nvSpPr>
            <p:spPr>
              <a:xfrm>
                <a:off x="10052922" y="3192773"/>
                <a:ext cx="538420" cy="468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Rectangle: Rounded Corners 25">
                <a:extLst>
                  <a:ext uri="{FF2B5EF4-FFF2-40B4-BE49-F238E27FC236}">
                    <a16:creationId xmlns:a16="http://schemas.microsoft.com/office/drawing/2014/main" id="{47C754AA-C987-917B-BB44-544CD5F4913A}"/>
                  </a:ext>
                </a:extLst>
              </p:cNvPr>
              <p:cNvSpPr/>
              <p:nvPr/>
            </p:nvSpPr>
            <p:spPr>
              <a:xfrm>
                <a:off x="8490205" y="1867848"/>
                <a:ext cx="1599510" cy="1206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ea typeface="+mn-lt"/>
                    <a:cs typeface="+mn-lt"/>
                  </a:rPr>
                  <a:t>Maximize algorithmic validity and interrater reliability</a:t>
                </a:r>
                <a:endParaRPr lang="en-US"/>
              </a:p>
            </p:txBody>
          </p:sp>
          <p:sp>
            <p:nvSpPr>
              <p:cNvPr id="25" name="Rectangle: Rounded Corners 24">
                <a:extLst>
                  <a:ext uri="{FF2B5EF4-FFF2-40B4-BE49-F238E27FC236}">
                    <a16:creationId xmlns:a16="http://schemas.microsoft.com/office/drawing/2014/main" id="{CEDF8CC1-418B-0FFD-58BB-46CAE0F3CADD}"/>
                  </a:ext>
                </a:extLst>
              </p:cNvPr>
              <p:cNvSpPr/>
              <p:nvPr/>
            </p:nvSpPr>
            <p:spPr>
              <a:xfrm>
                <a:off x="10748845" y="2648085"/>
                <a:ext cx="1440069" cy="88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Arial"/>
                  </a:rPr>
                  <a:t> Assess relevance and usefulness  for practice</a:t>
                </a:r>
                <a:endParaRPr lang="en-US" sz="1400">
                  <a:cs typeface="Arial"/>
                </a:endParaRPr>
              </a:p>
            </p:txBody>
          </p:sp>
        </p:grpSp>
      </p:grpSp>
    </p:spTree>
    <p:extLst>
      <p:ext uri="{BB962C8B-B14F-4D97-AF65-F5344CB8AC3E}">
        <p14:creationId xmlns:p14="http://schemas.microsoft.com/office/powerpoint/2010/main" val="33032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8940-4343-65DE-6740-11A182930477}"/>
              </a:ext>
            </a:extLst>
          </p:cNvPr>
          <p:cNvSpPr>
            <a:spLocks noGrp="1"/>
          </p:cNvSpPr>
          <p:nvPr>
            <p:ph type="title"/>
          </p:nvPr>
        </p:nvSpPr>
        <p:spPr/>
        <p:txBody>
          <a:bodyPr>
            <a:noAutofit/>
          </a:bodyPr>
          <a:lstStyle/>
          <a:p>
            <a:r>
              <a:rPr lang="en-US" sz="2000">
                <a:ea typeface="+mj-lt"/>
                <a:cs typeface="+mj-lt"/>
              </a:rPr>
              <a:t>Development and Evaluation Phase: Power Dynamics at the Research-Practice Nexus</a:t>
            </a:r>
            <a:endParaRPr lang="en-US">
              <a:ea typeface="+mj-lt"/>
              <a:cs typeface="+mj-lt"/>
            </a:endParaRPr>
          </a:p>
        </p:txBody>
      </p:sp>
      <p:sp>
        <p:nvSpPr>
          <p:cNvPr id="214" name="Rectangle: Rounded Corners 213">
            <a:extLst>
              <a:ext uri="{FF2B5EF4-FFF2-40B4-BE49-F238E27FC236}">
                <a16:creationId xmlns:a16="http://schemas.microsoft.com/office/drawing/2014/main" id="{5A95A32B-B327-10BA-A0AB-8DA987C9D78F}"/>
              </a:ext>
            </a:extLst>
          </p:cNvPr>
          <p:cNvSpPr/>
          <p:nvPr/>
        </p:nvSpPr>
        <p:spPr>
          <a:xfrm>
            <a:off x="250372" y="835479"/>
            <a:ext cx="11072990" cy="55653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Font typeface="Arial"/>
              <a:buChar char="•"/>
            </a:pPr>
            <a:r>
              <a:rPr lang="en-US" sz="2000" b="1">
                <a:solidFill>
                  <a:schemeClr val="tx1">
                    <a:lumMod val="85000"/>
                    <a:lumOff val="15000"/>
                  </a:schemeClr>
                </a:solidFill>
                <a:ea typeface="+mn-lt"/>
                <a:cs typeface="+mn-lt"/>
              </a:rPr>
              <a:t>How do we navigate boundaries of researcher, participant, and student? </a:t>
            </a:r>
            <a:endParaRPr lang="en-US">
              <a:solidFill>
                <a:schemeClr val="tx1">
                  <a:lumMod val="85000"/>
                  <a:lumOff val="15000"/>
                </a:schemeClr>
              </a:solidFill>
              <a:ea typeface="+mn-lt"/>
              <a:cs typeface="+mn-lt"/>
            </a:endParaRPr>
          </a:p>
          <a:p>
            <a:pPr marL="342900" indent="-342900">
              <a:buFont typeface="Arial"/>
              <a:buChar char="•"/>
            </a:pPr>
            <a:r>
              <a:rPr lang="en-US" sz="2000" b="1">
                <a:solidFill>
                  <a:schemeClr val="tx1">
                    <a:lumMod val="85000"/>
                    <a:lumOff val="15000"/>
                  </a:schemeClr>
                </a:solidFill>
                <a:cs typeface="Arial"/>
              </a:rPr>
              <a:t>How do we balance fidelity and flexibility?</a:t>
            </a:r>
            <a:endParaRPr lang="en-US">
              <a:solidFill>
                <a:schemeClr val="tx1">
                  <a:lumMod val="85000"/>
                  <a:lumOff val="15000"/>
                </a:schemeClr>
              </a:solidFill>
              <a:cs typeface="Arial" panose="020B0604020202020204"/>
            </a:endParaRPr>
          </a:p>
          <a:p>
            <a:pPr marL="342900" indent="-342900">
              <a:buFont typeface="Arial"/>
              <a:buChar char="•"/>
            </a:pPr>
            <a:r>
              <a:rPr lang="en-US" sz="2000" b="1">
                <a:solidFill>
                  <a:schemeClr val="tx1">
                    <a:lumMod val="85000"/>
                    <a:lumOff val="15000"/>
                  </a:schemeClr>
                </a:solidFill>
                <a:cs typeface="Arial"/>
              </a:rPr>
              <a:t>Is this research or quality improvement?</a:t>
            </a:r>
            <a:endParaRPr lang="en-US">
              <a:solidFill>
                <a:schemeClr val="tx1">
                  <a:lumMod val="85000"/>
                  <a:lumOff val="15000"/>
                </a:schemeClr>
              </a:solidFill>
              <a:cs typeface="Arial" panose="020B0604020202020204"/>
            </a:endParaRPr>
          </a:p>
          <a:p>
            <a:pPr marL="342900" indent="-342900">
              <a:buFont typeface="Arial"/>
              <a:buChar char="•"/>
            </a:pPr>
            <a:endParaRPr lang="en-US" sz="2000" b="1">
              <a:solidFill>
                <a:schemeClr val="tx1">
                  <a:lumMod val="85000"/>
                  <a:lumOff val="15000"/>
                </a:schemeClr>
              </a:solidFill>
              <a:cs typeface="Arial"/>
            </a:endParaRPr>
          </a:p>
          <a:p>
            <a:pPr marL="342900" indent="-342900">
              <a:buFont typeface="Arial"/>
              <a:buChar char="•"/>
            </a:pPr>
            <a:endParaRPr lang="en-US" sz="2000" b="1">
              <a:solidFill>
                <a:schemeClr val="tx1">
                  <a:lumMod val="85000"/>
                  <a:lumOff val="15000"/>
                </a:schemeClr>
              </a:solidFill>
              <a:cs typeface="Arial"/>
            </a:endParaRPr>
          </a:p>
          <a:p>
            <a:pPr marL="342900" indent="-342900">
              <a:buFont typeface="Arial"/>
              <a:buChar char="•"/>
            </a:pPr>
            <a:endParaRPr lang="en-US" sz="2000" b="1">
              <a:solidFill>
                <a:schemeClr val="tx1">
                  <a:lumMod val="85000"/>
                  <a:lumOff val="15000"/>
                </a:schemeClr>
              </a:solidFill>
              <a:cs typeface="Arial"/>
            </a:endParaRPr>
          </a:p>
          <a:p>
            <a:pPr marL="342900" indent="-342900">
              <a:buFont typeface="Arial"/>
              <a:buChar char="•"/>
            </a:pPr>
            <a:endParaRPr lang="en-US" sz="2000" b="1">
              <a:solidFill>
                <a:schemeClr val="tx1">
                  <a:lumMod val="85000"/>
                  <a:lumOff val="15000"/>
                </a:schemeClr>
              </a:solidFill>
              <a:cs typeface="Arial"/>
            </a:endParaRPr>
          </a:p>
          <a:p>
            <a:pPr marL="342900" indent="-342900">
              <a:buFont typeface="Arial"/>
              <a:buChar char="•"/>
            </a:pPr>
            <a:endParaRPr lang="en-US" sz="2000" b="1">
              <a:solidFill>
                <a:schemeClr val="tx1">
                  <a:lumMod val="85000"/>
                  <a:lumOff val="15000"/>
                </a:schemeClr>
              </a:solidFill>
              <a:cs typeface="Arial"/>
            </a:endParaRPr>
          </a:p>
          <a:p>
            <a:pPr marL="342900" indent="-342900">
              <a:buFont typeface="Arial"/>
              <a:buChar char="•"/>
            </a:pPr>
            <a:endParaRPr lang="en-US" sz="2000" b="1">
              <a:solidFill>
                <a:schemeClr val="tx1">
                  <a:lumMod val="85000"/>
                  <a:lumOff val="15000"/>
                </a:schemeClr>
              </a:solidFill>
              <a:cs typeface="Arial"/>
            </a:endParaRPr>
          </a:p>
          <a:p>
            <a:pPr marL="342900" indent="-342900">
              <a:buFont typeface="Arial"/>
              <a:buChar char="•"/>
            </a:pPr>
            <a:endParaRPr lang="en-US" sz="2000" b="1">
              <a:solidFill>
                <a:schemeClr val="tx1">
                  <a:lumMod val="85000"/>
                  <a:lumOff val="15000"/>
                </a:schemeClr>
              </a:solidFill>
              <a:cs typeface="Arial"/>
            </a:endParaRPr>
          </a:p>
          <a:p>
            <a:pPr marL="342900" indent="-342900">
              <a:buFont typeface="Arial"/>
              <a:buChar char="•"/>
            </a:pPr>
            <a:endParaRPr lang="en-US" sz="2000" b="1">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p:txBody>
      </p:sp>
      <p:sp>
        <p:nvSpPr>
          <p:cNvPr id="12" name="Rectangle: Rounded Corners 11">
            <a:extLst>
              <a:ext uri="{FF2B5EF4-FFF2-40B4-BE49-F238E27FC236}">
                <a16:creationId xmlns:a16="http://schemas.microsoft.com/office/drawing/2014/main" id="{8ABFD7D0-8745-4398-0DF0-83C51E12B4C4}"/>
              </a:ext>
            </a:extLst>
          </p:cNvPr>
          <p:cNvSpPr/>
          <p:nvPr/>
        </p:nvSpPr>
        <p:spPr>
          <a:xfrm>
            <a:off x="253005" y="3190745"/>
            <a:ext cx="4110264" cy="1480074"/>
          </a:xfrm>
          <a:prstGeom prst="roundRect">
            <a:avLst/>
          </a:prstGeom>
          <a:solidFill>
            <a:schemeClr val="accent6">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tx1">
                    <a:lumMod val="85000"/>
                    <a:lumOff val="15000"/>
                  </a:schemeClr>
                </a:solidFill>
                <a:latin typeface="Calibri"/>
              </a:rPr>
              <a:t>Practitioner participants invited as co-researchers and engaged as participants by mutual agreement where appropriate</a:t>
            </a:r>
            <a:endParaRPr lang="en-US">
              <a:solidFill>
                <a:schemeClr val="tx1">
                  <a:lumMod val="85000"/>
                  <a:lumOff val="15000"/>
                </a:schemeClr>
              </a:solidFill>
              <a:latin typeface="Calibri"/>
              <a:ea typeface="Calibri"/>
              <a:cs typeface="Calibri"/>
            </a:endParaRPr>
          </a:p>
        </p:txBody>
      </p:sp>
      <p:sp>
        <p:nvSpPr>
          <p:cNvPr id="13" name="Rectangle: Rounded Corners 12">
            <a:extLst>
              <a:ext uri="{FF2B5EF4-FFF2-40B4-BE49-F238E27FC236}">
                <a16:creationId xmlns:a16="http://schemas.microsoft.com/office/drawing/2014/main" id="{05A777D1-D3B4-B750-978B-FEEF0F668B74}"/>
              </a:ext>
            </a:extLst>
          </p:cNvPr>
          <p:cNvSpPr/>
          <p:nvPr/>
        </p:nvSpPr>
        <p:spPr>
          <a:xfrm>
            <a:off x="3783604" y="4943344"/>
            <a:ext cx="3589564" cy="908574"/>
          </a:xfrm>
          <a:prstGeom prst="roundRect">
            <a:avLst/>
          </a:prstGeom>
          <a:solidFill>
            <a:schemeClr val="accent6">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tx1">
                    <a:lumMod val="85000"/>
                    <a:lumOff val="15000"/>
                  </a:schemeClr>
                </a:solidFill>
                <a:latin typeface="Calibri"/>
              </a:rPr>
              <a:t> Flexibility in delivery by engaging tutors rather than strict research designs emphasizing fidelity</a:t>
            </a:r>
            <a:endParaRPr lang="en-US">
              <a:solidFill>
                <a:schemeClr val="tx1">
                  <a:lumMod val="85000"/>
                  <a:lumOff val="15000"/>
                </a:schemeClr>
              </a:solidFill>
            </a:endParaRPr>
          </a:p>
        </p:txBody>
      </p:sp>
      <p:sp>
        <p:nvSpPr>
          <p:cNvPr id="22" name="Rectangle: Rounded Corners 21">
            <a:extLst>
              <a:ext uri="{FF2B5EF4-FFF2-40B4-BE49-F238E27FC236}">
                <a16:creationId xmlns:a16="http://schemas.microsoft.com/office/drawing/2014/main" id="{5A4CD3BC-9E13-22DB-02CB-CA3C7731F5E2}"/>
              </a:ext>
            </a:extLst>
          </p:cNvPr>
          <p:cNvSpPr/>
          <p:nvPr/>
        </p:nvSpPr>
        <p:spPr>
          <a:xfrm>
            <a:off x="7377704" y="3012944"/>
            <a:ext cx="3843564" cy="1480074"/>
          </a:xfrm>
          <a:prstGeom prst="roundRect">
            <a:avLst/>
          </a:prstGeom>
          <a:solidFill>
            <a:schemeClr val="accent6">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tx1">
                    <a:lumMod val="85000"/>
                    <a:lumOff val="15000"/>
                  </a:schemeClr>
                </a:solidFill>
                <a:latin typeface="Calibri"/>
              </a:rPr>
              <a:t>Participants received  appropriate information, and opt-in consent where specific research tasks were undertaken following research principles</a:t>
            </a:r>
            <a:endParaRPr lang="en-US">
              <a:solidFill>
                <a:schemeClr val="tx1">
                  <a:lumMod val="85000"/>
                  <a:lumOff val="15000"/>
                </a:schemeClr>
              </a:solidFill>
            </a:endParaRPr>
          </a:p>
        </p:txBody>
      </p:sp>
    </p:spTree>
    <p:extLst>
      <p:ext uri="{BB962C8B-B14F-4D97-AF65-F5344CB8AC3E}">
        <p14:creationId xmlns:p14="http://schemas.microsoft.com/office/powerpoint/2010/main" val="4127665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8940-4343-65DE-6740-11A182930477}"/>
              </a:ext>
            </a:extLst>
          </p:cNvPr>
          <p:cNvSpPr>
            <a:spLocks noGrp="1"/>
          </p:cNvSpPr>
          <p:nvPr>
            <p:ph type="title"/>
          </p:nvPr>
        </p:nvSpPr>
        <p:spPr/>
        <p:txBody>
          <a:bodyPr>
            <a:noAutofit/>
          </a:bodyPr>
          <a:lstStyle/>
          <a:p>
            <a:r>
              <a:rPr lang="en-US" sz="2000">
                <a:ea typeface="+mj-lt"/>
                <a:cs typeface="+mj-lt"/>
              </a:rPr>
              <a:t>Implementation and Evaluation Phase: : Is it ready to use?</a:t>
            </a:r>
            <a:endParaRPr lang="en-US">
              <a:ea typeface="+mj-lt"/>
              <a:cs typeface="+mj-lt"/>
            </a:endParaRPr>
          </a:p>
        </p:txBody>
      </p:sp>
      <p:sp>
        <p:nvSpPr>
          <p:cNvPr id="214" name="Rectangle: Rounded Corners 213">
            <a:extLst>
              <a:ext uri="{FF2B5EF4-FFF2-40B4-BE49-F238E27FC236}">
                <a16:creationId xmlns:a16="http://schemas.microsoft.com/office/drawing/2014/main" id="{5A95A32B-B327-10BA-A0AB-8DA987C9D78F}"/>
              </a:ext>
            </a:extLst>
          </p:cNvPr>
          <p:cNvSpPr/>
          <p:nvPr/>
        </p:nvSpPr>
        <p:spPr>
          <a:xfrm>
            <a:off x="253005" y="853234"/>
            <a:ext cx="11072990" cy="55653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Font typeface="Arial"/>
              <a:buChar char="•"/>
            </a:pPr>
            <a:r>
              <a:rPr lang="en-US" sz="2000" b="1">
                <a:solidFill>
                  <a:schemeClr val="tx1">
                    <a:lumMod val="85000"/>
                    <a:lumOff val="15000"/>
                  </a:schemeClr>
                </a:solidFill>
                <a:ea typeface="+mn-lt"/>
                <a:cs typeface="+mn-lt"/>
              </a:rPr>
              <a:t>How can we scale our evaluation? </a:t>
            </a:r>
            <a:endParaRPr lang="en-US">
              <a:solidFill>
                <a:schemeClr val="tx1">
                  <a:lumMod val="85000"/>
                  <a:lumOff val="15000"/>
                </a:schemeClr>
              </a:solidFill>
              <a:ea typeface="+mn-lt"/>
              <a:cs typeface="+mn-lt"/>
            </a:endParaRPr>
          </a:p>
          <a:p>
            <a:pPr marL="342900" indent="-342900">
              <a:buFont typeface="Arial"/>
              <a:buChar char="•"/>
            </a:pPr>
            <a:r>
              <a:rPr lang="en-US" sz="2000" b="1">
                <a:solidFill>
                  <a:schemeClr val="tx1">
                    <a:lumMod val="85000"/>
                    <a:lumOff val="15000"/>
                  </a:schemeClr>
                </a:solidFill>
                <a:cs typeface="Arial"/>
              </a:rPr>
              <a:t>What do we mean by scale?</a:t>
            </a:r>
            <a:endParaRPr lang="en-US">
              <a:solidFill>
                <a:schemeClr val="tx1">
                  <a:lumMod val="85000"/>
                  <a:lumOff val="15000"/>
                </a:schemeClr>
              </a:solidFill>
              <a:cs typeface="Arial" panose="020B0604020202020204"/>
            </a:endParaRPr>
          </a:p>
          <a:p>
            <a:pPr marL="342900" indent="-342900">
              <a:buFont typeface="Arial"/>
              <a:buChar char="•"/>
            </a:pPr>
            <a:r>
              <a:rPr lang="en-US" sz="2000" b="1">
                <a:solidFill>
                  <a:schemeClr val="tx1">
                    <a:lumMod val="85000"/>
                    <a:lumOff val="15000"/>
                  </a:schemeClr>
                </a:solidFill>
                <a:cs typeface="Arial"/>
              </a:rPr>
              <a:t>When is it ready?</a:t>
            </a:r>
            <a:endParaRPr lang="en-US">
              <a:solidFill>
                <a:schemeClr val="tx1">
                  <a:lumMod val="85000"/>
                  <a:lumOff val="15000"/>
                </a:schemeClr>
              </a:solidFill>
              <a:cs typeface="Arial" panose="020B0604020202020204"/>
            </a:endParaRPr>
          </a:p>
          <a:p>
            <a:pPr marL="342900" indent="-342900">
              <a:buFont typeface="Arial"/>
              <a:buChar char="•"/>
            </a:pPr>
            <a:endParaRPr lang="en-US" sz="2000" b="1">
              <a:solidFill>
                <a:schemeClr val="tx1">
                  <a:lumMod val="85000"/>
                  <a:lumOff val="15000"/>
                </a:schemeClr>
              </a:solidFill>
              <a:cs typeface="Arial"/>
            </a:endParaRPr>
          </a:p>
          <a:p>
            <a:pPr marL="342900" indent="-342900">
              <a:buFont typeface="Arial"/>
              <a:buChar char="•"/>
            </a:pPr>
            <a:endParaRPr lang="en-US" sz="2000" b="1">
              <a:solidFill>
                <a:schemeClr val="tx1">
                  <a:lumMod val="85000"/>
                  <a:lumOff val="15000"/>
                </a:schemeClr>
              </a:solidFill>
              <a:cs typeface="Arial"/>
            </a:endParaRPr>
          </a:p>
          <a:p>
            <a:pPr marL="342900" indent="-342900">
              <a:buFont typeface="Arial"/>
              <a:buChar char="•"/>
            </a:pPr>
            <a:endParaRPr lang="en-US" sz="2000" b="1">
              <a:solidFill>
                <a:schemeClr val="tx1">
                  <a:lumMod val="85000"/>
                  <a:lumOff val="15000"/>
                </a:schemeClr>
              </a:solidFill>
              <a:cs typeface="Arial"/>
            </a:endParaRPr>
          </a:p>
          <a:p>
            <a:pPr marL="342900" indent="-342900">
              <a:buFont typeface="Arial"/>
              <a:buChar char="•"/>
            </a:pPr>
            <a:endParaRPr lang="en-US" sz="2000" b="1">
              <a:solidFill>
                <a:schemeClr val="tx1">
                  <a:lumMod val="85000"/>
                  <a:lumOff val="15000"/>
                </a:schemeClr>
              </a:solidFill>
              <a:cs typeface="Arial"/>
            </a:endParaRPr>
          </a:p>
          <a:p>
            <a:pPr marL="342900" indent="-342900">
              <a:buFont typeface="Arial"/>
              <a:buChar char="•"/>
            </a:pPr>
            <a:endParaRPr lang="en-US" sz="2000" b="1">
              <a:solidFill>
                <a:schemeClr val="tx1">
                  <a:lumMod val="85000"/>
                  <a:lumOff val="15000"/>
                </a:schemeClr>
              </a:solidFill>
              <a:cs typeface="Arial"/>
            </a:endParaRPr>
          </a:p>
          <a:p>
            <a:pPr marL="342900" indent="-342900">
              <a:buFont typeface="Arial"/>
              <a:buChar char="•"/>
            </a:pPr>
            <a:endParaRPr lang="en-US" sz="2000" b="1">
              <a:solidFill>
                <a:schemeClr val="tx1">
                  <a:lumMod val="85000"/>
                  <a:lumOff val="15000"/>
                </a:schemeClr>
              </a:solidFill>
              <a:cs typeface="Arial"/>
            </a:endParaRPr>
          </a:p>
          <a:p>
            <a:pPr marL="342900" indent="-342900">
              <a:buFont typeface="Arial"/>
              <a:buChar char="•"/>
            </a:pPr>
            <a:endParaRPr lang="en-US" sz="2000" b="1">
              <a:solidFill>
                <a:schemeClr val="tx1">
                  <a:lumMod val="85000"/>
                  <a:lumOff val="15000"/>
                </a:schemeClr>
              </a:solidFill>
              <a:cs typeface="Arial"/>
            </a:endParaRPr>
          </a:p>
          <a:p>
            <a:pPr marL="342900" indent="-342900">
              <a:buFont typeface="Arial"/>
              <a:buChar char="•"/>
            </a:pPr>
            <a:endParaRPr lang="en-US" sz="2000" b="1">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a:p>
            <a:pPr algn="ctr"/>
            <a:endParaRPr lang="en-US" sz="2000">
              <a:solidFill>
                <a:schemeClr val="tx1">
                  <a:lumMod val="85000"/>
                  <a:lumOff val="15000"/>
                </a:schemeClr>
              </a:solidFill>
              <a:cs typeface="Arial"/>
            </a:endParaRPr>
          </a:p>
        </p:txBody>
      </p:sp>
      <p:sp>
        <p:nvSpPr>
          <p:cNvPr id="12" name="Rectangle: Rounded Corners 11">
            <a:extLst>
              <a:ext uri="{FF2B5EF4-FFF2-40B4-BE49-F238E27FC236}">
                <a16:creationId xmlns:a16="http://schemas.microsoft.com/office/drawing/2014/main" id="{8ABFD7D0-8745-4398-0DF0-83C51E12B4C4}"/>
              </a:ext>
            </a:extLst>
          </p:cNvPr>
          <p:cNvSpPr/>
          <p:nvPr/>
        </p:nvSpPr>
        <p:spPr>
          <a:xfrm>
            <a:off x="253005" y="3190745"/>
            <a:ext cx="4110264" cy="1480074"/>
          </a:xfrm>
          <a:prstGeom prst="roundRect">
            <a:avLst/>
          </a:prstGeom>
          <a:solidFill>
            <a:schemeClr val="accent6">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tx1">
                    <a:lumMod val="85000"/>
                    <a:lumOff val="15000"/>
                  </a:schemeClr>
                </a:solidFill>
                <a:latin typeface="Calibri"/>
              </a:rPr>
              <a:t>Evaluation model designed to build over time, augmenting existing classroom practices</a:t>
            </a:r>
            <a:endParaRPr lang="en-US">
              <a:solidFill>
                <a:schemeClr val="tx1">
                  <a:lumMod val="85000"/>
                  <a:lumOff val="15000"/>
                </a:schemeClr>
              </a:solidFill>
            </a:endParaRPr>
          </a:p>
        </p:txBody>
      </p:sp>
      <p:sp>
        <p:nvSpPr>
          <p:cNvPr id="13" name="Rectangle: Rounded Corners 12">
            <a:extLst>
              <a:ext uri="{FF2B5EF4-FFF2-40B4-BE49-F238E27FC236}">
                <a16:creationId xmlns:a16="http://schemas.microsoft.com/office/drawing/2014/main" id="{05A777D1-D3B4-B750-978B-FEEF0F668B74}"/>
              </a:ext>
            </a:extLst>
          </p:cNvPr>
          <p:cNvSpPr/>
          <p:nvPr/>
        </p:nvSpPr>
        <p:spPr>
          <a:xfrm>
            <a:off x="3783604" y="4943344"/>
            <a:ext cx="3589564" cy="1289574"/>
          </a:xfrm>
          <a:prstGeom prst="roundRect">
            <a:avLst/>
          </a:prstGeom>
          <a:solidFill>
            <a:schemeClr val="accent6">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tx1">
                    <a:lumMod val="85000"/>
                    <a:lumOff val="15000"/>
                  </a:schemeClr>
                </a:solidFill>
                <a:latin typeface="Calibri"/>
              </a:rPr>
              <a:t> Focus on alignment of learning impact with intended learning outcomes rather than ‘numbers of users’ </a:t>
            </a:r>
            <a:endParaRPr lang="en-US">
              <a:solidFill>
                <a:schemeClr val="tx1">
                  <a:lumMod val="85000"/>
                  <a:lumOff val="15000"/>
                </a:schemeClr>
              </a:solidFill>
            </a:endParaRPr>
          </a:p>
        </p:txBody>
      </p:sp>
      <p:sp>
        <p:nvSpPr>
          <p:cNvPr id="22" name="Rectangle: Rounded Corners 21">
            <a:extLst>
              <a:ext uri="{FF2B5EF4-FFF2-40B4-BE49-F238E27FC236}">
                <a16:creationId xmlns:a16="http://schemas.microsoft.com/office/drawing/2014/main" id="{5A4CD3BC-9E13-22DB-02CB-CA3C7731F5E2}"/>
              </a:ext>
            </a:extLst>
          </p:cNvPr>
          <p:cNvSpPr/>
          <p:nvPr/>
        </p:nvSpPr>
        <p:spPr>
          <a:xfrm>
            <a:off x="7377704" y="3012944"/>
            <a:ext cx="3843564" cy="1480074"/>
          </a:xfrm>
          <a:prstGeom prst="roundRect">
            <a:avLst/>
          </a:prstGeom>
          <a:solidFill>
            <a:schemeClr val="accent6">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tx1">
                    <a:lumMod val="85000"/>
                    <a:lumOff val="15000"/>
                  </a:schemeClr>
                </a:solidFill>
                <a:latin typeface="Calibri"/>
                <a:ea typeface="Calibri"/>
                <a:cs typeface="Calibri"/>
              </a:rPr>
              <a:t>Evaluation of implementations to show that the tool fostered supportive learning tasks, and supported desired changes in student writing</a:t>
            </a:r>
            <a:endParaRPr lang="en-US">
              <a:solidFill>
                <a:schemeClr val="tx1">
                  <a:lumMod val="85000"/>
                  <a:lumOff val="15000"/>
                </a:schemeClr>
              </a:solidFill>
            </a:endParaRPr>
          </a:p>
        </p:txBody>
      </p:sp>
    </p:spTree>
    <p:extLst>
      <p:ext uri="{BB962C8B-B14F-4D97-AF65-F5344CB8AC3E}">
        <p14:creationId xmlns:p14="http://schemas.microsoft.com/office/powerpoint/2010/main" val="3825100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meline&#10;&#10;Description automatically generated">
            <a:extLst>
              <a:ext uri="{FF2B5EF4-FFF2-40B4-BE49-F238E27FC236}">
                <a16:creationId xmlns:a16="http://schemas.microsoft.com/office/drawing/2014/main" id="{25586870-8FC5-4820-9CF7-0F546F0FA57A}"/>
              </a:ext>
            </a:extLst>
          </p:cNvPr>
          <p:cNvPicPr/>
          <p:nvPr/>
        </p:nvPicPr>
        <p:blipFill>
          <a:blip r:embed="rId2">
            <a:extLst>
              <a:ext uri="{28A0092B-C50C-407E-A947-70E740481C1C}">
                <a14:useLocalDpi xmlns:a14="http://schemas.microsoft.com/office/drawing/2010/main" val="0"/>
              </a:ext>
            </a:extLst>
          </a:blip>
          <a:stretch>
            <a:fillRect/>
          </a:stretch>
        </p:blipFill>
        <p:spPr>
          <a:xfrm>
            <a:off x="1733266" y="368490"/>
            <a:ext cx="8074651" cy="6489510"/>
          </a:xfrm>
          <a:prstGeom prst="rect">
            <a:avLst/>
          </a:prstGeom>
        </p:spPr>
      </p:pic>
    </p:spTree>
    <p:extLst>
      <p:ext uri="{BB962C8B-B14F-4D97-AF65-F5344CB8AC3E}">
        <p14:creationId xmlns:p14="http://schemas.microsoft.com/office/powerpoint/2010/main" val="626958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A1A8-BC37-4592-AD43-C2E0375C626A}"/>
              </a:ext>
            </a:extLst>
          </p:cNvPr>
          <p:cNvSpPr>
            <a:spLocks noGrp="1"/>
          </p:cNvSpPr>
          <p:nvPr>
            <p:ph type="ctrTitle"/>
          </p:nvPr>
        </p:nvSpPr>
        <p:spPr/>
        <p:txBody>
          <a:bodyPr>
            <a:normAutofit fontScale="90000"/>
          </a:bodyPr>
          <a:lstStyle/>
          <a:p>
            <a:r>
              <a:rPr lang="en-AU" b="1">
                <a:solidFill>
                  <a:schemeClr val="bg1"/>
                </a:solidFill>
              </a:rPr>
              <a:t>AI [research] ethics: What are we talking and doing about?</a:t>
            </a:r>
            <a:endParaRPr lang="en-AU">
              <a:solidFill>
                <a:schemeClr val="bg1"/>
              </a:solidFill>
            </a:endParaRPr>
          </a:p>
        </p:txBody>
      </p:sp>
      <p:sp>
        <p:nvSpPr>
          <p:cNvPr id="3" name="Subtitle 2">
            <a:extLst>
              <a:ext uri="{FF2B5EF4-FFF2-40B4-BE49-F238E27FC236}">
                <a16:creationId xmlns:a16="http://schemas.microsoft.com/office/drawing/2014/main" id="{1C27F331-E7EA-48E2-A091-47F99D8D81C9}"/>
              </a:ext>
            </a:extLst>
          </p:cNvPr>
          <p:cNvSpPr>
            <a:spLocks noGrp="1"/>
          </p:cNvSpPr>
          <p:nvPr>
            <p:ph type="subTitle" idx="1"/>
          </p:nvPr>
        </p:nvSpPr>
        <p:spPr/>
        <p:txBody>
          <a:bodyPr/>
          <a:lstStyle/>
          <a:p>
            <a:r>
              <a:rPr lang="en-AU">
                <a:solidFill>
                  <a:schemeClr val="bg1"/>
                </a:solidFill>
              </a:rPr>
              <a:t>Simon Knight, Linda </a:t>
            </a:r>
            <a:r>
              <a:rPr lang="en-AU" err="1">
                <a:solidFill>
                  <a:schemeClr val="bg1"/>
                </a:solidFill>
              </a:rPr>
              <a:t>Przhedetsky</a:t>
            </a:r>
            <a:r>
              <a:rPr lang="en-AU">
                <a:solidFill>
                  <a:schemeClr val="bg1"/>
                </a:solidFill>
              </a:rPr>
              <a:t>, </a:t>
            </a:r>
            <a:r>
              <a:rPr lang="en-AU" err="1">
                <a:solidFill>
                  <a:schemeClr val="bg1"/>
                </a:solidFill>
              </a:rPr>
              <a:t>Antonette</a:t>
            </a:r>
            <a:r>
              <a:rPr lang="en-AU">
                <a:solidFill>
                  <a:schemeClr val="bg1"/>
                </a:solidFill>
              </a:rPr>
              <a:t> </a:t>
            </a:r>
            <a:r>
              <a:rPr lang="en-AU" err="1">
                <a:solidFill>
                  <a:schemeClr val="bg1"/>
                </a:solidFill>
              </a:rPr>
              <a:t>Shibani</a:t>
            </a:r>
            <a:r>
              <a:rPr lang="en-AU">
                <a:solidFill>
                  <a:schemeClr val="bg1"/>
                </a:solidFill>
              </a:rPr>
              <a:t>, Nicole Vincent</a:t>
            </a:r>
            <a:endParaRPr lang="en-AU" baseline="30000">
              <a:solidFill>
                <a:schemeClr val="bg1"/>
              </a:solidFill>
            </a:endParaRPr>
          </a:p>
          <a:p>
            <a:endParaRPr lang="en-AU" baseline="30000">
              <a:solidFill>
                <a:schemeClr val="bg1"/>
              </a:solidFill>
            </a:endParaRPr>
          </a:p>
          <a:p>
            <a:r>
              <a:rPr lang="en-AU" baseline="30000">
                <a:solidFill>
                  <a:schemeClr val="bg1"/>
                </a:solidFill>
              </a:rPr>
              <a:t>(manuscript in preparation)</a:t>
            </a:r>
            <a:endParaRPr lang="en-AU">
              <a:solidFill>
                <a:schemeClr val="bg1"/>
              </a:solidFill>
            </a:endParaRPr>
          </a:p>
        </p:txBody>
      </p:sp>
    </p:spTree>
    <p:extLst>
      <p:ext uri="{BB962C8B-B14F-4D97-AF65-F5344CB8AC3E}">
        <p14:creationId xmlns:p14="http://schemas.microsoft.com/office/powerpoint/2010/main" val="222634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D7DD9-7130-4EE0-94B1-E27F6E4EFA3C}"/>
              </a:ext>
            </a:extLst>
          </p:cNvPr>
          <p:cNvSpPr>
            <a:spLocks noGrp="1"/>
          </p:cNvSpPr>
          <p:nvPr>
            <p:ph type="subTitle" idx="1"/>
          </p:nvPr>
        </p:nvSpPr>
        <p:spPr>
          <a:xfrm>
            <a:off x="4451411" y="1419367"/>
            <a:ext cx="5743466" cy="3043451"/>
          </a:xfrm>
        </p:spPr>
        <p:txBody>
          <a:bodyPr/>
          <a:lstStyle/>
          <a:p>
            <a:r>
              <a:rPr lang="en-AU" sz="2800" dirty="0"/>
              <a:t>HREC applications </a:t>
            </a:r>
            <a:r>
              <a:rPr lang="en-AU" sz="2800" i="1" dirty="0"/>
              <a:t>inscribe </a:t>
            </a:r>
            <a:r>
              <a:rPr lang="en-AU" sz="2800" dirty="0"/>
              <a:t>ethical concerns and assumptions. </a:t>
            </a:r>
          </a:p>
          <a:p>
            <a:endParaRPr lang="en-AU" sz="2800" dirty="0"/>
          </a:p>
          <a:p>
            <a:endParaRPr lang="en-AU" sz="2800" dirty="0"/>
          </a:p>
          <a:p>
            <a:r>
              <a:rPr lang="en-AU" sz="2800" dirty="0"/>
              <a:t>They are a </a:t>
            </a:r>
            <a:r>
              <a:rPr lang="en-AU" sz="2800" i="1" dirty="0"/>
              <a:t>material lens, </a:t>
            </a:r>
            <a:r>
              <a:rPr lang="en-AU" sz="2800" dirty="0"/>
              <a:t>providing a view onto the </a:t>
            </a:r>
            <a:r>
              <a:rPr lang="en-AU" sz="2800" i="1" dirty="0"/>
              <a:t>material resources </a:t>
            </a:r>
            <a:r>
              <a:rPr lang="en-AU" sz="2800" dirty="0"/>
              <a:t>that are drawn on in ethical practice.</a:t>
            </a:r>
          </a:p>
        </p:txBody>
      </p:sp>
    </p:spTree>
    <p:extLst>
      <p:ext uri="{BB962C8B-B14F-4D97-AF65-F5344CB8AC3E}">
        <p14:creationId xmlns:p14="http://schemas.microsoft.com/office/powerpoint/2010/main" val="631052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F0BE14-8530-4440-B7C7-9B070671FA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359" y="0"/>
            <a:ext cx="7130062" cy="6875092"/>
          </a:xfrm>
        </p:spPr>
      </p:pic>
      <p:sp>
        <p:nvSpPr>
          <p:cNvPr id="4" name="Content Placeholder 2">
            <a:extLst>
              <a:ext uri="{FF2B5EF4-FFF2-40B4-BE49-F238E27FC236}">
                <a16:creationId xmlns:a16="http://schemas.microsoft.com/office/drawing/2014/main" id="{E3B13B61-BAC6-4662-9AFB-8458EA21B2C0}"/>
              </a:ext>
            </a:extLst>
          </p:cNvPr>
          <p:cNvSpPr txBox="1">
            <a:spLocks/>
          </p:cNvSpPr>
          <p:nvPr/>
        </p:nvSpPr>
        <p:spPr>
          <a:xfrm>
            <a:off x="8470900" y="965200"/>
            <a:ext cx="3156656" cy="5211765"/>
          </a:xfrm>
          <a:prstGeom prst="rect">
            <a:avLst/>
          </a:prstGeom>
        </p:spPr>
        <p:txBody>
          <a:bodyPr vert="horz" lIns="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dirty="0"/>
              <a:t>Additional applications (n = 4) have been identified since.</a:t>
            </a:r>
          </a:p>
          <a:p>
            <a:endParaRPr lang="en-AU" sz="2400" dirty="0"/>
          </a:p>
          <a:p>
            <a:endParaRPr lang="en-AU" sz="2400" dirty="0"/>
          </a:p>
        </p:txBody>
      </p:sp>
    </p:spTree>
    <p:extLst>
      <p:ext uri="{BB962C8B-B14F-4D97-AF65-F5344CB8AC3E}">
        <p14:creationId xmlns:p14="http://schemas.microsoft.com/office/powerpoint/2010/main" val="383375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540970" y="6351228"/>
            <a:ext cx="391781" cy="365125"/>
          </a:xfrm>
        </p:spPr>
        <p:txBody>
          <a:bodyPr/>
          <a:lstStyle/>
          <a:p>
            <a:pPr lvl="0"/>
            <a:fld id="{00000000-1234-1234-1234-123412341234}" type="slidenum">
              <a:rPr lang="en" smtClean="0"/>
              <a:pPr lvl="0"/>
              <a:t>2</a:t>
            </a:fld>
            <a:endParaRPr lang="en" dirty="0"/>
          </a:p>
        </p:txBody>
      </p:sp>
      <p:pic>
        <p:nvPicPr>
          <p:cNvPr id="8" name="Picture 7"/>
          <p:cNvPicPr>
            <a:picLocks noChangeAspect="1"/>
          </p:cNvPicPr>
          <p:nvPr/>
        </p:nvPicPr>
        <p:blipFill>
          <a:blip r:embed="rId3"/>
          <a:stretch>
            <a:fillRect/>
          </a:stretch>
        </p:blipFill>
        <p:spPr>
          <a:xfrm>
            <a:off x="0" y="0"/>
            <a:ext cx="12192000" cy="2796540"/>
          </a:xfrm>
          <a:prstGeom prst="rect">
            <a:avLst/>
          </a:prstGeom>
        </p:spPr>
      </p:pic>
      <p:sp>
        <p:nvSpPr>
          <p:cNvPr id="9" name="Rectangle 8">
            <a:extLst>
              <a:ext uri="{FF2B5EF4-FFF2-40B4-BE49-F238E27FC236}">
                <a16:creationId xmlns:a16="http://schemas.microsoft.com/office/drawing/2014/main" id="{3A97526C-EC29-4A11-9388-8BA0F0B2AB66}"/>
              </a:ext>
            </a:extLst>
          </p:cNvPr>
          <p:cNvSpPr/>
          <p:nvPr/>
        </p:nvSpPr>
        <p:spPr>
          <a:xfrm>
            <a:off x="1257300" y="3136900"/>
            <a:ext cx="8915400" cy="2862322"/>
          </a:xfrm>
          <a:prstGeom prst="rect">
            <a:avLst/>
          </a:prstGeom>
        </p:spPr>
        <p:txBody>
          <a:bodyPr wrap="square">
            <a:spAutoFit/>
          </a:bodyPr>
          <a:lstStyle/>
          <a:p>
            <a:r>
              <a:rPr lang="en-AU" sz="3000" i="1" dirty="0">
                <a:solidFill>
                  <a:schemeClr val="bg1"/>
                </a:solidFill>
              </a:rPr>
              <a:t>What should entry requirements to </a:t>
            </a:r>
            <a:r>
              <a:rPr lang="en-AU" sz="3000" i="1" dirty="0" err="1">
                <a:solidFill>
                  <a:schemeClr val="bg1"/>
                </a:solidFill>
              </a:rPr>
              <a:t>uni</a:t>
            </a:r>
            <a:r>
              <a:rPr lang="en-AU" sz="3000" i="1" dirty="0">
                <a:solidFill>
                  <a:schemeClr val="bg1"/>
                </a:solidFill>
              </a:rPr>
              <a:t> be?</a:t>
            </a:r>
          </a:p>
          <a:p>
            <a:endParaRPr lang="en-AU" sz="3000" i="1" dirty="0">
              <a:solidFill>
                <a:schemeClr val="bg1"/>
              </a:solidFill>
            </a:endParaRPr>
          </a:p>
          <a:p>
            <a:r>
              <a:rPr lang="en-AU" sz="3000" i="1" dirty="0">
                <a:solidFill>
                  <a:schemeClr val="bg1"/>
                </a:solidFill>
              </a:rPr>
              <a:t>Vs</a:t>
            </a:r>
          </a:p>
          <a:p>
            <a:endParaRPr lang="en-AU" sz="3000" i="1" dirty="0">
              <a:solidFill>
                <a:schemeClr val="bg1"/>
              </a:solidFill>
            </a:endParaRPr>
          </a:p>
          <a:p>
            <a:r>
              <a:rPr lang="en-AU" sz="3000" i="1" dirty="0">
                <a:solidFill>
                  <a:schemeClr val="bg1"/>
                </a:solidFill>
              </a:rPr>
              <a:t>How much should we devote to students who aren’t </a:t>
            </a:r>
            <a:r>
              <a:rPr lang="en-AU" sz="3000" i="1" dirty="0" err="1">
                <a:solidFill>
                  <a:schemeClr val="bg1"/>
                </a:solidFill>
              </a:rPr>
              <a:t>suceeding</a:t>
            </a:r>
            <a:r>
              <a:rPr lang="en-AU" sz="3000" i="1" dirty="0">
                <a:solidFill>
                  <a:schemeClr val="bg1"/>
                </a:solidFill>
              </a:rPr>
              <a:t>?</a:t>
            </a:r>
          </a:p>
        </p:txBody>
      </p:sp>
    </p:spTree>
    <p:extLst>
      <p:ext uri="{BB962C8B-B14F-4D97-AF65-F5344CB8AC3E}">
        <p14:creationId xmlns:p14="http://schemas.microsoft.com/office/powerpoint/2010/main" val="1601013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64F2B-671A-48ED-8552-EBB49A8A031D}"/>
              </a:ext>
            </a:extLst>
          </p:cNvPr>
          <p:cNvSpPr>
            <a:spLocks noGrp="1"/>
          </p:cNvSpPr>
          <p:nvPr>
            <p:ph idx="1"/>
          </p:nvPr>
        </p:nvSpPr>
        <p:spPr>
          <a:xfrm>
            <a:off x="6687927" y="1524963"/>
            <a:ext cx="5488487" cy="5356567"/>
          </a:xfrm>
        </p:spPr>
        <p:txBody>
          <a:bodyPr>
            <a:noAutofit/>
          </a:bodyPr>
          <a:lstStyle/>
          <a:p>
            <a:pPr marL="457200" indent="-457200">
              <a:buFont typeface="Arial" panose="020B0604020202020204" pitchFamily="34" charset="0"/>
              <a:buChar char="•"/>
            </a:pPr>
            <a:r>
              <a:rPr lang="en-AU" sz="2400" dirty="0">
                <a:solidFill>
                  <a:schemeClr val="accent1"/>
                </a:solidFill>
              </a:rPr>
              <a:t>Literature</a:t>
            </a:r>
          </a:p>
          <a:p>
            <a:pPr marL="457200" indent="-457200">
              <a:buFont typeface="Arial" panose="020B0604020202020204" pitchFamily="34" charset="0"/>
              <a:buChar char="•"/>
            </a:pPr>
            <a:r>
              <a:rPr lang="en-AU" sz="2400" dirty="0">
                <a:solidFill>
                  <a:schemeClr val="accent1"/>
                </a:solidFill>
              </a:rPr>
              <a:t>APPs</a:t>
            </a:r>
          </a:p>
          <a:p>
            <a:pPr marL="457200" indent="-457200">
              <a:buFont typeface="Arial" panose="020B0604020202020204" pitchFamily="34" charset="0"/>
              <a:buChar char="•"/>
            </a:pPr>
            <a:r>
              <a:rPr lang="en-AU" sz="2400" dirty="0">
                <a:solidFill>
                  <a:schemeClr val="accent1"/>
                </a:solidFill>
              </a:rPr>
              <a:t>Bostrom, N. and E. </a:t>
            </a:r>
            <a:r>
              <a:rPr lang="en-AU" sz="2400" dirty="0" err="1">
                <a:solidFill>
                  <a:schemeClr val="accent1"/>
                </a:solidFill>
              </a:rPr>
              <a:t>Yudkowsky</a:t>
            </a:r>
            <a:r>
              <a:rPr lang="en-AU" sz="2400" dirty="0">
                <a:solidFill>
                  <a:schemeClr val="accent1"/>
                </a:solidFill>
              </a:rPr>
              <a:t>, The ethics of artificial intelligence. The Cambridge Handbook of Artificial Intelligence, 2014</a:t>
            </a:r>
          </a:p>
          <a:p>
            <a:pPr marL="457200" indent="-457200">
              <a:buFont typeface="Arial" panose="020B0604020202020204" pitchFamily="34" charset="0"/>
              <a:buChar char="•"/>
            </a:pPr>
            <a:r>
              <a:rPr lang="en-AU" sz="2400" dirty="0">
                <a:solidFill>
                  <a:schemeClr val="accent1"/>
                </a:solidFill>
              </a:rPr>
              <a:t>Elements of AI</a:t>
            </a:r>
          </a:p>
          <a:p>
            <a:pPr marL="457200" indent="-457200">
              <a:buFont typeface="Arial" panose="020B0604020202020204" pitchFamily="34" charset="0"/>
              <a:buChar char="•"/>
            </a:pPr>
            <a:r>
              <a:rPr lang="en-AU" sz="2400" dirty="0">
                <a:solidFill>
                  <a:schemeClr val="accent1"/>
                </a:solidFill>
              </a:rPr>
              <a:t>AI Ethics Framework</a:t>
            </a:r>
          </a:p>
          <a:p>
            <a:pPr marL="457200" indent="-457200">
              <a:buFont typeface="Arial" panose="020B0604020202020204" pitchFamily="34" charset="0"/>
              <a:buChar char="•"/>
            </a:pPr>
            <a:r>
              <a:rPr lang="en-AU" sz="2400" dirty="0">
                <a:solidFill>
                  <a:schemeClr val="accent1"/>
                </a:solidFill>
              </a:rPr>
              <a:t>The HREC materials themselves</a:t>
            </a:r>
          </a:p>
          <a:p>
            <a:pPr marL="457200" indent="-457200">
              <a:buFont typeface="Arial" panose="020B0604020202020204" pitchFamily="34" charset="0"/>
              <a:buChar char="•"/>
            </a:pPr>
            <a:r>
              <a:rPr lang="en-AU" sz="2400" dirty="0">
                <a:solidFill>
                  <a:schemeClr val="accent1"/>
                </a:solidFill>
              </a:rPr>
              <a:t>Privacy statements</a:t>
            </a:r>
          </a:p>
          <a:p>
            <a:pPr marL="457200" indent="-457200">
              <a:buFont typeface="Arial" panose="020B0604020202020204" pitchFamily="34" charset="0"/>
              <a:buChar char="•"/>
            </a:pPr>
            <a:r>
              <a:rPr lang="en-AU" sz="2400" dirty="0">
                <a:solidFill>
                  <a:schemeClr val="accent1"/>
                </a:solidFill>
              </a:rPr>
              <a:t>Internal guidance</a:t>
            </a:r>
          </a:p>
          <a:p>
            <a:pPr marL="457200" indent="-457200">
              <a:buFont typeface="Arial" panose="020B0604020202020204" pitchFamily="34" charset="0"/>
              <a:buChar char="•"/>
            </a:pPr>
            <a:r>
              <a:rPr lang="en-AU" sz="2400" dirty="0">
                <a:solidFill>
                  <a:schemeClr val="accent1"/>
                </a:solidFill>
              </a:rPr>
              <a:t>Legislation</a:t>
            </a:r>
          </a:p>
        </p:txBody>
      </p:sp>
      <p:pic>
        <p:nvPicPr>
          <p:cNvPr id="5" name="Graphic 4" descr="List">
            <a:extLst>
              <a:ext uri="{FF2B5EF4-FFF2-40B4-BE49-F238E27FC236}">
                <a16:creationId xmlns:a16="http://schemas.microsoft.com/office/drawing/2014/main" id="{E795A51A-E31C-49EC-B5DE-7896D8985B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839" y="2514600"/>
            <a:ext cx="914400" cy="914400"/>
          </a:xfrm>
          <a:prstGeom prst="rect">
            <a:avLst/>
          </a:prstGeom>
        </p:spPr>
      </p:pic>
      <p:pic>
        <p:nvPicPr>
          <p:cNvPr id="7" name="Graphic 6" descr="Document">
            <a:extLst>
              <a:ext uri="{FF2B5EF4-FFF2-40B4-BE49-F238E27FC236}">
                <a16:creationId xmlns:a16="http://schemas.microsoft.com/office/drawing/2014/main" id="{8AC0FA33-E6AB-4D34-8A9F-B0D4FC07AB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07145" y="1524963"/>
            <a:ext cx="914400" cy="914400"/>
          </a:xfrm>
          <a:prstGeom prst="rect">
            <a:avLst/>
          </a:prstGeom>
        </p:spPr>
      </p:pic>
      <p:pic>
        <p:nvPicPr>
          <p:cNvPr id="9" name="Graphic 8" descr="Radio microphone">
            <a:extLst>
              <a:ext uri="{FF2B5EF4-FFF2-40B4-BE49-F238E27FC236}">
                <a16:creationId xmlns:a16="http://schemas.microsoft.com/office/drawing/2014/main" id="{D12B3623-A9C9-47D2-9090-3BAEB80F13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5839" y="3765719"/>
            <a:ext cx="914400" cy="914400"/>
          </a:xfrm>
          <a:prstGeom prst="rect">
            <a:avLst/>
          </a:prstGeom>
        </p:spPr>
      </p:pic>
      <p:pic>
        <p:nvPicPr>
          <p:cNvPr id="10" name="Graphic 9" descr="Document">
            <a:extLst>
              <a:ext uri="{FF2B5EF4-FFF2-40B4-BE49-F238E27FC236}">
                <a16:creationId xmlns:a16="http://schemas.microsoft.com/office/drawing/2014/main" id="{C93B834E-82EC-47F8-B4B4-A7742BAE6D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4089" y="2724632"/>
            <a:ext cx="914400" cy="914400"/>
          </a:xfrm>
          <a:prstGeom prst="rect">
            <a:avLst/>
          </a:prstGeom>
        </p:spPr>
      </p:pic>
      <p:pic>
        <p:nvPicPr>
          <p:cNvPr id="11" name="Graphic 10" descr="Document">
            <a:extLst>
              <a:ext uri="{FF2B5EF4-FFF2-40B4-BE49-F238E27FC236}">
                <a16:creationId xmlns:a16="http://schemas.microsoft.com/office/drawing/2014/main" id="{0C0E7645-ABFA-4423-B15A-0B3329B267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0179" y="2267432"/>
            <a:ext cx="914400" cy="914400"/>
          </a:xfrm>
          <a:prstGeom prst="rect">
            <a:avLst/>
          </a:prstGeom>
        </p:spPr>
      </p:pic>
      <p:pic>
        <p:nvPicPr>
          <p:cNvPr id="12" name="Graphic 11" descr="Document">
            <a:extLst>
              <a:ext uri="{FF2B5EF4-FFF2-40B4-BE49-F238E27FC236}">
                <a16:creationId xmlns:a16="http://schemas.microsoft.com/office/drawing/2014/main" id="{AFB3B758-8D77-4905-82F0-5146F772A4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39285" y="3810962"/>
            <a:ext cx="914400" cy="914400"/>
          </a:xfrm>
          <a:prstGeom prst="rect">
            <a:avLst/>
          </a:prstGeom>
        </p:spPr>
      </p:pic>
      <p:pic>
        <p:nvPicPr>
          <p:cNvPr id="13" name="Graphic 12" descr="Document">
            <a:extLst>
              <a:ext uri="{FF2B5EF4-FFF2-40B4-BE49-F238E27FC236}">
                <a16:creationId xmlns:a16="http://schemas.microsoft.com/office/drawing/2014/main" id="{707DBA2D-5168-4277-9605-59FABAC1C4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77355" y="3267797"/>
            <a:ext cx="914400" cy="914400"/>
          </a:xfrm>
          <a:prstGeom prst="rect">
            <a:avLst/>
          </a:prstGeom>
        </p:spPr>
      </p:pic>
      <p:pic>
        <p:nvPicPr>
          <p:cNvPr id="14" name="Graphic 13" descr="Document">
            <a:extLst>
              <a:ext uri="{FF2B5EF4-FFF2-40B4-BE49-F238E27FC236}">
                <a16:creationId xmlns:a16="http://schemas.microsoft.com/office/drawing/2014/main" id="{CA015B17-BBED-4B87-9EC7-D658D570E7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2789" y="4505409"/>
            <a:ext cx="914400" cy="914400"/>
          </a:xfrm>
          <a:prstGeom prst="rect">
            <a:avLst/>
          </a:prstGeom>
        </p:spPr>
      </p:pic>
      <p:sp>
        <p:nvSpPr>
          <p:cNvPr id="15" name="TextBox 14">
            <a:extLst>
              <a:ext uri="{FF2B5EF4-FFF2-40B4-BE49-F238E27FC236}">
                <a16:creationId xmlns:a16="http://schemas.microsoft.com/office/drawing/2014/main" id="{2687B755-BA8A-43A9-9198-D3CBA0F4D07B}"/>
              </a:ext>
            </a:extLst>
          </p:cNvPr>
          <p:cNvSpPr txBox="1"/>
          <p:nvPr/>
        </p:nvSpPr>
        <p:spPr>
          <a:xfrm>
            <a:off x="1676400" y="3022600"/>
            <a:ext cx="997389" cy="1015663"/>
          </a:xfrm>
          <a:prstGeom prst="rect">
            <a:avLst/>
          </a:prstGeom>
          <a:noFill/>
        </p:spPr>
        <p:txBody>
          <a:bodyPr wrap="none" rtlCol="0">
            <a:spAutoFit/>
          </a:bodyPr>
          <a:lstStyle/>
          <a:p>
            <a:r>
              <a:rPr lang="en-AU" sz="6000" dirty="0"/>
              <a:t>x5</a:t>
            </a:r>
          </a:p>
        </p:txBody>
      </p:sp>
      <p:cxnSp>
        <p:nvCxnSpPr>
          <p:cNvPr id="17" name="Straight Arrow Connector 16">
            <a:extLst>
              <a:ext uri="{FF2B5EF4-FFF2-40B4-BE49-F238E27FC236}">
                <a16:creationId xmlns:a16="http://schemas.microsoft.com/office/drawing/2014/main" id="{85BB3B78-7823-4469-9458-A4A1AB0E96F4}"/>
              </a:ext>
            </a:extLst>
          </p:cNvPr>
          <p:cNvCxnSpPr/>
          <p:nvPr/>
        </p:nvCxnSpPr>
        <p:spPr>
          <a:xfrm flipV="1">
            <a:off x="2976059" y="1982163"/>
            <a:ext cx="1282700" cy="6604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8791B2B-CBB3-43E9-B2AD-130C0AEED593}"/>
              </a:ext>
            </a:extLst>
          </p:cNvPr>
          <p:cNvCxnSpPr>
            <a:cxnSpLocks/>
          </p:cNvCxnSpPr>
          <p:nvPr/>
        </p:nvCxnSpPr>
        <p:spPr>
          <a:xfrm flipV="1">
            <a:off x="3024769" y="2603500"/>
            <a:ext cx="1435100" cy="3556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183975D-6AAC-4647-B31C-208A70794028}"/>
              </a:ext>
            </a:extLst>
          </p:cNvPr>
          <p:cNvCxnSpPr>
            <a:cxnSpLocks/>
          </p:cNvCxnSpPr>
          <p:nvPr/>
        </p:nvCxnSpPr>
        <p:spPr>
          <a:xfrm flipV="1">
            <a:off x="3187700" y="3051345"/>
            <a:ext cx="1263650" cy="22525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A3D0C0F5-CEAC-474C-8A36-279BD9992DE6}"/>
              </a:ext>
            </a:extLst>
          </p:cNvPr>
          <p:cNvCxnSpPr>
            <a:cxnSpLocks/>
          </p:cNvCxnSpPr>
          <p:nvPr/>
        </p:nvCxnSpPr>
        <p:spPr>
          <a:xfrm>
            <a:off x="3219183" y="3530431"/>
            <a:ext cx="1140391" cy="13146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4CDE965-F60D-45FB-B338-3201722ECDBF}"/>
              </a:ext>
            </a:extLst>
          </p:cNvPr>
          <p:cNvCxnSpPr>
            <a:cxnSpLocks/>
          </p:cNvCxnSpPr>
          <p:nvPr/>
        </p:nvCxnSpPr>
        <p:spPr>
          <a:xfrm>
            <a:off x="3035300" y="4397628"/>
            <a:ext cx="1100719" cy="56498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D208981-8AD7-4636-AAA0-AE12E7FAC268}"/>
              </a:ext>
            </a:extLst>
          </p:cNvPr>
          <p:cNvCxnSpPr>
            <a:cxnSpLocks/>
          </p:cNvCxnSpPr>
          <p:nvPr/>
        </p:nvCxnSpPr>
        <p:spPr>
          <a:xfrm>
            <a:off x="3206750" y="3806655"/>
            <a:ext cx="1244600" cy="48911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3561D387-B085-428E-9140-C3595FF12DDE}"/>
              </a:ext>
            </a:extLst>
          </p:cNvPr>
          <p:cNvSpPr txBox="1"/>
          <p:nvPr/>
        </p:nvSpPr>
        <p:spPr>
          <a:xfrm>
            <a:off x="582788" y="817933"/>
            <a:ext cx="2574744" cy="1292662"/>
          </a:xfrm>
          <a:prstGeom prst="rect">
            <a:avLst/>
          </a:prstGeom>
          <a:noFill/>
        </p:spPr>
        <p:txBody>
          <a:bodyPr wrap="none" rtlCol="0">
            <a:spAutoFit/>
          </a:bodyPr>
          <a:lstStyle/>
          <a:p>
            <a:r>
              <a:rPr lang="en-AU" sz="2600" dirty="0"/>
              <a:t>Interviews</a:t>
            </a:r>
          </a:p>
          <a:p>
            <a:r>
              <a:rPr lang="en-AU" sz="2600" dirty="0"/>
              <a:t>+</a:t>
            </a:r>
          </a:p>
          <a:p>
            <a:r>
              <a:rPr lang="en-AU" sz="2600" dirty="0"/>
              <a:t>HREC materials</a:t>
            </a:r>
          </a:p>
        </p:txBody>
      </p:sp>
      <p:sp>
        <p:nvSpPr>
          <p:cNvPr id="31" name="TextBox 30">
            <a:extLst>
              <a:ext uri="{FF2B5EF4-FFF2-40B4-BE49-F238E27FC236}">
                <a16:creationId xmlns:a16="http://schemas.microsoft.com/office/drawing/2014/main" id="{403EBCD3-2C79-4140-965E-2515C1921801}"/>
              </a:ext>
            </a:extLst>
          </p:cNvPr>
          <p:cNvSpPr txBox="1"/>
          <p:nvPr/>
        </p:nvSpPr>
        <p:spPr>
          <a:xfrm>
            <a:off x="4295045" y="615834"/>
            <a:ext cx="2386887" cy="892552"/>
          </a:xfrm>
          <a:prstGeom prst="rect">
            <a:avLst/>
          </a:prstGeom>
          <a:noFill/>
        </p:spPr>
        <p:txBody>
          <a:bodyPr wrap="square" rtlCol="0">
            <a:spAutoFit/>
          </a:bodyPr>
          <a:lstStyle/>
          <a:p>
            <a:r>
              <a:rPr lang="en-AU" sz="2600" dirty="0"/>
              <a:t>Resources drawn on</a:t>
            </a:r>
          </a:p>
        </p:txBody>
      </p:sp>
    </p:spTree>
    <p:extLst>
      <p:ext uri="{BB962C8B-B14F-4D97-AF65-F5344CB8AC3E}">
        <p14:creationId xmlns:p14="http://schemas.microsoft.com/office/powerpoint/2010/main" val="2575903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64F2B-671A-48ED-8552-EBB49A8A031D}"/>
              </a:ext>
            </a:extLst>
          </p:cNvPr>
          <p:cNvSpPr>
            <a:spLocks noGrp="1"/>
          </p:cNvSpPr>
          <p:nvPr>
            <p:ph idx="1"/>
          </p:nvPr>
        </p:nvSpPr>
        <p:spPr>
          <a:xfrm>
            <a:off x="6687927" y="1524963"/>
            <a:ext cx="5488487" cy="5356567"/>
          </a:xfrm>
        </p:spPr>
        <p:txBody>
          <a:bodyPr>
            <a:noAutofit/>
          </a:bodyPr>
          <a:lstStyle/>
          <a:p>
            <a:pPr marL="457200" indent="-457200">
              <a:buFont typeface="Arial" panose="020B0604020202020204" pitchFamily="34" charset="0"/>
              <a:buChar char="•"/>
            </a:pPr>
            <a:r>
              <a:rPr lang="en-AU" sz="2400" dirty="0">
                <a:solidFill>
                  <a:schemeClr val="accent1"/>
                </a:solidFill>
              </a:rPr>
              <a:t>Search so far indicates 1000s of articles (with UTS affiliation in any authorship position, broad search terms across whole document)</a:t>
            </a:r>
          </a:p>
          <a:p>
            <a:pPr marL="457200" indent="-457200">
              <a:buFont typeface="Arial" panose="020B0604020202020204" pitchFamily="34" charset="0"/>
              <a:buChar char="•"/>
            </a:pPr>
            <a:endParaRPr lang="en-AU" sz="2400" dirty="0">
              <a:solidFill>
                <a:schemeClr val="accent1"/>
              </a:solidFill>
            </a:endParaRPr>
          </a:p>
          <a:p>
            <a:pPr marL="457200" indent="-457200">
              <a:buFont typeface="Arial" panose="020B0604020202020204" pitchFamily="34" charset="0"/>
              <a:buChar char="•"/>
            </a:pPr>
            <a:r>
              <a:rPr lang="en-AU" sz="2400" dirty="0">
                <a:solidFill>
                  <a:schemeClr val="accent1"/>
                </a:solidFill>
              </a:rPr>
              <a:t>Captures further inscribed ethics.</a:t>
            </a:r>
          </a:p>
          <a:p>
            <a:pPr marL="457200" indent="-457200">
              <a:buFont typeface="Arial" panose="020B0604020202020204" pitchFamily="34" charset="0"/>
              <a:buChar char="•"/>
            </a:pPr>
            <a:r>
              <a:rPr lang="en-AU" sz="2400" dirty="0">
                <a:solidFill>
                  <a:schemeClr val="accent1"/>
                </a:solidFill>
              </a:rPr>
              <a:t>And non-HREC research with impact on humans</a:t>
            </a:r>
          </a:p>
        </p:txBody>
      </p:sp>
      <p:sp>
        <p:nvSpPr>
          <p:cNvPr id="30" name="TextBox 29">
            <a:extLst>
              <a:ext uri="{FF2B5EF4-FFF2-40B4-BE49-F238E27FC236}">
                <a16:creationId xmlns:a16="http://schemas.microsoft.com/office/drawing/2014/main" id="{3561D387-B085-428E-9140-C3595FF12DDE}"/>
              </a:ext>
            </a:extLst>
          </p:cNvPr>
          <p:cNvSpPr txBox="1"/>
          <p:nvPr/>
        </p:nvSpPr>
        <p:spPr>
          <a:xfrm>
            <a:off x="582789" y="817933"/>
            <a:ext cx="4586111" cy="1696667"/>
          </a:xfrm>
          <a:prstGeom prst="rect">
            <a:avLst/>
          </a:prstGeom>
          <a:noFill/>
        </p:spPr>
        <p:txBody>
          <a:bodyPr wrap="square" rtlCol="0">
            <a:spAutoFit/>
          </a:bodyPr>
          <a:lstStyle/>
          <a:p>
            <a:r>
              <a:rPr lang="en-AU" sz="2600" dirty="0"/>
              <a:t>Next phase</a:t>
            </a:r>
          </a:p>
          <a:p>
            <a:endParaRPr lang="en-AU" sz="2600" dirty="0"/>
          </a:p>
          <a:p>
            <a:r>
              <a:rPr lang="en-AU" sz="2600" dirty="0"/>
              <a:t>UTS Publication search for ‘AI’ themes and ethics</a:t>
            </a:r>
          </a:p>
        </p:txBody>
      </p:sp>
      <p:pic>
        <p:nvPicPr>
          <p:cNvPr id="4" name="Graphic 3" descr="Newspaper">
            <a:extLst>
              <a:ext uri="{FF2B5EF4-FFF2-40B4-BE49-F238E27FC236}">
                <a16:creationId xmlns:a16="http://schemas.microsoft.com/office/drawing/2014/main" id="{A67BB489-9DD9-4AAD-88DB-3EDDBE0239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5938" y="3912635"/>
            <a:ext cx="1570461" cy="1570461"/>
          </a:xfrm>
          <a:prstGeom prst="rect">
            <a:avLst/>
          </a:prstGeom>
        </p:spPr>
      </p:pic>
      <p:pic>
        <p:nvPicPr>
          <p:cNvPr id="23" name="Graphic 22" descr="Newspaper">
            <a:extLst>
              <a:ext uri="{FF2B5EF4-FFF2-40B4-BE49-F238E27FC236}">
                <a16:creationId xmlns:a16="http://schemas.microsoft.com/office/drawing/2014/main" id="{559FD755-6CF6-4097-97C5-2339BAD991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8038" y="2835645"/>
            <a:ext cx="1570461" cy="1570461"/>
          </a:xfrm>
          <a:prstGeom prst="rect">
            <a:avLst/>
          </a:prstGeom>
        </p:spPr>
      </p:pic>
      <p:pic>
        <p:nvPicPr>
          <p:cNvPr id="24" name="Graphic 23" descr="Newspaper">
            <a:extLst>
              <a:ext uri="{FF2B5EF4-FFF2-40B4-BE49-F238E27FC236}">
                <a16:creationId xmlns:a16="http://schemas.microsoft.com/office/drawing/2014/main" id="{469E08BB-1F4B-490A-BB72-8C0A4C04B5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8522" y="2605215"/>
            <a:ext cx="1570461" cy="1570461"/>
          </a:xfrm>
          <a:prstGeom prst="rect">
            <a:avLst/>
          </a:prstGeom>
        </p:spPr>
      </p:pic>
    </p:spTree>
    <p:extLst>
      <p:ext uri="{BB962C8B-B14F-4D97-AF65-F5344CB8AC3E}">
        <p14:creationId xmlns:p14="http://schemas.microsoft.com/office/powerpoint/2010/main" val="3735159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64F2B-671A-48ED-8552-EBB49A8A031D}"/>
              </a:ext>
            </a:extLst>
          </p:cNvPr>
          <p:cNvSpPr>
            <a:spLocks noGrp="1"/>
          </p:cNvSpPr>
          <p:nvPr>
            <p:ph idx="1"/>
          </p:nvPr>
        </p:nvSpPr>
        <p:spPr>
          <a:xfrm>
            <a:off x="575839" y="820399"/>
            <a:ext cx="11051717" cy="1021102"/>
          </a:xfrm>
        </p:spPr>
        <p:txBody>
          <a:bodyPr>
            <a:noAutofit/>
          </a:bodyPr>
          <a:lstStyle/>
          <a:p>
            <a:r>
              <a:rPr lang="en-AU" sz="2800" b="1" dirty="0"/>
              <a:t>Headlines so far</a:t>
            </a:r>
          </a:p>
        </p:txBody>
      </p:sp>
      <p:sp>
        <p:nvSpPr>
          <p:cNvPr id="4" name="Content Placeholder 2">
            <a:extLst>
              <a:ext uri="{FF2B5EF4-FFF2-40B4-BE49-F238E27FC236}">
                <a16:creationId xmlns:a16="http://schemas.microsoft.com/office/drawing/2014/main" id="{38BBEA2E-8958-4817-98F9-9BC2E653AFAF}"/>
              </a:ext>
            </a:extLst>
          </p:cNvPr>
          <p:cNvSpPr txBox="1">
            <a:spLocks/>
          </p:cNvSpPr>
          <p:nvPr/>
        </p:nvSpPr>
        <p:spPr>
          <a:xfrm>
            <a:off x="575839" y="2082800"/>
            <a:ext cx="11204117" cy="4246565"/>
          </a:xfrm>
          <a:prstGeom prst="rect">
            <a:avLst/>
          </a:prstGeom>
        </p:spPr>
        <p:txBody>
          <a:bodyPr vert="horz" lIns="0" tIns="45720" rIns="91440" bIns="45720" rtlCol="0">
            <a:normAutofit/>
          </a:bodyPr>
          <a:lstStyle>
            <a:lvl1pPr marL="0" indent="0" algn="l" defTabSz="914377" rtl="0" eaLnBrk="1" latinLnBrk="0" hangingPunct="1">
              <a:lnSpc>
                <a:spcPct val="90000"/>
              </a:lnSpc>
              <a:spcBef>
                <a:spcPts val="1000"/>
              </a:spcBef>
              <a:buFont typeface="Arial" panose="020B0604020202020204" pitchFamily="34" charset="0"/>
              <a:buNone/>
              <a:defRPr sz="12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AU" sz="2600" dirty="0"/>
              <a:t>Despite the clear interest in AI ethics, and challenges such as secondary use of data, we found relatively few applications</a:t>
            </a:r>
          </a:p>
          <a:p>
            <a:pPr marL="457200" indent="-457200">
              <a:buFont typeface="Arial" panose="020B0604020202020204" pitchFamily="34" charset="0"/>
              <a:buChar char="•"/>
            </a:pPr>
            <a:r>
              <a:rPr lang="en-AU" sz="2600" dirty="0"/>
              <a:t>In the interviews and materials analysed, the specific ethical implications of technologies both with immediate impact and secondary or soft impacts, were not a key feature</a:t>
            </a:r>
          </a:p>
          <a:p>
            <a:pPr marL="914389" lvl="1" indent="-457200">
              <a:buFont typeface="Arial" panose="020B0604020202020204" pitchFamily="34" charset="0"/>
              <a:buChar char="•"/>
            </a:pPr>
            <a:r>
              <a:rPr lang="en-AU" sz="2400" dirty="0"/>
              <a:t>the interviews probed these</a:t>
            </a:r>
          </a:p>
          <a:p>
            <a:pPr marL="914389" lvl="1" indent="-457200">
              <a:buFont typeface="Arial" panose="020B0604020202020204" pitchFamily="34" charset="0"/>
              <a:buChar char="•"/>
            </a:pPr>
            <a:r>
              <a:rPr lang="en-AU" sz="2400" dirty="0"/>
              <a:t>The material was HREC material</a:t>
            </a:r>
          </a:p>
          <a:p>
            <a:pPr marL="457200" indent="-457200">
              <a:buFont typeface="Arial" panose="020B0604020202020204" pitchFamily="34" charset="0"/>
              <a:buChar char="•"/>
            </a:pPr>
            <a:r>
              <a:rPr lang="en-AU" sz="2600" dirty="0"/>
              <a:t>Tired trope:…Further research is needed into how researchers navigate, and learn to navigate AI ethics</a:t>
            </a:r>
          </a:p>
        </p:txBody>
      </p:sp>
    </p:spTree>
    <p:extLst>
      <p:ext uri="{BB962C8B-B14F-4D97-AF65-F5344CB8AC3E}">
        <p14:creationId xmlns:p14="http://schemas.microsoft.com/office/powerpoint/2010/main" val="193316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32F9B7-93EE-41F2-8A37-3BC567C7043C}"/>
              </a:ext>
            </a:extLst>
          </p:cNvPr>
          <p:cNvSpPr>
            <a:spLocks noGrp="1"/>
          </p:cNvSpPr>
          <p:nvPr>
            <p:ph type="title"/>
          </p:nvPr>
        </p:nvSpPr>
        <p:spPr/>
        <p:txBody>
          <a:bodyPr/>
          <a:lstStyle/>
          <a:p>
            <a:endParaRPr lang="en-AU"/>
          </a:p>
        </p:txBody>
      </p:sp>
      <p:sp>
        <p:nvSpPr>
          <p:cNvPr id="5" name="TextBox 4">
            <a:extLst>
              <a:ext uri="{FF2B5EF4-FFF2-40B4-BE49-F238E27FC236}">
                <a16:creationId xmlns:a16="http://schemas.microsoft.com/office/drawing/2014/main" id="{5857EC35-0090-4CBA-8580-1A53F79F39DC}"/>
              </a:ext>
            </a:extLst>
          </p:cNvPr>
          <p:cNvSpPr txBox="1"/>
          <p:nvPr/>
        </p:nvSpPr>
        <p:spPr>
          <a:xfrm>
            <a:off x="2070100" y="2159000"/>
            <a:ext cx="2348720" cy="861774"/>
          </a:xfrm>
          <a:prstGeom prst="rect">
            <a:avLst/>
          </a:prstGeom>
          <a:noFill/>
        </p:spPr>
        <p:txBody>
          <a:bodyPr wrap="none" rtlCol="0">
            <a:spAutoFit/>
          </a:bodyPr>
          <a:lstStyle/>
          <a:p>
            <a:r>
              <a:rPr lang="en-AU" sz="5000" dirty="0">
                <a:solidFill>
                  <a:schemeClr val="bg1"/>
                </a:solidFill>
              </a:rPr>
              <a:t>Thanks</a:t>
            </a:r>
            <a:r>
              <a:rPr lang="en-AU" dirty="0">
                <a:solidFill>
                  <a:schemeClr val="bg1"/>
                </a:solidFill>
              </a:rPr>
              <a:t>!</a:t>
            </a:r>
          </a:p>
        </p:txBody>
      </p:sp>
    </p:spTree>
    <p:extLst>
      <p:ext uri="{BB962C8B-B14F-4D97-AF65-F5344CB8AC3E}">
        <p14:creationId xmlns:p14="http://schemas.microsoft.com/office/powerpoint/2010/main" val="185550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0B338D-1105-41BC-A7E8-59718630D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497" y="287869"/>
            <a:ext cx="9144000" cy="6858000"/>
          </a:xfrm>
          <a:prstGeom prst="rect">
            <a:avLst/>
          </a:prstGeom>
        </p:spPr>
      </p:pic>
    </p:spTree>
    <p:extLst>
      <p:ext uri="{BB962C8B-B14F-4D97-AF65-F5344CB8AC3E}">
        <p14:creationId xmlns:p14="http://schemas.microsoft.com/office/powerpoint/2010/main" val="103960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F125745-2E34-40C6-9F6A-0D2C532F3025}"/>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0"/>
            <a:ext cx="8277225" cy="5356225"/>
          </a:xfrm>
        </p:spPr>
      </p:pic>
      <p:pic>
        <p:nvPicPr>
          <p:cNvPr id="4" name="Picture 3">
            <a:extLst>
              <a:ext uri="{FF2B5EF4-FFF2-40B4-BE49-F238E27FC236}">
                <a16:creationId xmlns:a16="http://schemas.microsoft.com/office/drawing/2014/main" id="{C181D6D2-FC40-4B84-BF58-10824E15EB3E}"/>
              </a:ext>
            </a:extLst>
          </p:cNvPr>
          <p:cNvPicPr>
            <a:picLocks noChangeAspect="1"/>
          </p:cNvPicPr>
          <p:nvPr/>
        </p:nvPicPr>
        <p:blipFill>
          <a:blip r:embed="rId4"/>
          <a:stretch>
            <a:fillRect/>
          </a:stretch>
        </p:blipFill>
        <p:spPr>
          <a:xfrm>
            <a:off x="6471821" y="3733804"/>
            <a:ext cx="5720179" cy="3133074"/>
          </a:xfrm>
          <a:prstGeom prst="rect">
            <a:avLst/>
          </a:prstGeom>
        </p:spPr>
      </p:pic>
      <p:sp>
        <p:nvSpPr>
          <p:cNvPr id="8" name="Content Placeholder 2">
            <a:extLst>
              <a:ext uri="{FF2B5EF4-FFF2-40B4-BE49-F238E27FC236}">
                <a16:creationId xmlns:a16="http://schemas.microsoft.com/office/drawing/2014/main" id="{87B360BC-61B7-4874-B68D-565982C2A198}"/>
              </a:ext>
            </a:extLst>
          </p:cNvPr>
          <p:cNvSpPr txBox="1">
            <a:spLocks/>
          </p:cNvSpPr>
          <p:nvPr/>
        </p:nvSpPr>
        <p:spPr>
          <a:xfrm>
            <a:off x="8277225" y="275208"/>
            <a:ext cx="3914775" cy="3458596"/>
          </a:xfrm>
          <a:prstGeom prst="rect">
            <a:avLst/>
          </a:prstGeom>
          <a:solidFill>
            <a:srgbClr val="F2F2F2">
              <a:alpha val="60000"/>
            </a:srgbClr>
          </a:solidFill>
        </p:spPr>
        <p:txBody>
          <a:bodyPr vert="horz" lIns="0" tIns="45720" rIns="91440" bIns="45720" rtlCol="0">
            <a:normAutofit/>
          </a:bodyPr>
          <a:lstStyle>
            <a:lvl1pPr marL="0" indent="0" algn="l" defTabSz="914377" rtl="0" eaLnBrk="1" latinLnBrk="0" hangingPunct="1">
              <a:lnSpc>
                <a:spcPct val="90000"/>
              </a:lnSpc>
              <a:spcBef>
                <a:spcPts val="1000"/>
              </a:spcBef>
              <a:buFont typeface="Arial" panose="020B0604020202020204" pitchFamily="34" charset="0"/>
              <a:buNone/>
              <a:defRPr sz="12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200" dirty="0"/>
              <a:t>   Principles proliferate</a:t>
            </a:r>
          </a:p>
          <a:p>
            <a:endParaRPr lang="en-AU" sz="2200" dirty="0"/>
          </a:p>
          <a:p>
            <a:r>
              <a:rPr lang="en-AU" sz="2200" dirty="0"/>
              <a:t>  Growing recognition of ethics</a:t>
            </a:r>
          </a:p>
          <a:p>
            <a:endParaRPr lang="en-AU" sz="2200" dirty="0"/>
          </a:p>
          <a:p>
            <a:endParaRPr lang="en-AU" sz="2200" dirty="0"/>
          </a:p>
          <a:p>
            <a:r>
              <a:rPr lang="en-AU" sz="2200" dirty="0"/>
              <a:t>  But, how do we navigate?</a:t>
            </a:r>
          </a:p>
          <a:p>
            <a:endParaRPr lang="en-AU" sz="2200" dirty="0"/>
          </a:p>
        </p:txBody>
      </p:sp>
      <p:sp>
        <p:nvSpPr>
          <p:cNvPr id="11" name="Content Placeholder 2">
            <a:extLst>
              <a:ext uri="{FF2B5EF4-FFF2-40B4-BE49-F238E27FC236}">
                <a16:creationId xmlns:a16="http://schemas.microsoft.com/office/drawing/2014/main" id="{346ACA69-A2F2-4458-8B4F-682E919E38C0}"/>
              </a:ext>
            </a:extLst>
          </p:cNvPr>
          <p:cNvSpPr txBox="1">
            <a:spLocks/>
          </p:cNvSpPr>
          <p:nvPr/>
        </p:nvSpPr>
        <p:spPr>
          <a:xfrm>
            <a:off x="-1" y="5356225"/>
            <a:ext cx="6471821" cy="1501775"/>
          </a:xfrm>
          <a:prstGeom prst="rect">
            <a:avLst/>
          </a:prstGeom>
          <a:solidFill>
            <a:srgbClr val="F2F2F2">
              <a:alpha val="60000"/>
            </a:srgbClr>
          </a:solidFill>
        </p:spPr>
        <p:txBody>
          <a:bodyPr vert="horz" lIns="0" tIns="45720" rIns="91440" bIns="45720" rtlCol="0">
            <a:normAutofit/>
          </a:bodyPr>
          <a:lstStyle>
            <a:lvl1pPr marL="0" indent="0" algn="l" defTabSz="914377" rtl="0" eaLnBrk="1" latinLnBrk="0" hangingPunct="1">
              <a:lnSpc>
                <a:spcPct val="90000"/>
              </a:lnSpc>
              <a:spcBef>
                <a:spcPts val="1000"/>
              </a:spcBef>
              <a:buFont typeface="Arial" panose="020B0604020202020204" pitchFamily="34" charset="0"/>
              <a:buNone/>
              <a:defRPr sz="12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sz="2400" dirty="0"/>
          </a:p>
          <a:p>
            <a:r>
              <a:rPr lang="en-AU" sz="2400" dirty="0"/>
              <a:t>We need to understand how people navigate and learn to navigate ethical decision making</a:t>
            </a:r>
          </a:p>
          <a:p>
            <a:endParaRPr lang="en-AU" sz="2200" dirty="0"/>
          </a:p>
        </p:txBody>
      </p:sp>
    </p:spTree>
    <p:extLst>
      <p:ext uri="{BB962C8B-B14F-4D97-AF65-F5344CB8AC3E}">
        <p14:creationId xmlns:p14="http://schemas.microsoft.com/office/powerpoint/2010/main" val="690489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37968-BF48-4ACA-9A88-409E6EACC1F7}"/>
              </a:ext>
            </a:extLst>
          </p:cNvPr>
          <p:cNvSpPr>
            <a:spLocks noGrp="1"/>
          </p:cNvSpPr>
          <p:nvPr>
            <p:ph idx="1"/>
          </p:nvPr>
        </p:nvSpPr>
        <p:spPr/>
        <p:txBody>
          <a:bodyPr>
            <a:normAutofit/>
          </a:bodyPr>
          <a:lstStyle/>
          <a:p>
            <a:r>
              <a:rPr lang="en-AU" sz="2200" dirty="0"/>
              <a:t>Despite increased attention:</a:t>
            </a:r>
          </a:p>
          <a:p>
            <a:endParaRPr lang="en-AU" sz="2200" dirty="0"/>
          </a:p>
          <a:p>
            <a:pPr marL="457200" indent="-457200">
              <a:buFont typeface="+mj-lt"/>
              <a:buAutoNum type="arabicPeriod"/>
            </a:pPr>
            <a:r>
              <a:rPr lang="en-AU" sz="2200" dirty="0"/>
              <a:t>The focus has been procedural ethics, principles not practice</a:t>
            </a:r>
          </a:p>
          <a:p>
            <a:pPr marL="457200" indent="-457200">
              <a:buFont typeface="+mj-lt"/>
              <a:buAutoNum type="arabicPeriod"/>
            </a:pPr>
            <a:r>
              <a:rPr lang="en-AU" sz="2200" dirty="0"/>
              <a:t>Obvious cases of ethical failure have been central</a:t>
            </a:r>
          </a:p>
          <a:p>
            <a:endParaRPr lang="en-AU" sz="2200" dirty="0"/>
          </a:p>
        </p:txBody>
      </p:sp>
      <p:pic>
        <p:nvPicPr>
          <p:cNvPr id="5" name="Picture 4">
            <a:extLst>
              <a:ext uri="{FF2B5EF4-FFF2-40B4-BE49-F238E27FC236}">
                <a16:creationId xmlns:a16="http://schemas.microsoft.com/office/drawing/2014/main" id="{28861D1E-6C48-4B88-81FC-97159311C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839" y="4940922"/>
            <a:ext cx="2466975" cy="1847850"/>
          </a:xfrm>
          <a:prstGeom prst="rect">
            <a:avLst/>
          </a:prstGeom>
        </p:spPr>
      </p:pic>
      <p:pic>
        <p:nvPicPr>
          <p:cNvPr id="6" name="Picture 5">
            <a:extLst>
              <a:ext uri="{FF2B5EF4-FFF2-40B4-BE49-F238E27FC236}">
                <a16:creationId xmlns:a16="http://schemas.microsoft.com/office/drawing/2014/main" id="{1DF2E55D-0A4D-419D-BAB7-2702033E919E}"/>
              </a:ext>
            </a:extLst>
          </p:cNvPr>
          <p:cNvPicPr>
            <a:picLocks noChangeAspect="1"/>
          </p:cNvPicPr>
          <p:nvPr/>
        </p:nvPicPr>
        <p:blipFill>
          <a:blip r:embed="rId4"/>
          <a:stretch>
            <a:fillRect/>
          </a:stretch>
        </p:blipFill>
        <p:spPr>
          <a:xfrm>
            <a:off x="86327" y="3498681"/>
            <a:ext cx="11935315" cy="1454671"/>
          </a:xfrm>
          <a:prstGeom prst="rect">
            <a:avLst/>
          </a:prstGeom>
        </p:spPr>
      </p:pic>
      <p:sp>
        <p:nvSpPr>
          <p:cNvPr id="7" name="Rectangle 6">
            <a:extLst>
              <a:ext uri="{FF2B5EF4-FFF2-40B4-BE49-F238E27FC236}">
                <a16:creationId xmlns:a16="http://schemas.microsoft.com/office/drawing/2014/main" id="{E006AEDC-8B91-4EED-BEA6-910B15258D67}"/>
              </a:ext>
            </a:extLst>
          </p:cNvPr>
          <p:cNvSpPr/>
          <p:nvPr/>
        </p:nvSpPr>
        <p:spPr>
          <a:xfrm>
            <a:off x="0" y="6492124"/>
            <a:ext cx="6096000" cy="276999"/>
          </a:xfrm>
          <a:prstGeom prst="rect">
            <a:avLst/>
          </a:prstGeom>
        </p:spPr>
        <p:txBody>
          <a:bodyPr>
            <a:spAutoFit/>
          </a:bodyPr>
          <a:lstStyle/>
          <a:p>
            <a:r>
              <a:rPr lang="en-AU" sz="1200" dirty="0"/>
              <a:t>https://www.chronicle.com/article/an-appalling-breach-of-faith-at-mount-st-marys/</a:t>
            </a:r>
          </a:p>
        </p:txBody>
      </p:sp>
    </p:spTree>
    <p:extLst>
      <p:ext uri="{BB962C8B-B14F-4D97-AF65-F5344CB8AC3E}">
        <p14:creationId xmlns:p14="http://schemas.microsoft.com/office/powerpoint/2010/main" val="175221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37968-BF48-4ACA-9A88-409E6EACC1F7}"/>
              </a:ext>
            </a:extLst>
          </p:cNvPr>
          <p:cNvSpPr>
            <a:spLocks noGrp="1"/>
          </p:cNvSpPr>
          <p:nvPr>
            <p:ph idx="1"/>
          </p:nvPr>
        </p:nvSpPr>
        <p:spPr/>
        <p:txBody>
          <a:bodyPr>
            <a:normAutofit/>
          </a:bodyPr>
          <a:lstStyle/>
          <a:p>
            <a:r>
              <a:rPr lang="en-AU" sz="2200" b="1" dirty="0">
                <a:latin typeface="+mj-lt"/>
              </a:rPr>
              <a:t>EdTech builders, and teachers navigate these issues every day</a:t>
            </a:r>
          </a:p>
          <a:p>
            <a:endParaRPr lang="en-AU" sz="2200" dirty="0"/>
          </a:p>
          <a:p>
            <a:pPr marL="342900" indent="-342900">
              <a:buFont typeface="Arial" panose="020B0604020202020204" pitchFamily="34" charset="0"/>
              <a:buChar char="•"/>
            </a:pPr>
            <a:r>
              <a:rPr lang="en-AU" sz="2200" dirty="0"/>
              <a:t>What </a:t>
            </a:r>
            <a:r>
              <a:rPr lang="en-AU" sz="2200" i="1" dirty="0"/>
              <a:t>cases </a:t>
            </a:r>
            <a:r>
              <a:rPr lang="en-AU" sz="2200" dirty="0"/>
              <a:t>can they look to?</a:t>
            </a:r>
          </a:p>
          <a:p>
            <a:endParaRPr lang="en-AU" sz="2200" dirty="0"/>
          </a:p>
          <a:p>
            <a:pPr marL="342900" indent="-342900">
              <a:buFont typeface="Arial" panose="020B0604020202020204" pitchFamily="34" charset="0"/>
              <a:buChar char="•"/>
            </a:pPr>
            <a:r>
              <a:rPr lang="en-AU" sz="2200" dirty="0"/>
              <a:t>Ethics-in-action – From procedural </a:t>
            </a:r>
            <a:r>
              <a:rPr lang="en-AU" sz="2200" dirty="0">
                <a:sym typeface="Symbol" panose="05050102010706020507" pitchFamily="18" charset="2"/>
              </a:rPr>
              <a:t> practice oriented</a:t>
            </a:r>
          </a:p>
          <a:p>
            <a:pPr marL="342900" indent="-342900">
              <a:buFont typeface="Arial" panose="020B0604020202020204" pitchFamily="34" charset="0"/>
              <a:buChar char="•"/>
            </a:pPr>
            <a:endParaRPr lang="en-AU" sz="2200" dirty="0">
              <a:sym typeface="Symbol" panose="05050102010706020507" pitchFamily="18" charset="2"/>
            </a:endParaRPr>
          </a:p>
          <a:p>
            <a:pPr marL="342900" indent="-342900">
              <a:buFont typeface="Arial" panose="020B0604020202020204" pitchFamily="34" charset="0"/>
              <a:buChar char="•"/>
            </a:pPr>
            <a:r>
              <a:rPr lang="en-AU" sz="2200" dirty="0">
                <a:sym typeface="Symbol" panose="05050102010706020507" pitchFamily="18" charset="2"/>
              </a:rPr>
              <a:t>Sensitivity or </a:t>
            </a:r>
            <a:r>
              <a:rPr lang="en-AU" sz="2200" dirty="0" err="1">
                <a:sym typeface="Symbol" panose="05050102010706020507" pitchFamily="18" charset="2"/>
              </a:rPr>
              <a:t>attuntement</a:t>
            </a:r>
            <a:r>
              <a:rPr lang="en-AU" sz="2200" dirty="0">
                <a:sym typeface="Symbol" panose="05050102010706020507" pitchFamily="18" charset="2"/>
              </a:rPr>
              <a:t> to ethically important moments</a:t>
            </a:r>
          </a:p>
          <a:p>
            <a:pPr marL="342900" indent="-342900">
              <a:buFont typeface="Arial" panose="020B0604020202020204" pitchFamily="34" charset="0"/>
              <a:buChar char="•"/>
            </a:pPr>
            <a:endParaRPr lang="en-AU" sz="2200" dirty="0">
              <a:sym typeface="Symbol" panose="05050102010706020507" pitchFamily="18" charset="2"/>
            </a:endParaRPr>
          </a:p>
          <a:p>
            <a:pPr marL="342900" indent="-342900">
              <a:buFont typeface="Arial" panose="020B0604020202020204" pitchFamily="34" charset="0"/>
              <a:buChar char="•"/>
            </a:pPr>
            <a:r>
              <a:rPr lang="en-AU" sz="2200" dirty="0"/>
              <a:t>“in performing design and research, ‘we show ourselves to be ethical </a:t>
            </a:r>
            <a:r>
              <a:rPr lang="en-AU" sz="2200" i="1" dirty="0"/>
              <a:t>[</a:t>
            </a:r>
            <a:r>
              <a:rPr lang="en-AU" sz="2200" i="1" dirty="0" err="1"/>
              <a:t>orig</a:t>
            </a:r>
            <a:r>
              <a:rPr lang="en-AU" sz="2200" i="1" dirty="0"/>
              <a:t>: knowledgeable] </a:t>
            </a:r>
            <a:r>
              <a:rPr lang="en-AU" sz="2200" dirty="0"/>
              <a:t>in a special way’ (p. 49) —our ethics is tacitly </a:t>
            </a:r>
            <a:r>
              <a:rPr lang="en-AU" sz="2200" i="1" dirty="0"/>
              <a:t>in action</a:t>
            </a:r>
            <a:r>
              <a:rPr lang="en-AU" sz="2200" dirty="0"/>
              <a:t>, deeply folded into ‘recognitions, judgements and skilful performances’ (ibid, p. 50).” (</a:t>
            </a:r>
            <a:r>
              <a:rPr lang="en-AU" sz="2200" dirty="0" err="1"/>
              <a:t>Frauenberger</a:t>
            </a:r>
            <a:r>
              <a:rPr lang="en-AU" sz="2200" dirty="0"/>
              <a:t> et al., 2017, p. 11).</a:t>
            </a:r>
          </a:p>
          <a:p>
            <a:pPr marL="342900" indent="-342900">
              <a:buFont typeface="Arial" panose="020B0604020202020204" pitchFamily="34" charset="0"/>
              <a:buChar char="•"/>
            </a:pPr>
            <a:endParaRPr lang="en-AU" sz="2200" dirty="0">
              <a:sym typeface="Symbol" panose="05050102010706020507" pitchFamily="18" charset="2"/>
            </a:endParaRPr>
          </a:p>
          <a:p>
            <a:endParaRPr lang="en-AU" sz="2200" dirty="0"/>
          </a:p>
        </p:txBody>
      </p:sp>
    </p:spTree>
    <p:extLst>
      <p:ext uri="{BB962C8B-B14F-4D97-AF65-F5344CB8AC3E}">
        <p14:creationId xmlns:p14="http://schemas.microsoft.com/office/powerpoint/2010/main" val="3029522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37968-BF48-4ACA-9A88-409E6EACC1F7}"/>
              </a:ext>
            </a:extLst>
          </p:cNvPr>
          <p:cNvSpPr>
            <a:spLocks noGrp="1"/>
          </p:cNvSpPr>
          <p:nvPr>
            <p:ph idx="1"/>
          </p:nvPr>
        </p:nvSpPr>
        <p:spPr>
          <a:xfrm>
            <a:off x="166104" y="297712"/>
            <a:ext cx="11051717" cy="5809571"/>
          </a:xfrm>
        </p:spPr>
        <p:txBody>
          <a:bodyPr>
            <a:normAutofit/>
          </a:bodyPr>
          <a:lstStyle/>
          <a:p>
            <a:pPr marL="455613" lvl="1"/>
            <a:r>
              <a:rPr lang="en-AU" sz="2200" b="1" dirty="0"/>
              <a:t>Q: How can we capture this reflection on action?</a:t>
            </a:r>
          </a:p>
          <a:p>
            <a:pPr marL="455613" lvl="1"/>
            <a:r>
              <a:rPr lang="en-AU" sz="2200" b="1" dirty="0"/>
              <a:t>A: We developed a reflective design case study approach</a:t>
            </a:r>
          </a:p>
          <a:p>
            <a:pPr lvl="1"/>
            <a:endParaRPr lang="en-AU" dirty="0"/>
          </a:p>
        </p:txBody>
      </p:sp>
      <p:pic>
        <p:nvPicPr>
          <p:cNvPr id="4" name="Content Placeholder 5">
            <a:extLst>
              <a:ext uri="{FF2B5EF4-FFF2-40B4-BE49-F238E27FC236}">
                <a16:creationId xmlns:a16="http://schemas.microsoft.com/office/drawing/2014/main" id="{3174E7FA-5D24-4565-90AE-5DDE2D3818FB}"/>
              </a:ext>
            </a:extLst>
          </p:cNvPr>
          <p:cNvPicPr>
            <a:picLocks noChangeAspect="1"/>
          </p:cNvPicPr>
          <p:nvPr/>
        </p:nvPicPr>
        <p:blipFill rotWithShape="1">
          <a:blip r:embed="rId2">
            <a:extLst>
              <a:ext uri="{28A0092B-C50C-407E-A947-70E740481C1C}">
                <a14:useLocalDpi xmlns:a14="http://schemas.microsoft.com/office/drawing/2010/main" val="0"/>
              </a:ext>
            </a:extLst>
          </a:blip>
          <a:srcRect b="39649"/>
          <a:stretch/>
        </p:blipFill>
        <p:spPr>
          <a:xfrm>
            <a:off x="166104" y="1173012"/>
            <a:ext cx="12559836" cy="5684988"/>
          </a:xfrm>
          <a:prstGeom prst="rect">
            <a:avLst/>
          </a:prstGeom>
        </p:spPr>
      </p:pic>
    </p:spTree>
    <p:extLst>
      <p:ext uri="{BB962C8B-B14F-4D97-AF65-F5344CB8AC3E}">
        <p14:creationId xmlns:p14="http://schemas.microsoft.com/office/powerpoint/2010/main" val="118668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DC1F-1995-4849-A9B8-AB852B2C5A50}"/>
              </a:ext>
            </a:extLst>
          </p:cNvPr>
          <p:cNvSpPr>
            <a:spLocks noGrp="1"/>
          </p:cNvSpPr>
          <p:nvPr>
            <p:ph type="title"/>
          </p:nvPr>
        </p:nvSpPr>
        <p:spPr/>
        <p:txBody>
          <a:bodyPr>
            <a:noAutofit/>
          </a:bodyPr>
          <a:lstStyle/>
          <a:p>
            <a:r>
              <a:rPr lang="en-AU" sz="2200" dirty="0"/>
              <a:t>UNIT OF ANALYSIS</a:t>
            </a:r>
          </a:p>
        </p:txBody>
      </p:sp>
      <p:pic>
        <p:nvPicPr>
          <p:cNvPr id="5" name="Picture 4">
            <a:extLst>
              <a:ext uri="{FF2B5EF4-FFF2-40B4-BE49-F238E27FC236}">
                <a16:creationId xmlns:a16="http://schemas.microsoft.com/office/drawing/2014/main" id="{923F382D-13E3-4101-97B2-9E067CB89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839" y="720335"/>
            <a:ext cx="10549111" cy="6137665"/>
          </a:xfrm>
          <a:prstGeom prst="rect">
            <a:avLst/>
          </a:prstGeom>
        </p:spPr>
      </p:pic>
    </p:spTree>
    <p:extLst>
      <p:ext uri="{BB962C8B-B14F-4D97-AF65-F5344CB8AC3E}">
        <p14:creationId xmlns:p14="http://schemas.microsoft.com/office/powerpoint/2010/main" val="161267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D9FB-E359-4FC6-8994-8B1551FC7B1D}"/>
              </a:ext>
            </a:extLst>
          </p:cNvPr>
          <p:cNvSpPr>
            <a:spLocks noGrp="1"/>
          </p:cNvSpPr>
          <p:nvPr>
            <p:ph type="title"/>
          </p:nvPr>
        </p:nvSpPr>
        <p:spPr/>
        <p:txBody>
          <a:bodyPr>
            <a:noAutofit/>
          </a:bodyPr>
          <a:lstStyle/>
          <a:p>
            <a:r>
              <a:rPr lang="en-AU" sz="2200" dirty="0"/>
              <a:t>SITUATE WITH NORMS AND CONVENTIONS</a:t>
            </a:r>
          </a:p>
        </p:txBody>
      </p:sp>
      <p:sp>
        <p:nvSpPr>
          <p:cNvPr id="3" name="Content Placeholder 2">
            <a:extLst>
              <a:ext uri="{FF2B5EF4-FFF2-40B4-BE49-F238E27FC236}">
                <a16:creationId xmlns:a16="http://schemas.microsoft.com/office/drawing/2014/main" id="{0A041535-F6AE-49EB-9B6E-28C0A1AE80B1}"/>
              </a:ext>
            </a:extLst>
          </p:cNvPr>
          <p:cNvSpPr>
            <a:spLocks noGrp="1"/>
          </p:cNvSpPr>
          <p:nvPr>
            <p:ph idx="1"/>
          </p:nvPr>
        </p:nvSpPr>
        <p:spPr/>
        <p:txBody>
          <a:bodyPr/>
          <a:lstStyle/>
          <a:p>
            <a:pPr marL="800089" lvl="1" indent="-342900">
              <a:buFont typeface="Arial" panose="020B0604020202020204" pitchFamily="34" charset="0"/>
              <a:buChar char="•"/>
            </a:pPr>
            <a:r>
              <a:rPr lang="en-AU" sz="2200" dirty="0"/>
              <a:t>HREC: Belmont principles (autonomy, beneficence, justice) + merit and integrity</a:t>
            </a:r>
          </a:p>
          <a:p>
            <a:pPr marL="800089" lvl="1" indent="-342900">
              <a:buFont typeface="Arial" panose="020B0604020202020204" pitchFamily="34" charset="0"/>
              <a:buChar char="•"/>
            </a:pPr>
            <a:r>
              <a:rPr lang="en-AU" sz="2200" dirty="0"/>
              <a:t>Variety of university policies</a:t>
            </a:r>
          </a:p>
          <a:p>
            <a:pPr marL="800089" lvl="1" indent="-342900">
              <a:buFont typeface="Arial" panose="020B0604020202020204" pitchFamily="34" charset="0"/>
              <a:buChar char="•"/>
            </a:pPr>
            <a:r>
              <a:rPr lang="en-AU" sz="2200" dirty="0"/>
              <a:t>Range of cases (lots of bunnies)</a:t>
            </a:r>
          </a:p>
          <a:p>
            <a:pPr marL="800089" lvl="1" indent="-342900">
              <a:buFont typeface="Arial" panose="020B0604020202020204" pitchFamily="34" charset="0"/>
              <a:buChar char="•"/>
            </a:pPr>
            <a:r>
              <a:rPr lang="en-AU" sz="2200" dirty="0"/>
              <a:t>Value Sensitive Design (Friedman)</a:t>
            </a:r>
          </a:p>
          <a:p>
            <a:pPr marL="1257277" lvl="2" indent="-342900">
              <a:buFont typeface="Arial" panose="020B0604020202020204" pitchFamily="34" charset="0"/>
              <a:buChar char="•"/>
            </a:pPr>
            <a:r>
              <a:rPr lang="en-AU" sz="2200" dirty="0" err="1"/>
              <a:t>Undertheorises</a:t>
            </a:r>
            <a:r>
              <a:rPr lang="en-AU" sz="2200" dirty="0"/>
              <a:t> tech use for learning</a:t>
            </a:r>
          </a:p>
          <a:p>
            <a:pPr marL="1257277" lvl="2" indent="-342900">
              <a:buFont typeface="Arial" panose="020B0604020202020204" pitchFamily="34" charset="0"/>
              <a:buChar char="•"/>
            </a:pPr>
            <a:r>
              <a:rPr lang="en-AU" sz="2200" dirty="0"/>
              <a:t>Fails to recognise </a:t>
            </a:r>
            <a:r>
              <a:rPr lang="en-AU" sz="2200" dirty="0" err="1"/>
              <a:t>tradeoffs</a:t>
            </a:r>
            <a:r>
              <a:rPr lang="en-AU" sz="2200" dirty="0"/>
              <a:t> in benefits vs harms (treating them as distinct)</a:t>
            </a:r>
          </a:p>
          <a:p>
            <a:pPr marL="1257277" lvl="2" indent="-342900">
              <a:buFont typeface="Arial" panose="020B0604020202020204" pitchFamily="34" charset="0"/>
              <a:buChar char="•"/>
            </a:pPr>
            <a:r>
              <a:rPr lang="en-AU" sz="2200" dirty="0"/>
              <a:t>No conceptual resource for ethics-in-action </a:t>
            </a:r>
          </a:p>
          <a:p>
            <a:pPr marL="800089" lvl="1" indent="-342900">
              <a:buFont typeface="Arial" panose="020B0604020202020204" pitchFamily="34" charset="0"/>
              <a:buChar char="•"/>
            </a:pPr>
            <a:r>
              <a:rPr lang="en-AU" sz="2200" dirty="0"/>
              <a:t>.Ethical Matrix (</a:t>
            </a:r>
            <a:r>
              <a:rPr lang="en-AU" sz="2200" dirty="0" err="1"/>
              <a:t>Tangen</a:t>
            </a:r>
            <a:r>
              <a:rPr lang="en-AU" sz="2200" dirty="0"/>
              <a:t>)</a:t>
            </a:r>
          </a:p>
          <a:p>
            <a:pPr marL="800089" lvl="1" indent="-342900">
              <a:buFont typeface="Arial" panose="020B0604020202020204" pitchFamily="34" charset="0"/>
              <a:buChar char="•"/>
            </a:pPr>
            <a:r>
              <a:rPr lang="en-AU" sz="2200" dirty="0"/>
              <a:t>Research Ethics Taxonomy (</a:t>
            </a:r>
            <a:r>
              <a:rPr lang="en-AU" sz="2200" dirty="0" err="1"/>
              <a:t>Beachemin</a:t>
            </a:r>
            <a:r>
              <a:rPr lang="en-AU" sz="2200" dirty="0"/>
              <a:t>, </a:t>
            </a:r>
            <a:r>
              <a:rPr lang="en-AU" sz="2200" dirty="0" err="1"/>
              <a:t>Sieber</a:t>
            </a:r>
            <a:r>
              <a:rPr lang="en-AU" sz="2200" dirty="0"/>
              <a:t>)</a:t>
            </a:r>
          </a:p>
          <a:p>
            <a:pPr marL="800089" lvl="1" indent="-342900">
              <a:buFont typeface="Arial" panose="020B0604020202020204" pitchFamily="34" charset="0"/>
              <a:buChar char="•"/>
            </a:pPr>
            <a:endParaRPr lang="en-AU" dirty="0"/>
          </a:p>
          <a:p>
            <a:pPr marL="800089" lvl="1" indent="-342900">
              <a:buFont typeface="Arial" panose="020B0604020202020204" pitchFamily="34" charset="0"/>
              <a:buChar char="•"/>
            </a:pPr>
            <a:endParaRPr lang="en-AU" dirty="0"/>
          </a:p>
          <a:p>
            <a:pPr lvl="1"/>
            <a:r>
              <a:rPr lang="en-AU" sz="1800" b="1" dirty="0">
                <a:solidFill>
                  <a:schemeClr val="accent1"/>
                </a:solidFill>
              </a:rPr>
              <a:t>All provide useful resource.</a:t>
            </a:r>
          </a:p>
        </p:txBody>
      </p:sp>
    </p:spTree>
    <p:extLst>
      <p:ext uri="{BB962C8B-B14F-4D97-AF65-F5344CB8AC3E}">
        <p14:creationId xmlns:p14="http://schemas.microsoft.com/office/powerpoint/2010/main" val="241744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9C03786-8EBB-4BFE-A022-9541EFCA7BC3}"/>
              </a:ext>
            </a:extLst>
          </p:cNvPr>
          <p:cNvGraphicFramePr>
            <a:graphicFrameLocks noGrp="1"/>
          </p:cNvGraphicFramePr>
          <p:nvPr>
            <p:ph idx="1"/>
            <p:extLst>
              <p:ext uri="{D42A27DB-BD31-4B8C-83A1-F6EECF244321}">
                <p14:modId xmlns:p14="http://schemas.microsoft.com/office/powerpoint/2010/main" val="1667707541"/>
              </p:ext>
            </p:extLst>
          </p:nvPr>
        </p:nvGraphicFramePr>
        <p:xfrm>
          <a:off x="0" y="497568"/>
          <a:ext cx="12192000" cy="6420231"/>
        </p:xfrm>
        <a:graphic>
          <a:graphicData uri="http://schemas.openxmlformats.org/drawingml/2006/table">
            <a:tbl>
              <a:tblPr firstRow="1" firstCol="1" bandRow="1">
                <a:tableStyleId>{5C22544A-7EE6-4342-B048-85BDC9FD1C3A}</a:tableStyleId>
              </a:tblPr>
              <a:tblGrid>
                <a:gridCol w="1279558">
                  <a:extLst>
                    <a:ext uri="{9D8B030D-6E8A-4147-A177-3AD203B41FA5}">
                      <a16:colId xmlns:a16="http://schemas.microsoft.com/office/drawing/2014/main" val="4027353215"/>
                    </a:ext>
                  </a:extLst>
                </a:gridCol>
                <a:gridCol w="1908142">
                  <a:extLst>
                    <a:ext uri="{9D8B030D-6E8A-4147-A177-3AD203B41FA5}">
                      <a16:colId xmlns:a16="http://schemas.microsoft.com/office/drawing/2014/main" val="2261608273"/>
                    </a:ext>
                  </a:extLst>
                </a:gridCol>
                <a:gridCol w="3060700">
                  <a:extLst>
                    <a:ext uri="{9D8B030D-6E8A-4147-A177-3AD203B41FA5}">
                      <a16:colId xmlns:a16="http://schemas.microsoft.com/office/drawing/2014/main" val="1483039751"/>
                    </a:ext>
                  </a:extLst>
                </a:gridCol>
                <a:gridCol w="2819400">
                  <a:extLst>
                    <a:ext uri="{9D8B030D-6E8A-4147-A177-3AD203B41FA5}">
                      <a16:colId xmlns:a16="http://schemas.microsoft.com/office/drawing/2014/main" val="2636782137"/>
                    </a:ext>
                  </a:extLst>
                </a:gridCol>
                <a:gridCol w="3124200">
                  <a:extLst>
                    <a:ext uri="{9D8B030D-6E8A-4147-A177-3AD203B41FA5}">
                      <a16:colId xmlns:a16="http://schemas.microsoft.com/office/drawing/2014/main" val="1209506407"/>
                    </a:ext>
                  </a:extLst>
                </a:gridCol>
              </a:tblGrid>
              <a:tr h="0">
                <a:tc gridSpan="5">
                  <a:txBody>
                    <a:bodyPr/>
                    <a:lstStyle/>
                    <a:p>
                      <a:pPr algn="ctr">
                        <a:lnSpc>
                          <a:spcPct val="107000"/>
                        </a:lnSpc>
                        <a:spcAft>
                          <a:spcPts val="800"/>
                        </a:spcAft>
                      </a:pPr>
                      <a:r>
                        <a:rPr lang="en-AU" sz="1500">
                          <a:effectLst/>
                        </a:rPr>
                        <a:t>Table 3 Ethical Matrix—Extended Version: Educational Research and Development</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576982624"/>
                  </a:ext>
                </a:extLst>
              </a:tr>
              <a:tr h="0">
                <a:tc>
                  <a:txBody>
                    <a:bodyPr/>
                    <a:lstStyle/>
                    <a:p>
                      <a:pPr>
                        <a:lnSpc>
                          <a:spcPct val="107000"/>
                        </a:lnSpc>
                        <a:spcAft>
                          <a:spcPts val="800"/>
                        </a:spcAft>
                      </a:pPr>
                      <a:r>
                        <a:rPr lang="en-AU" sz="1500" dirty="0">
                          <a:effectLst/>
                        </a:rPr>
                        <a:t> Ethical</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Aft>
                          <a:spcPts val="800"/>
                        </a:spcAft>
                      </a:pPr>
                      <a:r>
                        <a:rPr lang="en-AU" sz="1500" dirty="0">
                          <a:effectLst/>
                        </a:rPr>
                        <a:t> </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gridSpan="3">
                  <a:txBody>
                    <a:bodyPr/>
                    <a:lstStyle/>
                    <a:p>
                      <a:pPr algn="ctr">
                        <a:lnSpc>
                          <a:spcPct val="107000"/>
                        </a:lnSpc>
                        <a:spcAft>
                          <a:spcPts val="800"/>
                        </a:spcAft>
                      </a:pPr>
                      <a:r>
                        <a:rPr lang="en-AU" sz="1500">
                          <a:effectLst/>
                        </a:rPr>
                        <a:t>Values</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88890661"/>
                  </a:ext>
                </a:extLst>
              </a:tr>
              <a:tr h="0">
                <a:tc>
                  <a:txBody>
                    <a:bodyPr/>
                    <a:lstStyle/>
                    <a:p>
                      <a:pPr>
                        <a:lnSpc>
                          <a:spcPct val="107000"/>
                        </a:lnSpc>
                        <a:spcAft>
                          <a:spcPts val="800"/>
                        </a:spcAft>
                      </a:pPr>
                      <a:r>
                        <a:rPr lang="en-AU" sz="1500" dirty="0">
                          <a:effectLst/>
                        </a:rPr>
                        <a:t>Domains</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AU" sz="1500" dirty="0">
                          <a:effectLst/>
                        </a:rPr>
                        <a:t>Stakeholders</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AU" sz="1500">
                          <a:effectLst/>
                        </a:rPr>
                        <a:t>Well-being</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AU" sz="1500">
                          <a:effectLst/>
                        </a:rPr>
                        <a:t>Autonomy</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AU" sz="1500" dirty="0">
                          <a:effectLst/>
                        </a:rPr>
                        <a:t>Justice</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938168858"/>
                  </a:ext>
                </a:extLst>
              </a:tr>
              <a:tr h="0">
                <a:tc>
                  <a:txBody>
                    <a:bodyPr/>
                    <a:lstStyle/>
                    <a:p>
                      <a:pPr>
                        <a:lnSpc>
                          <a:spcPct val="107000"/>
                        </a:lnSpc>
                        <a:spcAft>
                          <a:spcPts val="800"/>
                        </a:spcAft>
                      </a:pPr>
                      <a:r>
                        <a:rPr lang="en-AU" sz="1500" dirty="0">
                          <a:effectLst/>
                          <a:latin typeface="Calibri" panose="020F0502020204030204" pitchFamily="34" charset="0"/>
                          <a:ea typeface="Calibri" panose="020F0502020204030204" pitchFamily="34" charset="0"/>
                          <a:cs typeface="Times New Roman" panose="02020603050405020304" pitchFamily="18" charset="0"/>
                        </a:rPr>
                        <a:t>A </a:t>
                      </a:r>
                      <a:r>
                        <a:rPr lang="en-AU" sz="1500" i="1" dirty="0"/>
                        <a:t>quality of the research process and results</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a:effectLst/>
                        </a:rPr>
                        <a:t>The research community</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dirty="0">
                          <a:effectLst/>
                        </a:rPr>
                        <a:t>Acceptable working conditions. Scientific integrity.</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a:effectLst/>
                        </a:rPr>
                        <a:t>Freedom of research. Scientific integrity; independence of authorities and principals.</a:t>
                      </a:r>
                      <a:br>
                        <a:rPr lang="en-AU" sz="1500">
                          <a:effectLst/>
                        </a:rPr>
                      </a:br>
                      <a:r>
                        <a:rPr lang="en-AU" sz="1500">
                          <a:effectLst/>
                        </a:rPr>
                        <a:t>Innovativeness.</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dirty="0">
                          <a:effectLst/>
                        </a:rPr>
                        <a:t>Equitable funding systems.</a:t>
                      </a:r>
                      <a:br>
                        <a:rPr lang="en-AU" sz="1500" dirty="0">
                          <a:effectLst/>
                        </a:rPr>
                      </a:br>
                      <a:r>
                        <a:rPr lang="en-AU" sz="1500" dirty="0">
                          <a:effectLst/>
                        </a:rPr>
                        <a:t>Objective and professional publishing agencies. Equal opportunities of accessing relevant political forums.</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939492373"/>
                  </a:ext>
                </a:extLst>
              </a:tr>
              <a:tr h="0">
                <a:tc>
                  <a:txBody>
                    <a:bodyPr/>
                    <a:lstStyle/>
                    <a:p>
                      <a:pPr>
                        <a:lnSpc>
                          <a:spcPct val="107000"/>
                        </a:lnSpc>
                        <a:spcAft>
                          <a:spcPts val="800"/>
                        </a:spcAft>
                      </a:pPr>
                      <a:r>
                        <a:rPr lang="en-AU" sz="1500" dirty="0">
                          <a:effectLst/>
                        </a:rPr>
                        <a:t>Beneficence &amp; Autonomy</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a:effectLst/>
                        </a:rPr>
                        <a:t>Research participants</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a:effectLst/>
                        </a:rPr>
                        <a:t>Protection from harm; privacy; anonymity</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a:effectLst/>
                        </a:rPr>
                        <a:t>Informed consent.</a:t>
                      </a:r>
                      <a:br>
                        <a:rPr lang="en-AU" sz="1500">
                          <a:effectLst/>
                        </a:rPr>
                      </a:br>
                      <a:r>
                        <a:rPr lang="en-AU" sz="1500">
                          <a:effectLst/>
                        </a:rPr>
                        <a:t>Being heard—participant voice</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a:effectLst/>
                        </a:rPr>
                        <a:t>Equal opportunities of being listened to and consulted</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298293345"/>
                  </a:ext>
                </a:extLst>
              </a:tr>
              <a:tr h="0">
                <a:tc>
                  <a:txBody>
                    <a:bodyPr/>
                    <a:lstStyle/>
                    <a:p>
                      <a:pPr>
                        <a:lnSpc>
                          <a:spcPct val="107000"/>
                        </a:lnSpc>
                        <a:spcAft>
                          <a:spcPts val="800"/>
                        </a:spcAft>
                      </a:pPr>
                      <a:r>
                        <a:rPr lang="en-AU" sz="1500" dirty="0">
                          <a:effectLst/>
                        </a:rPr>
                        <a:t>C – relevance and value</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dirty="0">
                          <a:effectLst/>
                        </a:rPr>
                        <a:t>Users of educational services (children, parents)</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dirty="0">
                          <a:effectLst/>
                        </a:rPr>
                        <a:t>Quality of (pre-) school. Adapted educational provision; positive learning, participation, inclusion</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dirty="0">
                          <a:effectLst/>
                        </a:rPr>
                        <a:t>Agency  Their voices being heard. Participation. Relevant choices.</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dirty="0">
                          <a:effectLst/>
                        </a:rPr>
                        <a:t>Equal educational opportunities—School for All. Pupil-adapted educational provision.</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777121825"/>
                  </a:ext>
                </a:extLst>
              </a:tr>
              <a:tr h="0">
                <a:tc>
                  <a:txBody>
                    <a:bodyPr/>
                    <a:lstStyle/>
                    <a:p>
                      <a:pPr>
                        <a:lnSpc>
                          <a:spcPct val="107000"/>
                        </a:lnSpc>
                        <a:spcAft>
                          <a:spcPts val="800"/>
                        </a:spcAft>
                      </a:pPr>
                      <a:r>
                        <a:rPr lang="en-AU" sz="1500">
                          <a:effectLst/>
                        </a:rPr>
                        <a:t>B/C</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a:effectLst/>
                        </a:rPr>
                        <a:t>Students in teacher training and special education training</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dirty="0">
                          <a:effectLst/>
                        </a:rPr>
                        <a:t>Quality of education—integrated theory and practice. Quality of student life.</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dirty="0">
                          <a:effectLst/>
                        </a:rPr>
                        <a:t>Their voices being heard; participation. Relevant choices of education.</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a:effectLst/>
                        </a:rPr>
                        <a:t>Equal opportunities for research and practice- based education of high quality.</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207666340"/>
                  </a:ext>
                </a:extLst>
              </a:tr>
              <a:tr h="0">
                <a:tc>
                  <a:txBody>
                    <a:bodyPr/>
                    <a:lstStyle/>
                    <a:p>
                      <a:pPr>
                        <a:lnSpc>
                          <a:spcPct val="107000"/>
                        </a:lnSpc>
                        <a:spcAft>
                          <a:spcPts val="800"/>
                        </a:spcAft>
                      </a:pPr>
                      <a:r>
                        <a:rPr lang="en-AU" sz="1500">
                          <a:effectLst/>
                        </a:rPr>
                        <a:t>C</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a:effectLst/>
                        </a:rPr>
                        <a:t>Practitioners</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a:effectLst/>
                        </a:rPr>
                        <a:t>Acceptable working conditions. Professional integrity.</a:t>
                      </a:r>
                      <a:br>
                        <a:rPr lang="en-AU" sz="1500">
                          <a:effectLst/>
                        </a:rPr>
                      </a:br>
                      <a:r>
                        <a:rPr lang="en-AU" sz="1500">
                          <a:effectLst/>
                        </a:rPr>
                        <a:t>Quality of working life.</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dirty="0">
                          <a:effectLst/>
                        </a:rPr>
                        <a:t>Having a voice in defining research problems. Access to knowledge and competence development. R&amp;D promoting agency and reflective practice.</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dirty="0">
                          <a:effectLst/>
                        </a:rPr>
                        <a:t>Having a voice in defining research problems; Equal opportunities for competence development. User-friendly dissemination of research.</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452141958"/>
                  </a:ext>
                </a:extLst>
              </a:tr>
              <a:tr h="0">
                <a:tc>
                  <a:txBody>
                    <a:bodyPr/>
                    <a:lstStyle/>
                    <a:p>
                      <a:pPr>
                        <a:lnSpc>
                          <a:spcPct val="107000"/>
                        </a:lnSpc>
                        <a:spcAft>
                          <a:spcPts val="800"/>
                        </a:spcAft>
                      </a:pPr>
                      <a:r>
                        <a:rPr lang="en-AU" sz="1500">
                          <a:effectLst/>
                        </a:rPr>
                        <a:t>C</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a:effectLst/>
                        </a:rPr>
                        <a:t>Policy makers</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a:effectLst/>
                        </a:rPr>
                        <a:t>R&amp;D useful for planning and promoting quality of education and quality of life for pupils and practitioners.</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dirty="0">
                          <a:effectLst/>
                        </a:rPr>
                        <a:t>R&amp;D promoting participation and democracy within and through education. Dialogue with researchers on research problems and findings.</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AU" sz="1500" dirty="0">
                          <a:effectLst/>
                        </a:rPr>
                        <a:t>R&amp;D promoting equal educational opportunities and adapted educational provision.</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70483370"/>
                  </a:ext>
                </a:extLst>
              </a:tr>
            </a:tbl>
          </a:graphicData>
        </a:graphic>
      </p:graphicFrame>
      <p:sp>
        <p:nvSpPr>
          <p:cNvPr id="5" name="Rectangle 1">
            <a:extLst>
              <a:ext uri="{FF2B5EF4-FFF2-40B4-BE49-F238E27FC236}">
                <a16:creationId xmlns:a16="http://schemas.microsoft.com/office/drawing/2014/main" id="{2EB70444-F98F-47FF-8A36-1D83053B1A13}"/>
              </a:ext>
            </a:extLst>
          </p:cNvPr>
          <p:cNvSpPr>
            <a:spLocks noChangeArrowheads="1"/>
          </p:cNvSpPr>
          <p:nvPr/>
        </p:nvSpPr>
        <p:spPr bwMode="auto">
          <a:xfrm>
            <a:off x="0" y="0"/>
            <a:ext cx="11764370" cy="779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 </a:t>
            </a:r>
            <a:r>
              <a:rPr kumimoji="0" lang="en-AU"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Tangen</a:t>
            </a: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 (2014). Balancing Ethics and Quality in Educational Research—The Ethical Matrix Method. </a:t>
            </a:r>
            <a:r>
              <a:rPr kumimoji="0" lang="en-AU"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Scandinavian Journal of Educational Research</a:t>
            </a: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AU"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58</a:t>
            </a: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 678–694. </a:t>
            </a: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https://doi.org/10.1080/00313831.2013.821089</a:t>
            </a: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AU" altLang="en-US" sz="1200" b="0" i="0" u="none" strike="noStrike" cap="none" normalizeH="0" baseline="0" dirty="0">
                <a:ln>
                  <a:noFill/>
                </a:ln>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Table 3 of 3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8130077"/>
      </p:ext>
    </p:extLst>
  </p:cSld>
  <p:clrMapOvr>
    <a:masterClrMapping/>
  </p:clrMapOvr>
</p:sld>
</file>

<file path=ppt/theme/theme1.xml><?xml version="1.0" encoding="utf-8"?>
<a:theme xmlns:a="http://schemas.openxmlformats.org/drawingml/2006/main" name="UTS_theme">
  <a:themeElements>
    <a:clrScheme name="UTS-theme">
      <a:dk1>
        <a:srgbClr val="000000"/>
      </a:dk1>
      <a:lt1>
        <a:srgbClr val="FFFFFF"/>
      </a:lt1>
      <a:dk2>
        <a:srgbClr val="323232"/>
      </a:dk2>
      <a:lt2>
        <a:srgbClr val="B2B2B2"/>
      </a:lt2>
      <a:accent1>
        <a:srgbClr val="0F4BEB"/>
      </a:accent1>
      <a:accent2>
        <a:srgbClr val="FF2305"/>
      </a:accent2>
      <a:accent3>
        <a:srgbClr val="000000"/>
      </a:accent3>
      <a:accent4>
        <a:srgbClr val="FAF528"/>
      </a:accent4>
      <a:accent5>
        <a:srgbClr val="09D369"/>
      </a:accent5>
      <a:accent6>
        <a:srgbClr val="FF9600"/>
      </a:accent6>
      <a:hlink>
        <a:srgbClr val="00B7E0"/>
      </a:hlink>
      <a:folHlink>
        <a:srgbClr val="00B7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TS_theme" id="{98AA23AB-7649-4684-A5EF-445F04EC7E7B}" vid="{B922BB2D-2178-4ED2-A6C1-058497B916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8BF8F5063C4294F82CD88B594AB769A" ma:contentTypeVersion="16" ma:contentTypeDescription="Create a new document." ma:contentTypeScope="" ma:versionID="4d45507f6c9bf91f4af6cab1e6033ded">
  <xsd:schema xmlns:xsd="http://www.w3.org/2001/XMLSchema" xmlns:xs="http://www.w3.org/2001/XMLSchema" xmlns:p="http://schemas.microsoft.com/office/2006/metadata/properties" xmlns:ns1="http://schemas.microsoft.com/sharepoint/v3" xmlns:ns3="0b43708e-46d6-4d3c-9c5a-ca1f9b3cc91a" xmlns:ns4="3421a79c-7714-4f94-a561-803eb29bf7e8" targetNamespace="http://schemas.microsoft.com/office/2006/metadata/properties" ma:root="true" ma:fieldsID="442dafd9c55cae7eb0af4658bbb20029" ns1:_="" ns3:_="" ns4:_="">
    <xsd:import namespace="http://schemas.microsoft.com/sharepoint/v3"/>
    <xsd:import namespace="0b43708e-46d6-4d3c-9c5a-ca1f9b3cc91a"/>
    <xsd:import namespace="3421a79c-7714-4f94-a561-803eb29bf7e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DateTaken" minOccurs="0"/>
                <xsd:element ref="ns3:MediaServiceOCR" minOccurs="0"/>
                <xsd:element ref="ns3:MediaServiceLocation" minOccurs="0"/>
                <xsd:element ref="ns1:_ip_UnifiedCompliancePolicyProperties" minOccurs="0"/>
                <xsd:element ref="ns1:_ip_UnifiedCompliancePolicyUIAction"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43708e-46d6-4d3c-9c5a-ca1f9b3cc9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421a79c-7714-4f94-a561-803eb29bf7e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C4D61F9-0C3B-4C23-A996-80B815B9BE85}">
  <ds:schemaRefs>
    <ds:schemaRef ds:uri="http://schemas.microsoft.com/sharepoint/v3/contenttype/forms"/>
  </ds:schemaRefs>
</ds:datastoreItem>
</file>

<file path=customXml/itemProps2.xml><?xml version="1.0" encoding="utf-8"?>
<ds:datastoreItem xmlns:ds="http://schemas.openxmlformats.org/officeDocument/2006/customXml" ds:itemID="{3A1DA09F-7CF9-4AC7-9357-27D7445E66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43708e-46d6-4d3c-9c5a-ca1f9b3cc91a"/>
    <ds:schemaRef ds:uri="3421a79c-7714-4f94-a561-803eb29bf7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D86B0A-D674-48C2-B31F-3F62E10C6B5D}">
  <ds:schemaRefs>
    <ds:schemaRef ds:uri="http://schemas.microsoft.com/office/2006/metadata/properties"/>
    <ds:schemaRef ds:uri="3421a79c-7714-4f94-a561-803eb29bf7e8"/>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terms/"/>
    <ds:schemaRef ds:uri="0b43708e-46d6-4d3c-9c5a-ca1f9b3cc91a"/>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UTS_theme</Template>
  <TotalTime>369</TotalTime>
  <Words>2746</Words>
  <Application>Microsoft Office PowerPoint</Application>
  <PresentationFormat>Widescreen</PresentationFormat>
  <Paragraphs>338</Paragraphs>
  <Slides>24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Symbol</vt:lpstr>
      <vt:lpstr>Times New Roman</vt:lpstr>
      <vt:lpstr>UTS_theme</vt:lpstr>
      <vt:lpstr>A Reflective Design Case of Practical Micro-Ethics in Learning Analytics</vt:lpstr>
      <vt:lpstr>PowerPoint Presentation</vt:lpstr>
      <vt:lpstr>PowerPoint Presentation</vt:lpstr>
      <vt:lpstr>PowerPoint Presentation</vt:lpstr>
      <vt:lpstr>PowerPoint Presentation</vt:lpstr>
      <vt:lpstr>PowerPoint Presentation</vt:lpstr>
      <vt:lpstr>UNIT OF ANALYSIS</vt:lpstr>
      <vt:lpstr>SITUATE WITH NORMS AND CONVENTIONS</vt:lpstr>
      <vt:lpstr>PowerPoint Presentation</vt:lpstr>
      <vt:lpstr>PowerPoint Presentation</vt:lpstr>
      <vt:lpstr>Breaking down focal aspects along the design phases </vt:lpstr>
      <vt:lpstr>Inception and design phase: How do we Design for Impact? </vt:lpstr>
      <vt:lpstr>Development and Evaluation Phase: What is this data for? </vt:lpstr>
      <vt:lpstr>Development and Evaluation Phase: Power Dynamics at the Research-Practice Nexus</vt:lpstr>
      <vt:lpstr>Implementation and Evaluation Phase: : Is it ready to use?</vt:lpstr>
      <vt:lpstr>PowerPoint Presentation</vt:lpstr>
      <vt:lpstr>AI [research] ethics: What are we talking and doing about?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Knight</dc:creator>
  <cp:lastModifiedBy>Simon Knight</cp:lastModifiedBy>
  <cp:revision>7</cp:revision>
  <dcterms:created xsi:type="dcterms:W3CDTF">2022-09-08T00:44:06Z</dcterms:created>
  <dcterms:modified xsi:type="dcterms:W3CDTF">2022-09-15T06:40:36Z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a6c3db-1667-4f49-995a-8b9973972958_Enabled">
    <vt:lpwstr>true</vt:lpwstr>
  </property>
  <property fmtid="{D5CDD505-2E9C-101B-9397-08002B2CF9AE}" pid="3" name="MSIP_Label_51a6c3db-1667-4f49-995a-8b9973972958_SetDate">
    <vt:lpwstr>2022-09-08T00:44:06Z</vt:lpwstr>
  </property>
  <property fmtid="{D5CDD505-2E9C-101B-9397-08002B2CF9AE}" pid="4" name="MSIP_Label_51a6c3db-1667-4f49-995a-8b9973972958_Method">
    <vt:lpwstr>Standard</vt:lpwstr>
  </property>
  <property fmtid="{D5CDD505-2E9C-101B-9397-08002B2CF9AE}" pid="5" name="MSIP_Label_51a6c3db-1667-4f49-995a-8b9973972958_Name">
    <vt:lpwstr>UTS-Internal</vt:lpwstr>
  </property>
  <property fmtid="{D5CDD505-2E9C-101B-9397-08002B2CF9AE}" pid="6" name="MSIP_Label_51a6c3db-1667-4f49-995a-8b9973972958_SiteId">
    <vt:lpwstr>e8911c26-cf9f-4a9c-878e-527807be8791</vt:lpwstr>
  </property>
  <property fmtid="{D5CDD505-2E9C-101B-9397-08002B2CF9AE}" pid="7" name="MSIP_Label_51a6c3db-1667-4f49-995a-8b9973972958_ActionId">
    <vt:lpwstr>46b293ef-9371-45bf-b454-2aa79e4e2ea9</vt:lpwstr>
  </property>
  <property fmtid="{D5CDD505-2E9C-101B-9397-08002B2CF9AE}" pid="8" name="MSIP_Label_51a6c3db-1667-4f49-995a-8b9973972958_ContentBits">
    <vt:lpwstr>0</vt:lpwstr>
  </property>
  <property fmtid="{D5CDD505-2E9C-101B-9397-08002B2CF9AE}" pid="9" name="ContentTypeId">
    <vt:lpwstr>0x010100E8BF8F5063C4294F82CD88B594AB769A</vt:lpwstr>
  </property>
</Properties>
</file>