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7" r:id="rId5"/>
    <p:sldId id="258" r:id="rId6"/>
    <p:sldId id="260" r:id="rId7"/>
    <p:sldId id="265" r:id="rId8"/>
    <p:sldId id="267" r:id="rId9"/>
    <p:sldId id="268" r:id="rId10"/>
    <p:sldId id="272" r:id="rId11"/>
    <p:sldId id="273" r:id="rId12"/>
    <p:sldId id="292" r:id="rId13"/>
    <p:sldId id="274" r:id="rId14"/>
    <p:sldId id="275" r:id="rId15"/>
    <p:sldId id="27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AC9FD9B4-067C-D542-9282-CD45F73B1BE2}">
          <p14:sldIdLst>
            <p14:sldId id="257"/>
            <p14:sldId id="258"/>
            <p14:sldId id="260"/>
            <p14:sldId id="265"/>
            <p14:sldId id="267"/>
            <p14:sldId id="268"/>
          </p14:sldIdLst>
        </p14:section>
        <p14:section name="Layouts" id="{53B31BB0-D9A4-DF46-907C-2AF5713389BE}">
          <p14:sldIdLst>
            <p14:sldId id="272"/>
            <p14:sldId id="273"/>
            <p14:sldId id="292"/>
            <p14:sldId id="274"/>
            <p14:sldId id="275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44"/>
  </p:normalViewPr>
  <p:slideViewPr>
    <p:cSldViewPr snapToGrid="0" snapToObjects="1">
      <p:cViewPr varScale="1">
        <p:scale>
          <a:sx n="64" d="100"/>
          <a:sy n="64" d="100"/>
        </p:scale>
        <p:origin x="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Knight" userId="9061304c-fc0b-448c-b339-58b2ccbf8fd2" providerId="ADAL" clId="{78B19F77-C84C-43E3-967B-D30574E00D80}"/>
    <pc:docChg chg="undo custSel delSld modMainMaster modSection">
      <pc:chgData name="Simon Knight" userId="9061304c-fc0b-448c-b339-58b2ccbf8fd2" providerId="ADAL" clId="{78B19F77-C84C-43E3-967B-D30574E00D80}" dt="2023-04-26T11:05:02.945" v="191" actId="962"/>
      <pc:docMkLst>
        <pc:docMk/>
      </pc:docMkLst>
      <pc:sldChg chg="del">
        <pc:chgData name="Simon Knight" userId="9061304c-fc0b-448c-b339-58b2ccbf8fd2" providerId="ADAL" clId="{78B19F77-C84C-43E3-967B-D30574E00D80}" dt="2023-04-26T10:35:29.449" v="98" actId="2696"/>
        <pc:sldMkLst>
          <pc:docMk/>
          <pc:sldMk cId="1560194441" sldId="262"/>
        </pc:sldMkLst>
      </pc:sldChg>
      <pc:sldChg chg="del">
        <pc:chgData name="Simon Knight" userId="9061304c-fc0b-448c-b339-58b2ccbf8fd2" providerId="ADAL" clId="{78B19F77-C84C-43E3-967B-D30574E00D80}" dt="2023-04-26T10:35:31.380" v="99" actId="2696"/>
        <pc:sldMkLst>
          <pc:docMk/>
          <pc:sldMk cId="2374758723" sldId="270"/>
        </pc:sldMkLst>
      </pc:sldChg>
      <pc:sldChg chg="del">
        <pc:chgData name="Simon Knight" userId="9061304c-fc0b-448c-b339-58b2ccbf8fd2" providerId="ADAL" clId="{78B19F77-C84C-43E3-967B-D30574E00D80}" dt="2023-04-26T10:35:45.045" v="100" actId="2696"/>
        <pc:sldMkLst>
          <pc:docMk/>
          <pc:sldMk cId="2114295748" sldId="277"/>
        </pc:sldMkLst>
      </pc:sldChg>
      <pc:sldMasterChg chg="modSp delSldLayout modSldLayout">
        <pc:chgData name="Simon Knight" userId="9061304c-fc0b-448c-b339-58b2ccbf8fd2" providerId="ADAL" clId="{78B19F77-C84C-43E3-967B-D30574E00D80}" dt="2023-04-26T11:05:02.945" v="191" actId="962"/>
        <pc:sldMasterMkLst>
          <pc:docMk/>
          <pc:sldMasterMk cId="1233805520" sldId="2147483648"/>
        </pc:sldMasterMkLst>
        <pc:spChg chg="mod">
          <ac:chgData name="Simon Knight" userId="9061304c-fc0b-448c-b339-58b2ccbf8fd2" providerId="ADAL" clId="{78B19F77-C84C-43E3-967B-D30574E00D80}" dt="2023-04-26T10:55:36.717" v="108" actId="962"/>
          <ac:spMkLst>
            <pc:docMk/>
            <pc:sldMasterMk cId="1233805520" sldId="2147483648"/>
            <ac:spMk id="2" creationId="{00000000-0000-0000-0000-000000000000}"/>
          </ac:spMkLst>
        </pc:spChg>
        <pc:spChg chg="mod">
          <ac:chgData name="Simon Knight" userId="9061304c-fc0b-448c-b339-58b2ccbf8fd2" providerId="ADAL" clId="{78B19F77-C84C-43E3-967B-D30574E00D80}" dt="2023-04-26T10:55:33.279" v="107" actId="962"/>
          <ac:spMkLst>
            <pc:docMk/>
            <pc:sldMasterMk cId="1233805520" sldId="2147483648"/>
            <ac:spMk id="3" creationId="{00000000-0000-0000-0000-000000000000}"/>
          </ac:spMkLst>
        </pc:spChg>
        <pc:spChg chg="mod">
          <ac:chgData name="Simon Knight" userId="9061304c-fc0b-448c-b339-58b2ccbf8fd2" providerId="ADAL" clId="{78B19F77-C84C-43E3-967B-D30574E00D80}" dt="2023-04-26T10:55:28.558" v="106" actId="962"/>
          <ac:spMkLst>
            <pc:docMk/>
            <pc:sldMasterMk cId="1233805520" sldId="2147483648"/>
            <ac:spMk id="4" creationId="{00000000-0000-0000-0000-000000000000}"/>
          </ac:spMkLst>
        </pc:spChg>
        <pc:spChg chg="mod">
          <ac:chgData name="Simon Knight" userId="9061304c-fc0b-448c-b339-58b2ccbf8fd2" providerId="ADAL" clId="{78B19F77-C84C-43E3-967B-D30574E00D80}" dt="2023-04-26T10:55:25.376" v="105" actId="962"/>
          <ac:spMkLst>
            <pc:docMk/>
            <pc:sldMasterMk cId="1233805520" sldId="2147483648"/>
            <ac:spMk id="5" creationId="{00000000-0000-0000-0000-000000000000}"/>
          </ac:spMkLst>
        </pc:spChg>
        <pc:spChg chg="mod">
          <ac:chgData name="Simon Knight" userId="9061304c-fc0b-448c-b339-58b2ccbf8fd2" providerId="ADAL" clId="{78B19F77-C84C-43E3-967B-D30574E00D80}" dt="2023-04-26T10:55:21.664" v="104" actId="962"/>
          <ac:spMkLst>
            <pc:docMk/>
            <pc:sldMasterMk cId="1233805520" sldId="2147483648"/>
            <ac:spMk id="6" creationId="{00000000-0000-0000-0000-000000000000}"/>
          </ac:spMkLst>
        </pc:spChg>
        <pc:sldLayoutChg chg="addSp delSp modSp">
          <pc:chgData name="Simon Knight" userId="9061304c-fc0b-448c-b339-58b2ccbf8fd2" providerId="ADAL" clId="{78B19F77-C84C-43E3-967B-D30574E00D80}" dt="2023-04-26T10:56:39.880" v="121" actId="962"/>
          <pc:sldLayoutMkLst>
            <pc:docMk/>
            <pc:sldMasterMk cId="1233805520" sldId="2147483648"/>
            <pc:sldLayoutMk cId="467279208" sldId="2147483649"/>
          </pc:sldLayoutMkLst>
          <pc:spChg chg="mod">
            <ac:chgData name="Simon Knight" userId="9061304c-fc0b-448c-b339-58b2ccbf8fd2" providerId="ADAL" clId="{78B19F77-C84C-43E3-967B-D30574E00D80}" dt="2023-04-26T10:56:39.880" v="121" actId="962"/>
            <ac:spMkLst>
              <pc:docMk/>
              <pc:sldMasterMk cId="1233805520" sldId="2147483648"/>
              <pc:sldLayoutMk cId="467279208" sldId="2147483649"/>
              <ac:spMk id="2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10:56:36.884" v="120" actId="962"/>
            <ac:spMkLst>
              <pc:docMk/>
              <pc:sldMasterMk cId="1233805520" sldId="2147483648"/>
              <pc:sldLayoutMk cId="467279208" sldId="2147483649"/>
              <ac:spMk id="3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10:55:53.023" v="109" actId="962"/>
            <ac:spMkLst>
              <pc:docMk/>
              <pc:sldMasterMk cId="1233805520" sldId="2147483648"/>
              <pc:sldLayoutMk cId="467279208" sldId="2147483649"/>
              <ac:spMk id="4" creationId="{AB966D18-4939-9146-A2B3-8ADC48BE7B54}"/>
            </ac:spMkLst>
          </pc:spChg>
          <pc:spChg chg="add del mod">
            <ac:chgData name="Simon Knight" userId="9061304c-fc0b-448c-b339-58b2ccbf8fd2" providerId="ADAL" clId="{78B19F77-C84C-43E3-967B-D30574E00D80}" dt="2023-04-26T10:56:13.005" v="117" actId="478"/>
            <ac:spMkLst>
              <pc:docMk/>
              <pc:sldMasterMk cId="1233805520" sldId="2147483648"/>
              <pc:sldLayoutMk cId="467279208" sldId="2147483649"/>
              <ac:spMk id="6" creationId="{EECC1179-8397-8F40-923C-F11C93CD3F54}"/>
            </ac:spMkLst>
          </pc:spChg>
          <pc:picChg chg="mod">
            <ac:chgData name="Simon Knight" userId="9061304c-fc0b-448c-b339-58b2ccbf8fd2" providerId="ADAL" clId="{78B19F77-C84C-43E3-967B-D30574E00D80}" dt="2023-04-26T10:56:22.942" v="118" actId="962"/>
            <ac:picMkLst>
              <pc:docMk/>
              <pc:sldMasterMk cId="1233805520" sldId="2147483648"/>
              <pc:sldLayoutMk cId="467279208" sldId="2147483649"/>
              <ac:picMk id="5" creationId="{06A9A413-1A4E-B44E-84F9-69EE8F54F1DB}"/>
            </ac:picMkLst>
          </pc:picChg>
          <pc:picChg chg="mod">
            <ac:chgData name="Simon Knight" userId="9061304c-fc0b-448c-b339-58b2ccbf8fd2" providerId="ADAL" clId="{78B19F77-C84C-43E3-967B-D30574E00D80}" dt="2023-04-26T10:56:32.676" v="119" actId="962"/>
            <ac:picMkLst>
              <pc:docMk/>
              <pc:sldMasterMk cId="1233805520" sldId="2147483648"/>
              <pc:sldLayoutMk cId="467279208" sldId="2147483649"/>
              <ac:picMk id="10" creationId="{E573A36A-F66D-5949-851B-B40DF1CFFD20}"/>
            </ac:picMkLst>
          </pc:picChg>
        </pc:sldLayoutChg>
        <pc:sldLayoutChg chg="modSp">
          <pc:chgData name="Simon Knight" userId="9061304c-fc0b-448c-b339-58b2ccbf8fd2" providerId="ADAL" clId="{78B19F77-C84C-43E3-967B-D30574E00D80}" dt="2023-04-26T10:58:10.222" v="126" actId="962"/>
          <pc:sldLayoutMkLst>
            <pc:docMk/>
            <pc:sldMasterMk cId="1233805520" sldId="2147483648"/>
            <pc:sldLayoutMk cId="1674321370" sldId="2147483684"/>
          </pc:sldLayoutMkLst>
          <pc:spChg chg="mod">
            <ac:chgData name="Simon Knight" userId="9061304c-fc0b-448c-b339-58b2ccbf8fd2" providerId="ADAL" clId="{78B19F77-C84C-43E3-967B-D30574E00D80}" dt="2023-04-26T10:57:41.740" v="122" actId="962"/>
            <ac:spMkLst>
              <pc:docMk/>
              <pc:sldMasterMk cId="1233805520" sldId="2147483648"/>
              <pc:sldLayoutMk cId="1674321370" sldId="2147483684"/>
              <ac:spMk id="8" creationId="{4D213129-751B-5E45-909D-BB143B91F89E}"/>
            </ac:spMkLst>
          </pc:spChg>
          <pc:spChg chg="mod">
            <ac:chgData name="Simon Knight" userId="9061304c-fc0b-448c-b339-58b2ccbf8fd2" providerId="ADAL" clId="{78B19F77-C84C-43E3-967B-D30574E00D80}" dt="2023-04-26T10:57:57.278" v="124" actId="962"/>
            <ac:spMkLst>
              <pc:docMk/>
              <pc:sldMasterMk cId="1233805520" sldId="2147483648"/>
              <pc:sldLayoutMk cId="1674321370" sldId="2147483684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10:57:53.909" v="123" actId="962"/>
            <ac:spMkLst>
              <pc:docMk/>
              <pc:sldMasterMk cId="1233805520" sldId="2147483648"/>
              <pc:sldLayoutMk cId="1674321370" sldId="2147483684"/>
              <ac:spMk id="13" creationId="{C88A8D42-146D-E24F-BAAC-E035BD58A1AC}"/>
            </ac:spMkLst>
          </pc:spChg>
          <pc:picChg chg="mod">
            <ac:chgData name="Simon Knight" userId="9061304c-fc0b-448c-b339-58b2ccbf8fd2" providerId="ADAL" clId="{78B19F77-C84C-43E3-967B-D30574E00D80}" dt="2023-04-26T10:58:10.222" v="126" actId="962"/>
            <ac:picMkLst>
              <pc:docMk/>
              <pc:sldMasterMk cId="1233805520" sldId="2147483648"/>
              <pc:sldLayoutMk cId="1674321370" sldId="2147483684"/>
              <ac:picMk id="7" creationId="{D59533B0-16BD-4447-A1BF-243536963302}"/>
            </ac:picMkLst>
          </pc:picChg>
          <pc:picChg chg="mod">
            <ac:chgData name="Simon Knight" userId="9061304c-fc0b-448c-b339-58b2ccbf8fd2" providerId="ADAL" clId="{78B19F77-C84C-43E3-967B-D30574E00D80}" dt="2023-04-26T10:58:02.388" v="125" actId="962"/>
            <ac:picMkLst>
              <pc:docMk/>
              <pc:sldMasterMk cId="1233805520" sldId="2147483648"/>
              <pc:sldLayoutMk cId="1674321370" sldId="2147483684"/>
              <ac:picMk id="10" creationId="{E573A36A-F66D-5949-851B-B40DF1CFFD20}"/>
            </ac:picMkLst>
          </pc:picChg>
        </pc:sldLayoutChg>
        <pc:sldLayoutChg chg="modSp del">
          <pc:chgData name="Simon Knight" userId="9061304c-fc0b-448c-b339-58b2ccbf8fd2" providerId="ADAL" clId="{78B19F77-C84C-43E3-967B-D30574E00D80}" dt="2023-04-26T10:28:02.390" v="71" actId="2696"/>
          <pc:sldLayoutMkLst>
            <pc:docMk/>
            <pc:sldMasterMk cId="1233805520" sldId="2147483648"/>
            <pc:sldLayoutMk cId="311428424" sldId="2147483685"/>
          </pc:sldLayoutMkLst>
          <pc:spChg chg="mod">
            <ac:chgData name="Simon Knight" userId="9061304c-fc0b-448c-b339-58b2ccbf8fd2" providerId="ADAL" clId="{78B19F77-C84C-43E3-967B-D30574E00D80}" dt="2023-04-26T07:03:23.459" v="2" actId="962"/>
            <ac:spMkLst>
              <pc:docMk/>
              <pc:sldMasterMk cId="1233805520" sldId="2147483648"/>
              <pc:sldLayoutMk cId="311428424" sldId="2147483685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07:03:27.461" v="3" actId="962"/>
            <ac:spMkLst>
              <pc:docMk/>
              <pc:sldMasterMk cId="1233805520" sldId="2147483648"/>
              <pc:sldLayoutMk cId="311428424" sldId="2147483685"/>
              <ac:spMk id="13" creationId="{C88A8D42-146D-E24F-BAAC-E035BD58A1AC}"/>
            </ac:spMkLst>
          </pc:spChg>
        </pc:sldLayoutChg>
        <pc:sldLayoutChg chg="modSp">
          <pc:chgData name="Simon Knight" userId="9061304c-fc0b-448c-b339-58b2ccbf8fd2" providerId="ADAL" clId="{78B19F77-C84C-43E3-967B-D30574E00D80}" dt="2023-04-26T10:58:37.387" v="131" actId="962"/>
          <pc:sldLayoutMkLst>
            <pc:docMk/>
            <pc:sldMasterMk cId="1233805520" sldId="2147483648"/>
            <pc:sldLayoutMk cId="599123749" sldId="2147483686"/>
          </pc:sldLayoutMkLst>
          <pc:spChg chg="mod">
            <ac:chgData name="Simon Knight" userId="9061304c-fc0b-448c-b339-58b2ccbf8fd2" providerId="ADAL" clId="{78B19F77-C84C-43E3-967B-D30574E00D80}" dt="2023-04-26T10:58:19.391" v="127" actId="962"/>
            <ac:spMkLst>
              <pc:docMk/>
              <pc:sldMasterMk cId="1233805520" sldId="2147483648"/>
              <pc:sldLayoutMk cId="599123749" sldId="2147483686"/>
              <ac:spMk id="6" creationId="{965E38E1-4DE9-D341-84A6-3CA375245D8E}"/>
            </ac:spMkLst>
          </pc:spChg>
          <pc:spChg chg="mod">
            <ac:chgData name="Simon Knight" userId="9061304c-fc0b-448c-b339-58b2ccbf8fd2" providerId="ADAL" clId="{78B19F77-C84C-43E3-967B-D30574E00D80}" dt="2023-04-26T10:58:30.482" v="130" actId="962"/>
            <ac:spMkLst>
              <pc:docMk/>
              <pc:sldMasterMk cId="1233805520" sldId="2147483648"/>
              <pc:sldLayoutMk cId="599123749" sldId="214748368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10:58:28.166" v="129" actId="962"/>
            <ac:spMkLst>
              <pc:docMk/>
              <pc:sldMasterMk cId="1233805520" sldId="2147483648"/>
              <pc:sldLayoutMk cId="599123749" sldId="2147483686"/>
              <ac:spMk id="13" creationId="{C88A8D42-146D-E24F-BAAC-E035BD58A1AC}"/>
            </ac:spMkLst>
          </pc:spChg>
          <pc:picChg chg="mod">
            <ac:chgData name="Simon Knight" userId="9061304c-fc0b-448c-b339-58b2ccbf8fd2" providerId="ADAL" clId="{78B19F77-C84C-43E3-967B-D30574E00D80}" dt="2023-04-26T10:58:37.387" v="131" actId="962"/>
            <ac:picMkLst>
              <pc:docMk/>
              <pc:sldMasterMk cId="1233805520" sldId="2147483648"/>
              <pc:sldLayoutMk cId="599123749" sldId="2147483686"/>
              <ac:picMk id="3" creationId="{036EE050-3323-1242-B34C-E3F02BDAF2D3}"/>
            </ac:picMkLst>
          </pc:picChg>
          <pc:picChg chg="mod">
            <ac:chgData name="Simon Knight" userId="9061304c-fc0b-448c-b339-58b2ccbf8fd2" providerId="ADAL" clId="{78B19F77-C84C-43E3-967B-D30574E00D80}" dt="2023-04-26T10:58:24.250" v="128" actId="962"/>
            <ac:picMkLst>
              <pc:docMk/>
              <pc:sldMasterMk cId="1233805520" sldId="2147483648"/>
              <pc:sldLayoutMk cId="599123749" sldId="2147483686"/>
              <ac:picMk id="15" creationId="{0FEA474E-6B4A-A34F-8B82-43E38856870B}"/>
            </ac:picMkLst>
          </pc:picChg>
        </pc:sldLayoutChg>
        <pc:sldLayoutChg chg="del">
          <pc:chgData name="Simon Knight" userId="9061304c-fc0b-448c-b339-58b2ccbf8fd2" providerId="ADAL" clId="{78B19F77-C84C-43E3-967B-D30574E00D80}" dt="2023-04-26T07:03:44.545" v="5" actId="2696"/>
          <pc:sldLayoutMkLst>
            <pc:docMk/>
            <pc:sldMasterMk cId="1233805520" sldId="2147483648"/>
            <pc:sldLayoutMk cId="3580832804" sldId="2147483687"/>
          </pc:sldLayoutMkLst>
        </pc:sldLayoutChg>
        <pc:sldLayoutChg chg="modSp del">
          <pc:chgData name="Simon Knight" userId="9061304c-fc0b-448c-b339-58b2ccbf8fd2" providerId="ADAL" clId="{78B19F77-C84C-43E3-967B-D30574E00D80}" dt="2023-04-26T10:35:57.892" v="103" actId="2696"/>
          <pc:sldLayoutMkLst>
            <pc:docMk/>
            <pc:sldMasterMk cId="1233805520" sldId="2147483648"/>
            <pc:sldLayoutMk cId="1736553965" sldId="2147483688"/>
          </pc:sldLayoutMkLst>
          <pc:spChg chg="mod">
            <ac:chgData name="Simon Knight" userId="9061304c-fc0b-448c-b339-58b2ccbf8fd2" providerId="ADAL" clId="{78B19F77-C84C-43E3-967B-D30574E00D80}" dt="2023-04-26T07:04:36.218" v="14" actId="962"/>
            <ac:spMkLst>
              <pc:docMk/>
              <pc:sldMasterMk cId="1233805520" sldId="2147483648"/>
              <pc:sldLayoutMk cId="1736553965" sldId="2147483688"/>
              <ac:spMk id="2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07:04:38.252" v="15" actId="962"/>
            <ac:spMkLst>
              <pc:docMk/>
              <pc:sldMasterMk cId="1233805520" sldId="2147483648"/>
              <pc:sldLayoutMk cId="1736553965" sldId="2147483688"/>
              <ac:spMk id="3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07:04:46.008" v="17" actId="962"/>
            <ac:spMkLst>
              <pc:docMk/>
              <pc:sldMasterMk cId="1233805520" sldId="2147483648"/>
              <pc:sldLayoutMk cId="1736553965" sldId="2147483688"/>
              <ac:spMk id="6" creationId="{6FE064CC-5553-9C43-8976-5BAC323FDC68}"/>
            </ac:spMkLst>
          </pc:spChg>
          <pc:picChg chg="mod">
            <ac:chgData name="Simon Knight" userId="9061304c-fc0b-448c-b339-58b2ccbf8fd2" providerId="ADAL" clId="{78B19F77-C84C-43E3-967B-D30574E00D80}" dt="2023-04-26T07:04:40.011" v="16" actId="962"/>
            <ac:picMkLst>
              <pc:docMk/>
              <pc:sldMasterMk cId="1233805520" sldId="2147483648"/>
              <pc:sldLayoutMk cId="1736553965" sldId="2147483688"/>
              <ac:picMk id="10" creationId="{E573A36A-F66D-5949-851B-B40DF1CFFD20}"/>
            </ac:picMkLst>
          </pc:picChg>
        </pc:sldLayoutChg>
        <pc:sldLayoutChg chg="del">
          <pc:chgData name="Simon Knight" userId="9061304c-fc0b-448c-b339-58b2ccbf8fd2" providerId="ADAL" clId="{78B19F77-C84C-43E3-967B-D30574E00D80}" dt="2023-04-26T07:03:46.045" v="6" actId="2696"/>
          <pc:sldLayoutMkLst>
            <pc:docMk/>
            <pc:sldMasterMk cId="1233805520" sldId="2147483648"/>
            <pc:sldLayoutMk cId="1962994907" sldId="2147483689"/>
          </pc:sldLayoutMkLst>
        </pc:sldLayoutChg>
        <pc:sldLayoutChg chg="del">
          <pc:chgData name="Simon Knight" userId="9061304c-fc0b-448c-b339-58b2ccbf8fd2" providerId="ADAL" clId="{78B19F77-C84C-43E3-967B-D30574E00D80}" dt="2023-04-26T07:03:47.279" v="7" actId="2696"/>
          <pc:sldLayoutMkLst>
            <pc:docMk/>
            <pc:sldMasterMk cId="1233805520" sldId="2147483648"/>
            <pc:sldLayoutMk cId="1342904655" sldId="2147483690"/>
          </pc:sldLayoutMkLst>
        </pc:sldLayoutChg>
        <pc:sldLayoutChg chg="modSp">
          <pc:chgData name="Simon Knight" userId="9061304c-fc0b-448c-b339-58b2ccbf8fd2" providerId="ADAL" clId="{78B19F77-C84C-43E3-967B-D30574E00D80}" dt="2023-04-26T10:59:59.552" v="136" actId="962"/>
          <pc:sldLayoutMkLst>
            <pc:docMk/>
            <pc:sldMasterMk cId="1233805520" sldId="2147483648"/>
            <pc:sldLayoutMk cId="721229823" sldId="2147483691"/>
          </pc:sldLayoutMkLst>
          <pc:spChg chg="mod">
            <ac:chgData name="Simon Knight" userId="9061304c-fc0b-448c-b339-58b2ccbf8fd2" providerId="ADAL" clId="{78B19F77-C84C-43E3-967B-D30574E00D80}" dt="2023-04-26T10:58:44.472" v="132" actId="962"/>
            <ac:spMkLst>
              <pc:docMk/>
              <pc:sldMasterMk cId="1233805520" sldId="2147483648"/>
              <pc:sldLayoutMk cId="721229823" sldId="2147483691"/>
              <ac:spMk id="6" creationId="{468A8621-D8D6-F244-858E-8E8C249A797C}"/>
            </ac:spMkLst>
          </pc:spChg>
          <pc:spChg chg="mod">
            <ac:chgData name="Simon Knight" userId="9061304c-fc0b-448c-b339-58b2ccbf8fd2" providerId="ADAL" clId="{78B19F77-C84C-43E3-967B-D30574E00D80}" dt="2023-04-26T10:59:53.721" v="135" actId="962"/>
            <ac:spMkLst>
              <pc:docMk/>
              <pc:sldMasterMk cId="1233805520" sldId="2147483648"/>
              <pc:sldLayoutMk cId="721229823" sldId="2147483691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10:59:49.248" v="134" actId="962"/>
            <ac:spMkLst>
              <pc:docMk/>
              <pc:sldMasterMk cId="1233805520" sldId="2147483648"/>
              <pc:sldLayoutMk cId="721229823" sldId="2147483691"/>
              <ac:spMk id="13" creationId="{C88A8D42-146D-E24F-BAAC-E035BD58A1AC}"/>
            </ac:spMkLst>
          </pc:spChg>
          <pc:picChg chg="mod">
            <ac:chgData name="Simon Knight" userId="9061304c-fc0b-448c-b339-58b2ccbf8fd2" providerId="ADAL" clId="{78B19F77-C84C-43E3-967B-D30574E00D80}" dt="2023-04-26T10:59:59.552" v="136" actId="962"/>
            <ac:picMkLst>
              <pc:docMk/>
              <pc:sldMasterMk cId="1233805520" sldId="2147483648"/>
              <pc:sldLayoutMk cId="721229823" sldId="2147483691"/>
              <ac:picMk id="8" creationId="{9539A0F2-232E-F44C-A777-A4644408D4BB}"/>
            </ac:picMkLst>
          </pc:picChg>
          <pc:picChg chg="mod">
            <ac:chgData name="Simon Knight" userId="9061304c-fc0b-448c-b339-58b2ccbf8fd2" providerId="ADAL" clId="{78B19F77-C84C-43E3-967B-D30574E00D80}" dt="2023-04-26T10:58:50.847" v="133" actId="962"/>
            <ac:picMkLst>
              <pc:docMk/>
              <pc:sldMasterMk cId="1233805520" sldId="2147483648"/>
              <pc:sldLayoutMk cId="721229823" sldId="2147483691"/>
              <ac:picMk id="11" creationId="{C68A2395-DDB5-B340-AD2A-14C1AA3B1EBC}"/>
            </ac:picMkLst>
          </pc:picChg>
        </pc:sldLayoutChg>
        <pc:sldLayoutChg chg="del">
          <pc:chgData name="Simon Knight" userId="9061304c-fc0b-448c-b339-58b2ccbf8fd2" providerId="ADAL" clId="{78B19F77-C84C-43E3-967B-D30574E00D80}" dt="2023-04-26T07:03:48.678" v="8" actId="2696"/>
          <pc:sldLayoutMkLst>
            <pc:docMk/>
            <pc:sldMasterMk cId="1233805520" sldId="2147483648"/>
            <pc:sldLayoutMk cId="481969598" sldId="2147483692"/>
          </pc:sldLayoutMkLst>
        </pc:sldLayoutChg>
        <pc:sldLayoutChg chg="modSp">
          <pc:chgData name="Simon Knight" userId="9061304c-fc0b-448c-b339-58b2ccbf8fd2" providerId="ADAL" clId="{78B19F77-C84C-43E3-967B-D30574E00D80}" dt="2023-04-26T11:00:23.106" v="141" actId="962"/>
          <pc:sldLayoutMkLst>
            <pc:docMk/>
            <pc:sldMasterMk cId="1233805520" sldId="2147483648"/>
            <pc:sldLayoutMk cId="11414620" sldId="2147483693"/>
          </pc:sldLayoutMkLst>
          <pc:spChg chg="mod">
            <ac:chgData name="Simon Knight" userId="9061304c-fc0b-448c-b339-58b2ccbf8fd2" providerId="ADAL" clId="{78B19F77-C84C-43E3-967B-D30574E00D80}" dt="2023-04-26T11:00:06.281" v="137" actId="962"/>
            <ac:spMkLst>
              <pc:docMk/>
              <pc:sldMasterMk cId="1233805520" sldId="2147483648"/>
              <pc:sldLayoutMk cId="11414620" sldId="2147483693"/>
              <ac:spMk id="2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11:00:09.951" v="138" actId="962"/>
            <ac:spMkLst>
              <pc:docMk/>
              <pc:sldMasterMk cId="1233805520" sldId="2147483648"/>
              <pc:sldLayoutMk cId="11414620" sldId="2147483693"/>
              <ac:spMk id="3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11:00:23.106" v="141" actId="962"/>
            <ac:spMkLst>
              <pc:docMk/>
              <pc:sldMasterMk cId="1233805520" sldId="2147483648"/>
              <pc:sldLayoutMk cId="11414620" sldId="2147483693"/>
              <ac:spMk id="6" creationId="{C7B3CD43-A6C1-C942-89C8-C8F552AC94A5}"/>
            </ac:spMkLst>
          </pc:spChg>
          <pc:picChg chg="mod">
            <ac:chgData name="Simon Knight" userId="9061304c-fc0b-448c-b339-58b2ccbf8fd2" providerId="ADAL" clId="{78B19F77-C84C-43E3-967B-D30574E00D80}" dt="2023-04-26T11:00:15.885" v="139" actId="962"/>
            <ac:picMkLst>
              <pc:docMk/>
              <pc:sldMasterMk cId="1233805520" sldId="2147483648"/>
              <pc:sldLayoutMk cId="11414620" sldId="2147483693"/>
              <ac:picMk id="9" creationId="{24F99CF5-1349-1F4D-958C-BE205132554C}"/>
            </ac:picMkLst>
          </pc:picChg>
          <pc:picChg chg="mod">
            <ac:chgData name="Simon Knight" userId="9061304c-fc0b-448c-b339-58b2ccbf8fd2" providerId="ADAL" clId="{78B19F77-C84C-43E3-967B-D30574E00D80}" dt="2023-04-26T11:00:20.054" v="140" actId="962"/>
            <ac:picMkLst>
              <pc:docMk/>
              <pc:sldMasterMk cId="1233805520" sldId="2147483648"/>
              <pc:sldLayoutMk cId="11414620" sldId="2147483693"/>
              <ac:picMk id="12" creationId="{3AB005C1-1BC8-EB42-A223-9C00A32A0DB3}"/>
            </ac:picMkLst>
          </pc:picChg>
        </pc:sldLayoutChg>
        <pc:sldLayoutChg chg="modSp">
          <pc:chgData name="Simon Knight" userId="9061304c-fc0b-448c-b339-58b2ccbf8fd2" providerId="ADAL" clId="{78B19F77-C84C-43E3-967B-D30574E00D80}" dt="2023-04-26T07:05:40.816" v="32" actId="962"/>
          <pc:sldLayoutMkLst>
            <pc:docMk/>
            <pc:sldMasterMk cId="1233805520" sldId="2147483648"/>
            <pc:sldLayoutMk cId="1439660054" sldId="2147483694"/>
          </pc:sldLayoutMkLst>
          <pc:spChg chg="mod">
            <ac:chgData name="Simon Knight" userId="9061304c-fc0b-448c-b339-58b2ccbf8fd2" providerId="ADAL" clId="{78B19F77-C84C-43E3-967B-D30574E00D80}" dt="2023-04-26T07:05:27.595" v="28" actId="962"/>
            <ac:spMkLst>
              <pc:docMk/>
              <pc:sldMasterMk cId="1233805520" sldId="2147483648"/>
              <pc:sldLayoutMk cId="1439660054" sldId="2147483694"/>
              <ac:spMk id="6" creationId="{CDC0B895-92AB-AF4C-9B84-33A3AE62DBA2}"/>
            </ac:spMkLst>
          </pc:spChg>
          <pc:spChg chg="mod">
            <ac:chgData name="Simon Knight" userId="9061304c-fc0b-448c-b339-58b2ccbf8fd2" providerId="ADAL" clId="{78B19F77-C84C-43E3-967B-D30574E00D80}" dt="2023-04-26T07:05:40.816" v="32" actId="962"/>
            <ac:spMkLst>
              <pc:docMk/>
              <pc:sldMasterMk cId="1233805520" sldId="2147483648"/>
              <pc:sldLayoutMk cId="1439660054" sldId="2147483694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07:05:37.424" v="31" actId="962"/>
            <ac:spMkLst>
              <pc:docMk/>
              <pc:sldMasterMk cId="1233805520" sldId="2147483648"/>
              <pc:sldLayoutMk cId="1439660054" sldId="2147483694"/>
              <ac:spMk id="13" creationId="{C88A8D42-146D-E24F-BAAC-E035BD58A1AC}"/>
            </ac:spMkLst>
          </pc:spChg>
          <pc:picChg chg="mod">
            <ac:chgData name="Simon Knight" userId="9061304c-fc0b-448c-b339-58b2ccbf8fd2" providerId="ADAL" clId="{78B19F77-C84C-43E3-967B-D30574E00D80}" dt="2023-04-26T07:05:29.517" v="29" actId="962"/>
            <ac:picMkLst>
              <pc:docMk/>
              <pc:sldMasterMk cId="1233805520" sldId="2147483648"/>
              <pc:sldLayoutMk cId="1439660054" sldId="2147483694"/>
              <ac:picMk id="8" creationId="{9526C319-603E-EE4C-BA05-EA3C66510A19}"/>
            </ac:picMkLst>
          </pc:picChg>
          <pc:picChg chg="mod">
            <ac:chgData name="Simon Knight" userId="9061304c-fc0b-448c-b339-58b2ccbf8fd2" providerId="ADAL" clId="{78B19F77-C84C-43E3-967B-D30574E00D80}" dt="2023-04-26T07:05:32.407" v="30" actId="962"/>
            <ac:picMkLst>
              <pc:docMk/>
              <pc:sldMasterMk cId="1233805520" sldId="2147483648"/>
              <pc:sldLayoutMk cId="1439660054" sldId="2147483694"/>
              <ac:picMk id="11" creationId="{C68A2395-DDB5-B340-AD2A-14C1AA3B1EBC}"/>
            </ac:picMkLst>
          </pc:picChg>
        </pc:sldLayoutChg>
        <pc:sldLayoutChg chg="del">
          <pc:chgData name="Simon Knight" userId="9061304c-fc0b-448c-b339-58b2ccbf8fd2" providerId="ADAL" clId="{78B19F77-C84C-43E3-967B-D30574E00D80}" dt="2023-04-26T07:03:52.094" v="9" actId="2696"/>
          <pc:sldLayoutMkLst>
            <pc:docMk/>
            <pc:sldMasterMk cId="1233805520" sldId="2147483648"/>
            <pc:sldLayoutMk cId="301366494" sldId="2147483695"/>
          </pc:sldLayoutMkLst>
        </pc:sldLayoutChg>
        <pc:sldLayoutChg chg="modSp del">
          <pc:chgData name="Simon Knight" userId="9061304c-fc0b-448c-b339-58b2ccbf8fd2" providerId="ADAL" clId="{78B19F77-C84C-43E3-967B-D30574E00D80}" dt="2023-04-26T10:35:56.643" v="102" actId="2696"/>
          <pc:sldLayoutMkLst>
            <pc:docMk/>
            <pc:sldMasterMk cId="1233805520" sldId="2147483648"/>
            <pc:sldLayoutMk cId="4163093166" sldId="2147483696"/>
          </pc:sldLayoutMkLst>
          <pc:spChg chg="mod">
            <ac:chgData name="Simon Knight" userId="9061304c-fc0b-448c-b339-58b2ccbf8fd2" providerId="ADAL" clId="{78B19F77-C84C-43E3-967B-D30574E00D80}" dt="2023-04-26T07:05:44.751" v="33" actId="962"/>
            <ac:spMkLst>
              <pc:docMk/>
              <pc:sldMasterMk cId="1233805520" sldId="2147483648"/>
              <pc:sldLayoutMk cId="4163093166" sldId="2147483696"/>
              <ac:spMk id="6" creationId="{518AC895-86E7-6A4D-8BC8-7DE4C1D77777}"/>
            </ac:spMkLst>
          </pc:spChg>
          <pc:spChg chg="mod">
            <ac:chgData name="Simon Knight" userId="9061304c-fc0b-448c-b339-58b2ccbf8fd2" providerId="ADAL" clId="{78B19F77-C84C-43E3-967B-D30574E00D80}" dt="2023-04-26T07:05:53.491" v="36" actId="962"/>
            <ac:spMkLst>
              <pc:docMk/>
              <pc:sldMasterMk cId="1233805520" sldId="2147483648"/>
              <pc:sldLayoutMk cId="4163093166" sldId="214748369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07:05:49.353" v="35" actId="962"/>
            <ac:spMkLst>
              <pc:docMk/>
              <pc:sldMasterMk cId="1233805520" sldId="2147483648"/>
              <pc:sldLayoutMk cId="4163093166" sldId="2147483696"/>
              <ac:spMk id="13" creationId="{C88A8D42-146D-E24F-BAAC-E035BD58A1AC}"/>
            </ac:spMkLst>
          </pc:spChg>
          <pc:picChg chg="mod">
            <ac:chgData name="Simon Knight" userId="9061304c-fc0b-448c-b339-58b2ccbf8fd2" providerId="ADAL" clId="{78B19F77-C84C-43E3-967B-D30574E00D80}" dt="2023-04-26T07:05:56.595" v="37" actId="962"/>
            <ac:picMkLst>
              <pc:docMk/>
              <pc:sldMasterMk cId="1233805520" sldId="2147483648"/>
              <pc:sldLayoutMk cId="4163093166" sldId="2147483696"/>
              <ac:picMk id="7" creationId="{2FA7591F-313B-E14C-ACD8-21F8BBC0925B}"/>
            </ac:picMkLst>
          </pc:picChg>
          <pc:picChg chg="mod">
            <ac:chgData name="Simon Knight" userId="9061304c-fc0b-448c-b339-58b2ccbf8fd2" providerId="ADAL" clId="{78B19F77-C84C-43E3-967B-D30574E00D80}" dt="2023-04-26T07:05:46.701" v="34" actId="962"/>
            <ac:picMkLst>
              <pc:docMk/>
              <pc:sldMasterMk cId="1233805520" sldId="2147483648"/>
              <pc:sldLayoutMk cId="4163093166" sldId="2147483696"/>
              <ac:picMk id="11" creationId="{C68A2395-DDB5-B340-AD2A-14C1AA3B1EBC}"/>
            </ac:picMkLst>
          </pc:picChg>
        </pc:sldLayoutChg>
        <pc:sldLayoutChg chg="del">
          <pc:chgData name="Simon Knight" userId="9061304c-fc0b-448c-b339-58b2ccbf8fd2" providerId="ADAL" clId="{78B19F77-C84C-43E3-967B-D30574E00D80}" dt="2023-04-26T07:03:53.247" v="10" actId="2696"/>
          <pc:sldLayoutMkLst>
            <pc:docMk/>
            <pc:sldMasterMk cId="1233805520" sldId="2147483648"/>
            <pc:sldLayoutMk cId="2705445188" sldId="2147483697"/>
          </pc:sldLayoutMkLst>
        </pc:sldLayoutChg>
        <pc:sldLayoutChg chg="modSp">
          <pc:chgData name="Simon Knight" userId="9061304c-fc0b-448c-b339-58b2ccbf8fd2" providerId="ADAL" clId="{78B19F77-C84C-43E3-967B-D30574E00D80}" dt="2023-04-26T10:31:04.360" v="72" actId="1076"/>
          <pc:sldLayoutMkLst>
            <pc:docMk/>
            <pc:sldMasterMk cId="1233805520" sldId="2147483648"/>
            <pc:sldLayoutMk cId="974764954" sldId="2147483699"/>
          </pc:sldLayoutMkLst>
          <pc:spChg chg="mod">
            <ac:chgData name="Simon Knight" userId="9061304c-fc0b-448c-b339-58b2ccbf8fd2" providerId="ADAL" clId="{78B19F77-C84C-43E3-967B-D30574E00D80}" dt="2023-04-26T07:06:09.646" v="39" actId="962"/>
            <ac:spMkLst>
              <pc:docMk/>
              <pc:sldMasterMk cId="1233805520" sldId="2147483648"/>
              <pc:sldLayoutMk cId="974764954" sldId="2147483699"/>
              <ac:spMk id="5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07:06:33.945" v="46" actId="962"/>
            <ac:spMkLst>
              <pc:docMk/>
              <pc:sldMasterMk cId="1233805520" sldId="2147483648"/>
              <pc:sldLayoutMk cId="974764954" sldId="2147483699"/>
              <ac:spMk id="8" creationId="{85DD714B-6C9A-4B43-A6D3-5A01527FCA58}"/>
            </ac:spMkLst>
          </pc:spChg>
          <pc:spChg chg="mod">
            <ac:chgData name="Simon Knight" userId="9061304c-fc0b-448c-b339-58b2ccbf8fd2" providerId="ADAL" clId="{78B19F77-C84C-43E3-967B-D30574E00D80}" dt="2023-04-26T10:31:04.360" v="72" actId="1076"/>
            <ac:spMkLst>
              <pc:docMk/>
              <pc:sldMasterMk cId="1233805520" sldId="2147483648"/>
              <pc:sldLayoutMk cId="974764954" sldId="2147483699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07:06:20.839" v="42" actId="962"/>
            <ac:spMkLst>
              <pc:docMk/>
              <pc:sldMasterMk cId="1233805520" sldId="2147483648"/>
              <pc:sldLayoutMk cId="974764954" sldId="2147483699"/>
              <ac:spMk id="13" creationId="{C88A8D42-146D-E24F-BAAC-E035BD58A1AC}"/>
            </ac:spMkLst>
          </pc:spChg>
          <pc:spChg chg="mod">
            <ac:chgData name="Simon Knight" userId="9061304c-fc0b-448c-b339-58b2ccbf8fd2" providerId="ADAL" clId="{78B19F77-C84C-43E3-967B-D30574E00D80}" dt="2023-04-26T07:06:16.227" v="41" actId="962"/>
            <ac:spMkLst>
              <pc:docMk/>
              <pc:sldMasterMk cId="1233805520" sldId="2147483648"/>
              <pc:sldLayoutMk cId="974764954" sldId="2147483699"/>
              <ac:spMk id="14" creationId="{E0E671DF-A16D-7042-99F1-01B4E7B92712}"/>
            </ac:spMkLst>
          </pc:spChg>
          <pc:spChg chg="mod">
            <ac:chgData name="Simon Knight" userId="9061304c-fc0b-448c-b339-58b2ccbf8fd2" providerId="ADAL" clId="{78B19F77-C84C-43E3-967B-D30574E00D80}" dt="2023-04-26T07:06:12.625" v="40" actId="962"/>
            <ac:spMkLst>
              <pc:docMk/>
              <pc:sldMasterMk cId="1233805520" sldId="2147483648"/>
              <pc:sldLayoutMk cId="974764954" sldId="2147483699"/>
              <ac:spMk id="15" creationId="{5F8B380E-0693-2D4D-8629-8F7AEECD4997}"/>
            </ac:spMkLst>
          </pc:spChg>
          <pc:spChg chg="mod">
            <ac:chgData name="Simon Knight" userId="9061304c-fc0b-448c-b339-58b2ccbf8fd2" providerId="ADAL" clId="{78B19F77-C84C-43E3-967B-D30574E00D80}" dt="2023-04-26T07:06:06.635" v="38" actId="962"/>
            <ac:spMkLst>
              <pc:docMk/>
              <pc:sldMasterMk cId="1233805520" sldId="2147483648"/>
              <pc:sldLayoutMk cId="974764954" sldId="2147483699"/>
              <ac:spMk id="17" creationId="{5FF4630B-2B4C-AF4F-A238-DBAC88C7811A}"/>
            </ac:spMkLst>
          </pc:spChg>
          <pc:picChg chg="mod">
            <ac:chgData name="Simon Knight" userId="9061304c-fc0b-448c-b339-58b2ccbf8fd2" providerId="ADAL" clId="{78B19F77-C84C-43E3-967B-D30574E00D80}" dt="2023-04-26T07:06:27.058" v="44" actId="962"/>
            <ac:picMkLst>
              <pc:docMk/>
              <pc:sldMasterMk cId="1233805520" sldId="2147483648"/>
              <pc:sldLayoutMk cId="974764954" sldId="2147483699"/>
              <ac:picMk id="9" creationId="{67AF7427-D12D-EF46-8EB6-EB32299B281D}"/>
            </ac:picMkLst>
          </pc:picChg>
          <pc:picChg chg="mod">
            <ac:chgData name="Simon Knight" userId="9061304c-fc0b-448c-b339-58b2ccbf8fd2" providerId="ADAL" clId="{78B19F77-C84C-43E3-967B-D30574E00D80}" dt="2023-04-26T07:06:31.082" v="45" actId="962"/>
            <ac:picMkLst>
              <pc:docMk/>
              <pc:sldMasterMk cId="1233805520" sldId="2147483648"/>
              <pc:sldLayoutMk cId="974764954" sldId="2147483699"/>
              <ac:picMk id="10" creationId="{E573A36A-F66D-5949-851B-B40DF1CFFD20}"/>
            </ac:picMkLst>
          </pc:picChg>
        </pc:sldLayoutChg>
        <pc:sldLayoutChg chg="modSp">
          <pc:chgData name="Simon Knight" userId="9061304c-fc0b-448c-b339-58b2ccbf8fd2" providerId="ADAL" clId="{78B19F77-C84C-43E3-967B-D30574E00D80}" dt="2023-04-26T10:31:37.465" v="73" actId="1076"/>
          <pc:sldLayoutMkLst>
            <pc:docMk/>
            <pc:sldMasterMk cId="1233805520" sldId="2147483648"/>
            <pc:sldLayoutMk cId="1125801006" sldId="2147483700"/>
          </pc:sldLayoutMkLst>
          <pc:spChg chg="mod">
            <ac:chgData name="Simon Knight" userId="9061304c-fc0b-448c-b339-58b2ccbf8fd2" providerId="ADAL" clId="{78B19F77-C84C-43E3-967B-D30574E00D80}" dt="2023-04-26T07:06:52.583" v="50" actId="962"/>
            <ac:spMkLst>
              <pc:docMk/>
              <pc:sldMasterMk cId="1233805520" sldId="2147483648"/>
              <pc:sldLayoutMk cId="1125801006" sldId="2147483700"/>
              <ac:spMk id="5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07:07:15.615" v="57" actId="962"/>
            <ac:spMkLst>
              <pc:docMk/>
              <pc:sldMasterMk cId="1233805520" sldId="2147483648"/>
              <pc:sldLayoutMk cId="1125801006" sldId="2147483700"/>
              <ac:spMk id="8" creationId="{85DD714B-6C9A-4B43-A6D3-5A01527FCA58}"/>
            </ac:spMkLst>
          </pc:spChg>
          <pc:spChg chg="mod">
            <ac:chgData name="Simon Knight" userId="9061304c-fc0b-448c-b339-58b2ccbf8fd2" providerId="ADAL" clId="{78B19F77-C84C-43E3-967B-D30574E00D80}" dt="2023-04-26T10:31:37.465" v="73" actId="1076"/>
            <ac:spMkLst>
              <pc:docMk/>
              <pc:sldMasterMk cId="1233805520" sldId="2147483648"/>
              <pc:sldLayoutMk cId="1125801006" sldId="2147483700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07:07:05.863" v="54" actId="962"/>
            <ac:spMkLst>
              <pc:docMk/>
              <pc:sldMasterMk cId="1233805520" sldId="2147483648"/>
              <pc:sldLayoutMk cId="1125801006" sldId="2147483700"/>
              <ac:spMk id="13" creationId="{C88A8D42-146D-E24F-BAAC-E035BD58A1AC}"/>
            </ac:spMkLst>
          </pc:spChg>
          <pc:spChg chg="mod">
            <ac:chgData name="Simon Knight" userId="9061304c-fc0b-448c-b339-58b2ccbf8fd2" providerId="ADAL" clId="{78B19F77-C84C-43E3-967B-D30574E00D80}" dt="2023-04-26T07:06:57.811" v="52" actId="962"/>
            <ac:spMkLst>
              <pc:docMk/>
              <pc:sldMasterMk cId="1233805520" sldId="2147483648"/>
              <pc:sldLayoutMk cId="1125801006" sldId="2147483700"/>
              <ac:spMk id="14" creationId="{E0E671DF-A16D-7042-99F1-01B4E7B92712}"/>
            </ac:spMkLst>
          </pc:spChg>
          <pc:spChg chg="mod">
            <ac:chgData name="Simon Knight" userId="9061304c-fc0b-448c-b339-58b2ccbf8fd2" providerId="ADAL" clId="{78B19F77-C84C-43E3-967B-D30574E00D80}" dt="2023-04-26T07:06:55.014" v="51" actId="962"/>
            <ac:spMkLst>
              <pc:docMk/>
              <pc:sldMasterMk cId="1233805520" sldId="2147483648"/>
              <pc:sldLayoutMk cId="1125801006" sldId="2147483700"/>
              <ac:spMk id="15" creationId="{5F8B380E-0693-2D4D-8629-8F7AEECD4997}"/>
            </ac:spMkLst>
          </pc:spChg>
          <pc:spChg chg="mod">
            <ac:chgData name="Simon Knight" userId="9061304c-fc0b-448c-b339-58b2ccbf8fd2" providerId="ADAL" clId="{78B19F77-C84C-43E3-967B-D30574E00D80}" dt="2023-04-26T07:06:48.529" v="49" actId="962"/>
            <ac:spMkLst>
              <pc:docMk/>
              <pc:sldMasterMk cId="1233805520" sldId="2147483648"/>
              <pc:sldLayoutMk cId="1125801006" sldId="2147483700"/>
              <ac:spMk id="16" creationId="{F0D50968-2440-3B43-AD3A-9DED17BFF302}"/>
            </ac:spMkLst>
          </pc:spChg>
          <pc:spChg chg="mod">
            <ac:chgData name="Simon Knight" userId="9061304c-fc0b-448c-b339-58b2ccbf8fd2" providerId="ADAL" clId="{78B19F77-C84C-43E3-967B-D30574E00D80}" dt="2023-04-26T07:06:44.728" v="48" actId="962"/>
            <ac:spMkLst>
              <pc:docMk/>
              <pc:sldMasterMk cId="1233805520" sldId="2147483648"/>
              <pc:sldLayoutMk cId="1125801006" sldId="2147483700"/>
              <ac:spMk id="18" creationId="{BA815EB8-459D-6447-995E-71AD9F1743EA}"/>
            </ac:spMkLst>
          </pc:spChg>
          <pc:spChg chg="mod">
            <ac:chgData name="Simon Knight" userId="9061304c-fc0b-448c-b339-58b2ccbf8fd2" providerId="ADAL" clId="{78B19F77-C84C-43E3-967B-D30574E00D80}" dt="2023-04-26T07:06:41.483" v="47" actId="962"/>
            <ac:spMkLst>
              <pc:docMk/>
              <pc:sldMasterMk cId="1233805520" sldId="2147483648"/>
              <pc:sldLayoutMk cId="1125801006" sldId="2147483700"/>
              <ac:spMk id="19" creationId="{973DEDB3-CB8D-134C-A2A4-DD1A97442C51}"/>
            </ac:spMkLst>
          </pc:spChg>
          <pc:picChg chg="mod">
            <ac:chgData name="Simon Knight" userId="9061304c-fc0b-448c-b339-58b2ccbf8fd2" providerId="ADAL" clId="{78B19F77-C84C-43E3-967B-D30574E00D80}" dt="2023-04-26T07:07:02.362" v="53" actId="962"/>
            <ac:picMkLst>
              <pc:docMk/>
              <pc:sldMasterMk cId="1233805520" sldId="2147483648"/>
              <pc:sldLayoutMk cId="1125801006" sldId="2147483700"/>
              <ac:picMk id="9" creationId="{67AF7427-D12D-EF46-8EB6-EB32299B281D}"/>
            </ac:picMkLst>
          </pc:picChg>
          <pc:picChg chg="mod">
            <ac:chgData name="Simon Knight" userId="9061304c-fc0b-448c-b339-58b2ccbf8fd2" providerId="ADAL" clId="{78B19F77-C84C-43E3-967B-D30574E00D80}" dt="2023-04-26T07:07:13.333" v="56" actId="962"/>
            <ac:picMkLst>
              <pc:docMk/>
              <pc:sldMasterMk cId="1233805520" sldId="2147483648"/>
              <pc:sldLayoutMk cId="1125801006" sldId="2147483700"/>
              <ac:picMk id="10" creationId="{E573A36A-F66D-5949-851B-B40DF1CFFD20}"/>
            </ac:picMkLst>
          </pc:picChg>
        </pc:sldLayoutChg>
        <pc:sldLayoutChg chg="delSp modSp">
          <pc:chgData name="Simon Knight" userId="9061304c-fc0b-448c-b339-58b2ccbf8fd2" providerId="ADAL" clId="{78B19F77-C84C-43E3-967B-D30574E00D80}" dt="2023-04-26T11:05:02.945" v="191" actId="962"/>
          <pc:sldLayoutMkLst>
            <pc:docMk/>
            <pc:sldMasterMk cId="1233805520" sldId="2147483648"/>
            <pc:sldLayoutMk cId="3856590941" sldId="2147483702"/>
          </pc:sldLayoutMkLst>
          <pc:spChg chg="mod">
            <ac:chgData name="Simon Knight" userId="9061304c-fc0b-448c-b339-58b2ccbf8fd2" providerId="ADAL" clId="{78B19F77-C84C-43E3-967B-D30574E00D80}" dt="2023-04-26T11:04:49.790" v="188" actId="962"/>
            <ac:spMkLst>
              <pc:docMk/>
              <pc:sldMasterMk cId="1233805520" sldId="2147483648"/>
              <pc:sldLayoutMk cId="3856590941" sldId="2147483702"/>
              <ac:spMk id="5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11:04:58.617" v="190" actId="962"/>
            <ac:spMkLst>
              <pc:docMk/>
              <pc:sldMasterMk cId="1233805520" sldId="2147483648"/>
              <pc:sldLayoutMk cId="3856590941" sldId="2147483702"/>
              <ac:spMk id="8" creationId="{77C09FE6-FF5F-C64D-B16A-817CCF04E0C9}"/>
            </ac:spMkLst>
          </pc:spChg>
          <pc:spChg chg="mod">
            <ac:chgData name="Simon Knight" userId="9061304c-fc0b-448c-b339-58b2ccbf8fd2" providerId="ADAL" clId="{78B19F77-C84C-43E3-967B-D30574E00D80}" dt="2023-04-26T11:05:02.945" v="191" actId="962"/>
            <ac:spMkLst>
              <pc:docMk/>
              <pc:sldMasterMk cId="1233805520" sldId="2147483648"/>
              <pc:sldLayoutMk cId="3856590941" sldId="2147483702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11:04:24.998" v="183" actId="962"/>
            <ac:spMkLst>
              <pc:docMk/>
              <pc:sldMasterMk cId="1233805520" sldId="2147483648"/>
              <pc:sldLayoutMk cId="3856590941" sldId="2147483702"/>
              <ac:spMk id="13" creationId="{C88A8D42-146D-E24F-BAAC-E035BD58A1AC}"/>
            </ac:spMkLst>
          </pc:spChg>
          <pc:spChg chg="mod">
            <ac:chgData name="Simon Knight" userId="9061304c-fc0b-448c-b339-58b2ccbf8fd2" providerId="ADAL" clId="{78B19F77-C84C-43E3-967B-D30574E00D80}" dt="2023-04-26T11:04:41.818" v="186" actId="962"/>
            <ac:spMkLst>
              <pc:docMk/>
              <pc:sldMasterMk cId="1233805520" sldId="2147483648"/>
              <pc:sldLayoutMk cId="3856590941" sldId="2147483702"/>
              <ac:spMk id="15" creationId="{C5E5639F-BC0B-4F4B-B21B-6615FC21FDC1}"/>
            </ac:spMkLst>
          </pc:spChg>
          <pc:spChg chg="mod">
            <ac:chgData name="Simon Knight" userId="9061304c-fc0b-448c-b339-58b2ccbf8fd2" providerId="ADAL" clId="{78B19F77-C84C-43E3-967B-D30574E00D80}" dt="2023-04-26T11:04:35.637" v="185" actId="962"/>
            <ac:spMkLst>
              <pc:docMk/>
              <pc:sldMasterMk cId="1233805520" sldId="2147483648"/>
              <pc:sldLayoutMk cId="3856590941" sldId="2147483702"/>
              <ac:spMk id="16" creationId="{38DE4CFE-5015-1F4E-AE20-6BBC2948ADCB}"/>
            </ac:spMkLst>
          </pc:spChg>
          <pc:spChg chg="mod">
            <ac:chgData name="Simon Knight" userId="9061304c-fc0b-448c-b339-58b2ccbf8fd2" providerId="ADAL" clId="{78B19F77-C84C-43E3-967B-D30574E00D80}" dt="2023-04-26T11:04:32.855" v="184" actId="962"/>
            <ac:spMkLst>
              <pc:docMk/>
              <pc:sldMasterMk cId="1233805520" sldId="2147483648"/>
              <pc:sldLayoutMk cId="3856590941" sldId="2147483702"/>
              <ac:spMk id="17" creationId="{BA3B6E67-1E67-5A41-A48D-70542D4DCD54}"/>
            </ac:spMkLst>
          </pc:spChg>
          <pc:spChg chg="mod">
            <ac:chgData name="Simon Knight" userId="9061304c-fc0b-448c-b339-58b2ccbf8fd2" providerId="ADAL" clId="{78B19F77-C84C-43E3-967B-D30574E00D80}" dt="2023-04-26T11:04:15.487" v="182" actId="962"/>
            <ac:spMkLst>
              <pc:docMk/>
              <pc:sldMasterMk cId="1233805520" sldId="2147483648"/>
              <pc:sldLayoutMk cId="3856590941" sldId="2147483702"/>
              <ac:spMk id="18" creationId="{BC739BE0-C2A7-7048-A7CC-6EA32385D3A3}"/>
            </ac:spMkLst>
          </pc:spChg>
          <pc:spChg chg="mod">
            <ac:chgData name="Simon Knight" userId="9061304c-fc0b-448c-b339-58b2ccbf8fd2" providerId="ADAL" clId="{78B19F77-C84C-43E3-967B-D30574E00D80}" dt="2023-04-26T11:04:12.379" v="181" actId="962"/>
            <ac:spMkLst>
              <pc:docMk/>
              <pc:sldMasterMk cId="1233805520" sldId="2147483648"/>
              <pc:sldLayoutMk cId="3856590941" sldId="2147483702"/>
              <ac:spMk id="19" creationId="{2389AA33-BE6F-184B-A8BB-024EA6EE4825}"/>
            </ac:spMkLst>
          </pc:spChg>
          <pc:picChg chg="mod">
            <ac:chgData name="Simon Knight" userId="9061304c-fc0b-448c-b339-58b2ccbf8fd2" providerId="ADAL" clId="{78B19F77-C84C-43E3-967B-D30574E00D80}" dt="2023-04-26T11:04:53.348" v="189" actId="962"/>
            <ac:picMkLst>
              <pc:docMk/>
              <pc:sldMasterMk cId="1233805520" sldId="2147483648"/>
              <pc:sldLayoutMk cId="3856590941" sldId="2147483702"/>
              <ac:picMk id="9" creationId="{30A547B5-5E8B-3144-B7C3-417417FA6CC3}"/>
            </ac:picMkLst>
          </pc:picChg>
          <pc:picChg chg="del">
            <ac:chgData name="Simon Knight" userId="9061304c-fc0b-448c-b339-58b2ccbf8fd2" providerId="ADAL" clId="{78B19F77-C84C-43E3-967B-D30574E00D80}" dt="2023-04-26T11:04:44.109" v="187" actId="478"/>
            <ac:picMkLst>
              <pc:docMk/>
              <pc:sldMasterMk cId="1233805520" sldId="2147483648"/>
              <pc:sldLayoutMk cId="3856590941" sldId="2147483702"/>
              <ac:picMk id="14" creationId="{B80C7B86-09B1-4C4A-B392-146173052D49}"/>
            </ac:picMkLst>
          </pc:picChg>
        </pc:sldLayoutChg>
        <pc:sldLayoutChg chg="delSp modSp">
          <pc:chgData name="Simon Knight" userId="9061304c-fc0b-448c-b339-58b2ccbf8fd2" providerId="ADAL" clId="{78B19F77-C84C-43E3-967B-D30574E00D80}" dt="2023-04-26T11:03:58.374" v="180" actId="962"/>
          <pc:sldLayoutMkLst>
            <pc:docMk/>
            <pc:sldMasterMk cId="1233805520" sldId="2147483648"/>
            <pc:sldLayoutMk cId="2969208777" sldId="2147483703"/>
          </pc:sldLayoutMkLst>
          <pc:spChg chg="mod">
            <ac:chgData name="Simon Knight" userId="9061304c-fc0b-448c-b339-58b2ccbf8fd2" providerId="ADAL" clId="{78B19F77-C84C-43E3-967B-D30574E00D80}" dt="2023-04-26T11:03:42.627" v="176" actId="962"/>
            <ac:spMkLst>
              <pc:docMk/>
              <pc:sldMasterMk cId="1233805520" sldId="2147483648"/>
              <pc:sldLayoutMk cId="2969208777" sldId="2147483703"/>
              <ac:spMk id="5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11:03:47.069" v="177" actId="962"/>
            <ac:spMkLst>
              <pc:docMk/>
              <pc:sldMasterMk cId="1233805520" sldId="2147483648"/>
              <pc:sldLayoutMk cId="2969208777" sldId="2147483703"/>
              <ac:spMk id="8" creationId="{A2D62176-19AC-9540-9F97-00A50E159141}"/>
            </ac:spMkLst>
          </pc:spChg>
          <pc:spChg chg="mod">
            <ac:chgData name="Simon Knight" userId="9061304c-fc0b-448c-b339-58b2ccbf8fd2" providerId="ADAL" clId="{78B19F77-C84C-43E3-967B-D30574E00D80}" dt="2023-04-26T11:03:58.374" v="180" actId="962"/>
            <ac:spMkLst>
              <pc:docMk/>
              <pc:sldMasterMk cId="1233805520" sldId="2147483648"/>
              <pc:sldLayoutMk cId="2969208777" sldId="2147483703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11:03:55.325" v="179" actId="962"/>
            <ac:spMkLst>
              <pc:docMk/>
              <pc:sldMasterMk cId="1233805520" sldId="2147483648"/>
              <pc:sldLayoutMk cId="2969208777" sldId="2147483703"/>
              <ac:spMk id="13" creationId="{C88A8D42-146D-E24F-BAAC-E035BD58A1AC}"/>
            </ac:spMkLst>
          </pc:spChg>
          <pc:picChg chg="mod">
            <ac:chgData name="Simon Knight" userId="9061304c-fc0b-448c-b339-58b2ccbf8fd2" providerId="ADAL" clId="{78B19F77-C84C-43E3-967B-D30574E00D80}" dt="2023-04-26T11:03:51.454" v="178" actId="962"/>
            <ac:picMkLst>
              <pc:docMk/>
              <pc:sldMasterMk cId="1233805520" sldId="2147483648"/>
              <pc:sldLayoutMk cId="2969208777" sldId="2147483703"/>
              <ac:picMk id="9" creationId="{2E20FE65-5904-D84E-8780-E71DD3820373}"/>
            </ac:picMkLst>
          </pc:picChg>
          <pc:picChg chg="del">
            <ac:chgData name="Simon Knight" userId="9061304c-fc0b-448c-b339-58b2ccbf8fd2" providerId="ADAL" clId="{78B19F77-C84C-43E3-967B-D30574E00D80}" dt="2023-04-26T11:03:35.212" v="175" actId="478"/>
            <ac:picMkLst>
              <pc:docMk/>
              <pc:sldMasterMk cId="1233805520" sldId="2147483648"/>
              <pc:sldLayoutMk cId="2969208777" sldId="2147483703"/>
              <ac:picMk id="14" creationId="{86F24BA0-DC76-9E47-9333-300650D2E9EF}"/>
            </ac:picMkLst>
          </pc:picChg>
        </pc:sldLayoutChg>
        <pc:sldLayoutChg chg="delSp modSp">
          <pc:chgData name="Simon Knight" userId="9061304c-fc0b-448c-b339-58b2ccbf8fd2" providerId="ADAL" clId="{78B19F77-C84C-43E3-967B-D30574E00D80}" dt="2023-04-26T11:03:27.824" v="174" actId="962"/>
          <pc:sldLayoutMkLst>
            <pc:docMk/>
            <pc:sldMasterMk cId="1233805520" sldId="2147483648"/>
            <pc:sldLayoutMk cId="3823535916" sldId="2147483704"/>
          </pc:sldLayoutMkLst>
          <pc:spChg chg="mod">
            <ac:chgData name="Simon Knight" userId="9061304c-fc0b-448c-b339-58b2ccbf8fd2" providerId="ADAL" clId="{78B19F77-C84C-43E3-967B-D30574E00D80}" dt="2023-04-26T11:02:55.536" v="166" actId="962"/>
            <ac:spMkLst>
              <pc:docMk/>
              <pc:sldMasterMk cId="1233805520" sldId="2147483648"/>
              <pc:sldLayoutMk cId="3823535916" sldId="2147483704"/>
              <ac:spMk id="5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11:03:20.279" v="172" actId="962"/>
            <ac:spMkLst>
              <pc:docMk/>
              <pc:sldMasterMk cId="1233805520" sldId="2147483648"/>
              <pc:sldLayoutMk cId="3823535916" sldId="2147483704"/>
              <ac:spMk id="8" creationId="{A2D62176-19AC-9540-9F97-00A50E159141}"/>
            </ac:spMkLst>
          </pc:spChg>
          <pc:spChg chg="mod">
            <ac:chgData name="Simon Knight" userId="9061304c-fc0b-448c-b339-58b2ccbf8fd2" providerId="ADAL" clId="{78B19F77-C84C-43E3-967B-D30574E00D80}" dt="2023-04-26T11:03:27.824" v="174" actId="962"/>
            <ac:spMkLst>
              <pc:docMk/>
              <pc:sldMasterMk cId="1233805520" sldId="2147483648"/>
              <pc:sldLayoutMk cId="3823535916" sldId="2147483704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11:03:24.705" v="173" actId="962"/>
            <ac:spMkLst>
              <pc:docMk/>
              <pc:sldMasterMk cId="1233805520" sldId="2147483648"/>
              <pc:sldLayoutMk cId="3823535916" sldId="2147483704"/>
              <ac:spMk id="13" creationId="{C88A8D42-146D-E24F-BAAC-E035BD58A1AC}"/>
            </ac:spMkLst>
          </pc:spChg>
          <pc:spChg chg="mod">
            <ac:chgData name="Simon Knight" userId="9061304c-fc0b-448c-b339-58b2ccbf8fd2" providerId="ADAL" clId="{78B19F77-C84C-43E3-967B-D30574E00D80}" dt="2023-04-26T11:03:12.900" v="169"/>
            <ac:spMkLst>
              <pc:docMk/>
              <pc:sldMasterMk cId="1233805520" sldId="2147483648"/>
              <pc:sldLayoutMk cId="3823535916" sldId="2147483704"/>
              <ac:spMk id="15" creationId="{CC64E7DA-3A4C-884E-AED2-88F8EF2D5087}"/>
            </ac:spMkLst>
          </pc:spChg>
          <pc:picChg chg="mod">
            <ac:chgData name="Simon Knight" userId="9061304c-fc0b-448c-b339-58b2ccbf8fd2" providerId="ADAL" clId="{78B19F77-C84C-43E3-967B-D30574E00D80}" dt="2023-04-26T11:02:26.550" v="160" actId="962"/>
            <ac:picMkLst>
              <pc:docMk/>
              <pc:sldMasterMk cId="1233805520" sldId="2147483648"/>
              <pc:sldLayoutMk cId="3823535916" sldId="2147483704"/>
              <ac:picMk id="4" creationId="{52ADC96F-C448-614E-8174-1B06105B44A7}"/>
            </ac:picMkLst>
          </pc:picChg>
          <pc:picChg chg="mod">
            <ac:chgData name="Simon Knight" userId="9061304c-fc0b-448c-b339-58b2ccbf8fd2" providerId="ADAL" clId="{78B19F77-C84C-43E3-967B-D30574E00D80}" dt="2023-04-26T11:02:58.879" v="167" actId="962"/>
            <ac:picMkLst>
              <pc:docMk/>
              <pc:sldMasterMk cId="1233805520" sldId="2147483648"/>
              <pc:sldLayoutMk cId="3823535916" sldId="2147483704"/>
              <ac:picMk id="9" creationId="{2E20FE65-5904-D84E-8780-E71DD3820373}"/>
            </ac:picMkLst>
          </pc:picChg>
          <pc:picChg chg="mod">
            <ac:chgData name="Simon Knight" userId="9061304c-fc0b-448c-b339-58b2ccbf8fd2" providerId="ADAL" clId="{78B19F77-C84C-43E3-967B-D30574E00D80}" dt="2023-04-26T11:02:41.940" v="164" actId="962"/>
            <ac:picMkLst>
              <pc:docMk/>
              <pc:sldMasterMk cId="1233805520" sldId="2147483648"/>
              <pc:sldLayoutMk cId="3823535916" sldId="2147483704"/>
              <ac:picMk id="10" creationId="{D2C88E77-BEE2-DA40-B2E6-05EFC6AAE639}"/>
            </ac:picMkLst>
          </pc:picChg>
          <pc:picChg chg="del">
            <ac:chgData name="Simon Knight" userId="9061304c-fc0b-448c-b339-58b2ccbf8fd2" providerId="ADAL" clId="{78B19F77-C84C-43E3-967B-D30574E00D80}" dt="2023-04-26T11:02:44.434" v="165" actId="478"/>
            <ac:picMkLst>
              <pc:docMk/>
              <pc:sldMasterMk cId="1233805520" sldId="2147483648"/>
              <pc:sldLayoutMk cId="3823535916" sldId="2147483704"/>
              <ac:picMk id="14" creationId="{86F24BA0-DC76-9E47-9333-300650D2E9EF}"/>
            </ac:picMkLst>
          </pc:picChg>
        </pc:sldLayoutChg>
        <pc:sldLayoutChg chg="del">
          <pc:chgData name="Simon Knight" userId="9061304c-fc0b-448c-b339-58b2ccbf8fd2" providerId="ADAL" clId="{78B19F77-C84C-43E3-967B-D30574E00D80}" dt="2023-04-26T10:35:55.143" v="101" actId="2696"/>
          <pc:sldLayoutMkLst>
            <pc:docMk/>
            <pc:sldMasterMk cId="1233805520" sldId="2147483648"/>
            <pc:sldLayoutMk cId="3018508027" sldId="2147483705"/>
          </pc:sldLayoutMkLst>
        </pc:sldLayoutChg>
        <pc:sldLayoutChg chg="delSp modSp">
          <pc:chgData name="Simon Knight" userId="9061304c-fc0b-448c-b339-58b2ccbf8fd2" providerId="ADAL" clId="{78B19F77-C84C-43E3-967B-D30574E00D80}" dt="2023-04-26T11:02:13.732" v="158" actId="962"/>
          <pc:sldLayoutMkLst>
            <pc:docMk/>
            <pc:sldMasterMk cId="1233805520" sldId="2147483648"/>
            <pc:sldLayoutMk cId="2467735075" sldId="2147483706"/>
          </pc:sldLayoutMkLst>
          <pc:spChg chg="mod">
            <ac:chgData name="Simon Knight" userId="9061304c-fc0b-448c-b339-58b2ccbf8fd2" providerId="ADAL" clId="{78B19F77-C84C-43E3-967B-D30574E00D80}" dt="2023-04-26T11:01:36.298" v="151" actId="962"/>
            <ac:spMkLst>
              <pc:docMk/>
              <pc:sldMasterMk cId="1233805520" sldId="2147483648"/>
              <pc:sldLayoutMk cId="2467735075" sldId="2147483706"/>
              <ac:spMk id="5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11:02:03.716" v="156" actId="962"/>
            <ac:spMkLst>
              <pc:docMk/>
              <pc:sldMasterMk cId="1233805520" sldId="2147483648"/>
              <pc:sldLayoutMk cId="2467735075" sldId="2147483706"/>
              <ac:spMk id="8" creationId="{A2D62176-19AC-9540-9F97-00A50E159141}"/>
            </ac:spMkLst>
          </pc:spChg>
          <pc:spChg chg="mod">
            <ac:chgData name="Simon Knight" userId="9061304c-fc0b-448c-b339-58b2ccbf8fd2" providerId="ADAL" clId="{78B19F77-C84C-43E3-967B-D30574E00D80}" dt="2023-04-26T11:02:13.732" v="158" actId="962"/>
            <ac:spMkLst>
              <pc:docMk/>
              <pc:sldMasterMk cId="1233805520" sldId="2147483648"/>
              <pc:sldLayoutMk cId="2467735075" sldId="214748370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11:02:10.668" v="157" actId="962"/>
            <ac:spMkLst>
              <pc:docMk/>
              <pc:sldMasterMk cId="1233805520" sldId="2147483648"/>
              <pc:sldLayoutMk cId="2467735075" sldId="2147483706"/>
              <ac:spMk id="13" creationId="{C88A8D42-146D-E24F-BAAC-E035BD58A1AC}"/>
            </ac:spMkLst>
          </pc:spChg>
          <pc:spChg chg="mod">
            <ac:chgData name="Simon Knight" userId="9061304c-fc0b-448c-b339-58b2ccbf8fd2" providerId="ADAL" clId="{78B19F77-C84C-43E3-967B-D30574E00D80}" dt="2023-04-26T11:01:27.539" v="149" actId="962"/>
            <ac:spMkLst>
              <pc:docMk/>
              <pc:sldMasterMk cId="1233805520" sldId="2147483648"/>
              <pc:sldLayoutMk cId="2467735075" sldId="2147483706"/>
              <ac:spMk id="17" creationId="{9E7939EE-90DA-F744-AA9C-873317A84CE9}"/>
            </ac:spMkLst>
          </pc:spChg>
          <pc:spChg chg="mod">
            <ac:chgData name="Simon Knight" userId="9061304c-fc0b-448c-b339-58b2ccbf8fd2" providerId="ADAL" clId="{78B19F77-C84C-43E3-967B-D30574E00D80}" dt="2023-04-26T11:01:47.149" v="154" actId="14100"/>
            <ac:spMkLst>
              <pc:docMk/>
              <pc:sldMasterMk cId="1233805520" sldId="2147483648"/>
              <pc:sldLayoutMk cId="2467735075" sldId="2147483706"/>
              <ac:spMk id="18" creationId="{6DC36813-81EB-FF44-80A5-9DB5E58FE53A}"/>
            </ac:spMkLst>
          </pc:spChg>
          <pc:picChg chg="mod">
            <ac:chgData name="Simon Knight" userId="9061304c-fc0b-448c-b339-58b2ccbf8fd2" providerId="ADAL" clId="{78B19F77-C84C-43E3-967B-D30574E00D80}" dt="2023-04-26T11:01:58.259" v="155" actId="962"/>
            <ac:picMkLst>
              <pc:docMk/>
              <pc:sldMasterMk cId="1233805520" sldId="2147483648"/>
              <pc:sldLayoutMk cId="2467735075" sldId="2147483706"/>
              <ac:picMk id="9" creationId="{2E20FE65-5904-D84E-8780-E71DD3820373}"/>
            </ac:picMkLst>
          </pc:picChg>
          <pc:picChg chg="del mod">
            <ac:chgData name="Simon Knight" userId="9061304c-fc0b-448c-b339-58b2ccbf8fd2" providerId="ADAL" clId="{78B19F77-C84C-43E3-967B-D30574E00D80}" dt="2023-04-26T11:01:42.900" v="153" actId="478"/>
            <ac:picMkLst>
              <pc:docMk/>
              <pc:sldMasterMk cId="1233805520" sldId="2147483648"/>
              <pc:sldLayoutMk cId="2467735075" sldId="2147483706"/>
              <ac:picMk id="14" creationId="{86F24BA0-DC76-9E47-9333-300650D2E9EF}"/>
            </ac:picMkLst>
          </pc:picChg>
        </pc:sldLayoutChg>
        <pc:sldLayoutChg chg="delSp modSp">
          <pc:chgData name="Simon Knight" userId="9061304c-fc0b-448c-b339-58b2ccbf8fd2" providerId="ADAL" clId="{78B19F77-C84C-43E3-967B-D30574E00D80}" dt="2023-04-26T11:01:09.436" v="147" actId="962"/>
          <pc:sldLayoutMkLst>
            <pc:docMk/>
            <pc:sldMasterMk cId="1233805520" sldId="2147483648"/>
            <pc:sldLayoutMk cId="2370388487" sldId="2147483707"/>
          </pc:sldLayoutMkLst>
          <pc:spChg chg="mod">
            <ac:chgData name="Simon Knight" userId="9061304c-fc0b-448c-b339-58b2ccbf8fd2" providerId="ADAL" clId="{78B19F77-C84C-43E3-967B-D30574E00D80}" dt="2023-04-26T11:00:59.712" v="145" actId="962"/>
            <ac:spMkLst>
              <pc:docMk/>
              <pc:sldMasterMk cId="1233805520" sldId="2147483648"/>
              <pc:sldLayoutMk cId="2370388487" sldId="2147483707"/>
              <ac:spMk id="5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11:00:48.259" v="143" actId="962"/>
            <ac:spMkLst>
              <pc:docMk/>
              <pc:sldMasterMk cId="1233805520" sldId="2147483648"/>
              <pc:sldLayoutMk cId="2370388487" sldId="2147483707"/>
              <ac:spMk id="8" creationId="{A2D62176-19AC-9540-9F97-00A50E159141}"/>
            </ac:spMkLst>
          </pc:spChg>
          <pc:spChg chg="del">
            <ac:chgData name="Simon Knight" userId="9061304c-fc0b-448c-b339-58b2ccbf8fd2" providerId="ADAL" clId="{78B19F77-C84C-43E3-967B-D30574E00D80}" dt="2023-04-26T10:34:01.823" v="87" actId="478"/>
            <ac:spMkLst>
              <pc:docMk/>
              <pc:sldMasterMk cId="1233805520" sldId="2147483648"/>
              <pc:sldLayoutMk cId="2370388487" sldId="2147483707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11:00:41.183" v="142" actId="962"/>
            <ac:spMkLst>
              <pc:docMk/>
              <pc:sldMasterMk cId="1233805520" sldId="2147483648"/>
              <pc:sldLayoutMk cId="2370388487" sldId="2147483707"/>
              <ac:spMk id="13" creationId="{C88A8D42-146D-E24F-BAAC-E035BD58A1AC}"/>
            </ac:spMkLst>
          </pc:spChg>
          <pc:spChg chg="mod">
            <ac:chgData name="Simon Knight" userId="9061304c-fc0b-448c-b339-58b2ccbf8fd2" providerId="ADAL" clId="{78B19F77-C84C-43E3-967B-D30574E00D80}" dt="2023-04-26T11:01:04.278" v="146" actId="962"/>
            <ac:spMkLst>
              <pc:docMk/>
              <pc:sldMasterMk cId="1233805520" sldId="2147483648"/>
              <pc:sldLayoutMk cId="2370388487" sldId="2147483707"/>
              <ac:spMk id="17" creationId="{9E7939EE-90DA-F744-AA9C-873317A84CE9}"/>
            </ac:spMkLst>
          </pc:spChg>
          <pc:spChg chg="mod">
            <ac:chgData name="Simon Knight" userId="9061304c-fc0b-448c-b339-58b2ccbf8fd2" providerId="ADAL" clId="{78B19F77-C84C-43E3-967B-D30574E00D80}" dt="2023-04-26T11:01:09.436" v="147" actId="962"/>
            <ac:spMkLst>
              <pc:docMk/>
              <pc:sldMasterMk cId="1233805520" sldId="2147483648"/>
              <pc:sldLayoutMk cId="2370388487" sldId="2147483707"/>
              <ac:spMk id="18" creationId="{6DC36813-81EB-FF44-80A5-9DB5E58FE53A}"/>
            </ac:spMkLst>
          </pc:spChg>
          <pc:picChg chg="mod">
            <ac:chgData name="Simon Knight" userId="9061304c-fc0b-448c-b339-58b2ccbf8fd2" providerId="ADAL" clId="{78B19F77-C84C-43E3-967B-D30574E00D80}" dt="2023-04-26T11:00:53.841" v="144" actId="962"/>
            <ac:picMkLst>
              <pc:docMk/>
              <pc:sldMasterMk cId="1233805520" sldId="2147483648"/>
              <pc:sldLayoutMk cId="2370388487" sldId="2147483707"/>
              <ac:picMk id="9" creationId="{2E20FE65-5904-D84E-8780-E71DD3820373}"/>
            </ac:picMkLst>
          </pc:picChg>
          <pc:picChg chg="del">
            <ac:chgData name="Simon Knight" userId="9061304c-fc0b-448c-b339-58b2ccbf8fd2" providerId="ADAL" clId="{78B19F77-C84C-43E3-967B-D30574E00D80}" dt="2023-04-26T10:33:59.885" v="86" actId="478"/>
            <ac:picMkLst>
              <pc:docMk/>
              <pc:sldMasterMk cId="1233805520" sldId="2147483648"/>
              <pc:sldLayoutMk cId="2370388487" sldId="2147483707"/>
              <ac:picMk id="14" creationId="{86F24BA0-DC76-9E47-9333-300650D2E9EF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  <a:p>
            <a:endParaRPr lang="en-US" dirty="0"/>
          </a:p>
          <a:p>
            <a:r>
              <a:rPr lang="en-US" dirty="0"/>
              <a:t>1. Delete blue box.</a:t>
            </a:r>
          </a:p>
          <a:p>
            <a:endParaRPr lang="en-US" dirty="0"/>
          </a:p>
          <a:p>
            <a:r>
              <a:rPr lang="en-US" dirty="0"/>
              <a:t>2. Then click icon, bottom left, to insert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64B19-607B-B942-B14B-DB932692D3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69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64B19-607B-B942-B14B-DB932692D3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6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64B19-607B-B942-B14B-DB932692D3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31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rightburs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627854" y="2684346"/>
            <a:ext cx="7574314" cy="1201854"/>
          </a:xfrm>
        </p:spPr>
        <p:txBody>
          <a:bodyPr anchor="t">
            <a:noAutofit/>
          </a:bodyPr>
          <a:lstStyle>
            <a:lvl1pPr algn="l">
              <a:defRPr lang="en-AU" sz="34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7854" y="3904488"/>
            <a:ext cx="7574314" cy="1483672"/>
          </a:xfrm>
        </p:spPr>
        <p:txBody>
          <a:bodyPr>
            <a:noAutofit/>
          </a:bodyPr>
          <a:lstStyle>
            <a:lvl1pPr marL="0" indent="0" algn="l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  <p:pic>
        <p:nvPicPr>
          <p:cNvPr id="5" name="RightBurst">
            <a:extLst>
              <a:ext uri="{FF2B5EF4-FFF2-40B4-BE49-F238E27FC236}">
                <a16:creationId xmlns:a16="http://schemas.microsoft.com/office/drawing/2014/main" id="{06A9A413-1A4E-B44E-84F9-69EE8F54F1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892"/>
          <a:stretch/>
        </p:blipFill>
        <p:spPr>
          <a:xfrm>
            <a:off x="6570482" y="0"/>
            <a:ext cx="5621518" cy="6858000"/>
          </a:xfrm>
          <a:prstGeom prst="rect">
            <a:avLst/>
          </a:prstGeom>
        </p:spPr>
      </p:pic>
      <p:sp>
        <p:nvSpPr>
          <p:cNvPr id="4" name="CRICOS">
            <a:extLst>
              <a:ext uri="{FF2B5EF4-FFF2-40B4-BE49-F238E27FC236}">
                <a16:creationId xmlns:a16="http://schemas.microsoft.com/office/drawing/2014/main" id="{AB966D18-4939-9146-A2B3-8ADC48BE7B54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head-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52094"/>
            <a:ext cx="10326658" cy="1000685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MainText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2037935"/>
            <a:ext cx="10957594" cy="4081404"/>
          </a:xfrm>
        </p:spPr>
        <p:txBody>
          <a:bodyPr/>
          <a:lstStyle>
            <a:lvl1pPr marL="270000" indent="-270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AU" sz="21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8" name="FooterBackground">
            <a:extLst>
              <a:ext uri="{FF2B5EF4-FFF2-40B4-BE49-F238E27FC236}">
                <a16:creationId xmlns:a16="http://schemas.microsoft.com/office/drawing/2014/main" id="{A2D62176-19AC-9540-9F97-00A50E159141}"/>
              </a:ext>
            </a:extLst>
          </p:cNvPr>
          <p:cNvSpPr/>
          <p:nvPr userDrawn="1"/>
        </p:nvSpPr>
        <p:spPr>
          <a:xfrm>
            <a:off x="0" y="6190488"/>
            <a:ext cx="12192000" cy="667512"/>
          </a:xfrm>
          <a:prstGeom prst="rect">
            <a:avLst/>
          </a:prstGeom>
          <a:solidFill>
            <a:schemeClr val="tx1">
              <a:lumMod val="95000"/>
              <a:lumOff val="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FooterBottomRight"/>
          <p:cNvSpPr>
            <a:spLocks noGrp="1"/>
          </p:cNvSpPr>
          <p:nvPr>
            <p:ph type="ftr" sz="quarter" idx="11"/>
          </p:nvPr>
        </p:nvSpPr>
        <p:spPr>
          <a:xfrm>
            <a:off x="6382512" y="6359969"/>
            <a:ext cx="5382768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Footer content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2c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855547"/>
            <a:ext cx="5638192" cy="1000685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MainText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859310"/>
            <a:ext cx="5638192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8" name="FooterBackground">
            <a:extLst>
              <a:ext uri="{FF2B5EF4-FFF2-40B4-BE49-F238E27FC236}">
                <a16:creationId xmlns:a16="http://schemas.microsoft.com/office/drawing/2014/main" id="{A2D62176-19AC-9540-9F97-00A50E159141}"/>
              </a:ext>
            </a:extLst>
          </p:cNvPr>
          <p:cNvSpPr/>
          <p:nvPr userDrawn="1"/>
        </p:nvSpPr>
        <p:spPr>
          <a:xfrm>
            <a:off x="0" y="6190488"/>
            <a:ext cx="12192000" cy="667512"/>
          </a:xfrm>
          <a:prstGeom prst="rect">
            <a:avLst/>
          </a:prstGeom>
          <a:solidFill>
            <a:schemeClr val="tx1">
              <a:lumMod val="95000"/>
              <a:lumOff val="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FooterBottomRight"/>
          <p:cNvSpPr>
            <a:spLocks noGrp="1"/>
          </p:cNvSpPr>
          <p:nvPr>
            <p:ph type="ftr" sz="quarter" idx="11"/>
          </p:nvPr>
        </p:nvSpPr>
        <p:spPr>
          <a:xfrm>
            <a:off x="6382512" y="6359969"/>
            <a:ext cx="5382768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Footer content here</a:t>
            </a:r>
            <a:endParaRPr lang="en-US" dirty="0"/>
          </a:p>
        </p:txBody>
      </p:sp>
      <p:pic>
        <p:nvPicPr>
          <p:cNvPr id="10" name="ImageRight">
            <a:extLst>
              <a:ext uri="{FF2B5EF4-FFF2-40B4-BE49-F238E27FC236}">
                <a16:creationId xmlns:a16="http://schemas.microsoft.com/office/drawing/2014/main" id="{D2C88E77-BEE2-DA40-B2E6-05EFC6AAE6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39305" y="860660"/>
            <a:ext cx="4706112" cy="4706112"/>
          </a:xfrm>
          <a:prstGeom prst="rect">
            <a:avLst/>
          </a:prstGeom>
        </p:spPr>
      </p:pic>
      <p:pic>
        <p:nvPicPr>
          <p:cNvPr id="4" name="QuoteBackground">
            <a:extLst>
              <a:ext uri="{FF2B5EF4-FFF2-40B4-BE49-F238E27FC236}">
                <a16:creationId xmlns:a16="http://schemas.microsoft.com/office/drawing/2014/main" id="{52ADC96F-C448-614E-8174-1B06105B44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91775" y="3285214"/>
            <a:ext cx="3142674" cy="2674750"/>
          </a:xfrm>
          <a:prstGeom prst="rect">
            <a:avLst/>
          </a:prstGeom>
        </p:spPr>
      </p:pic>
      <p:sp>
        <p:nvSpPr>
          <p:cNvPr id="15" name="Quote">
            <a:extLst>
              <a:ext uri="{FF2B5EF4-FFF2-40B4-BE49-F238E27FC236}">
                <a16:creationId xmlns:a16="http://schemas.microsoft.com/office/drawing/2014/main" id="{CC64E7DA-3A4C-884E-AED2-88F8EF2D50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71793" y="3692252"/>
            <a:ext cx="2596897" cy="1929384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quote here</a:t>
            </a:r>
          </a:p>
        </p:txBody>
      </p:sp>
    </p:spTree>
    <p:extLst>
      <p:ext uri="{BB962C8B-B14F-4D97-AF65-F5344CB8AC3E}">
        <p14:creationId xmlns:p14="http://schemas.microsoft.com/office/powerpoint/2010/main" val="3823535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3co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10" y="382053"/>
            <a:ext cx="7272562" cy="735509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LeftPlaceholder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117562"/>
            <a:ext cx="3441226" cy="507292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8" name="FooterBackground">
            <a:extLst>
              <a:ext uri="{FF2B5EF4-FFF2-40B4-BE49-F238E27FC236}">
                <a16:creationId xmlns:a16="http://schemas.microsoft.com/office/drawing/2014/main" id="{A2D62176-19AC-9540-9F97-00A50E159141}"/>
              </a:ext>
            </a:extLst>
          </p:cNvPr>
          <p:cNvSpPr/>
          <p:nvPr userDrawn="1"/>
        </p:nvSpPr>
        <p:spPr>
          <a:xfrm>
            <a:off x="0" y="6190488"/>
            <a:ext cx="12192000" cy="667512"/>
          </a:xfrm>
          <a:prstGeom prst="rect">
            <a:avLst/>
          </a:prstGeom>
          <a:solidFill>
            <a:schemeClr val="tx1">
              <a:lumMod val="95000"/>
              <a:lumOff val="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FooterBottomRight"/>
          <p:cNvSpPr>
            <a:spLocks noGrp="1"/>
          </p:cNvSpPr>
          <p:nvPr>
            <p:ph type="ftr" sz="quarter" idx="11"/>
          </p:nvPr>
        </p:nvSpPr>
        <p:spPr>
          <a:xfrm>
            <a:off x="6382512" y="6359969"/>
            <a:ext cx="5382768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 content here</a:t>
            </a:r>
          </a:p>
        </p:txBody>
      </p:sp>
      <p:sp>
        <p:nvSpPr>
          <p:cNvPr id="17" name="MiddlePlaceholder">
            <a:extLst>
              <a:ext uri="{FF2B5EF4-FFF2-40B4-BE49-F238E27FC236}">
                <a16:creationId xmlns:a16="http://schemas.microsoft.com/office/drawing/2014/main" id="{9E7939EE-90DA-F744-AA9C-873317A84CE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191787" y="1117562"/>
            <a:ext cx="3699485" cy="5072926"/>
          </a:xfr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8" name="RightFullHeightPlaceholder">
            <a:extLst>
              <a:ext uri="{FF2B5EF4-FFF2-40B4-BE49-F238E27FC236}">
                <a16:creationId xmlns:a16="http://schemas.microsoft.com/office/drawing/2014/main" id="{6DC36813-81EB-FF44-80A5-9DB5E58FE5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02497" y="0"/>
            <a:ext cx="4289503" cy="6190488"/>
          </a:xfr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246773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topp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Text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" y="2722880"/>
            <a:ext cx="5615430" cy="346760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8" name="FooterBackground">
            <a:extLst>
              <a:ext uri="{FF2B5EF4-FFF2-40B4-BE49-F238E27FC236}">
                <a16:creationId xmlns:a16="http://schemas.microsoft.com/office/drawing/2014/main" id="{A2D62176-19AC-9540-9F97-00A50E159141}"/>
              </a:ext>
            </a:extLst>
          </p:cNvPr>
          <p:cNvSpPr/>
          <p:nvPr userDrawn="1"/>
        </p:nvSpPr>
        <p:spPr>
          <a:xfrm>
            <a:off x="0" y="6190488"/>
            <a:ext cx="12192000" cy="667512"/>
          </a:xfrm>
          <a:prstGeom prst="rect">
            <a:avLst/>
          </a:prstGeom>
          <a:solidFill>
            <a:schemeClr val="tx1">
              <a:lumMod val="95000"/>
              <a:lumOff val="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FooterRight"/>
          <p:cNvSpPr>
            <a:spLocks noGrp="1"/>
          </p:cNvSpPr>
          <p:nvPr>
            <p:ph type="ftr" sz="quarter" idx="11"/>
          </p:nvPr>
        </p:nvSpPr>
        <p:spPr>
          <a:xfrm>
            <a:off x="6382512" y="6359969"/>
            <a:ext cx="5382768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 content here</a:t>
            </a:r>
          </a:p>
        </p:txBody>
      </p:sp>
      <p:sp>
        <p:nvSpPr>
          <p:cNvPr id="17" name="RightText">
            <a:extLst>
              <a:ext uri="{FF2B5EF4-FFF2-40B4-BE49-F238E27FC236}">
                <a16:creationId xmlns:a16="http://schemas.microsoft.com/office/drawing/2014/main" id="{9E7939EE-90DA-F744-AA9C-873317A84CE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618480" y="2759455"/>
            <a:ext cx="6570471" cy="3467608"/>
          </a:xfr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8" name="HeaderPlaceholder">
            <a:extLst>
              <a:ext uri="{FF2B5EF4-FFF2-40B4-BE49-F238E27FC236}">
                <a16:creationId xmlns:a16="http://schemas.microsoft.com/office/drawing/2014/main" id="{6DC36813-81EB-FF44-80A5-9DB5E58FE5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0"/>
            <a:ext cx="12191999" cy="2722880"/>
          </a:xfr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2370388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light-right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ightVerticals">
            <a:extLst>
              <a:ext uri="{FF2B5EF4-FFF2-40B4-BE49-F238E27FC236}">
                <a16:creationId xmlns:a16="http://schemas.microsoft.com/office/drawing/2014/main" id="{D59533B0-16BD-4447-A1BF-2435369633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1675"/>
          <a:stretch/>
        </p:blipFill>
        <p:spPr>
          <a:xfrm>
            <a:off x="6300216" y="0"/>
            <a:ext cx="5891784" cy="6858000"/>
          </a:xfrm>
          <a:prstGeom prst="rect">
            <a:avLst/>
          </a:prstGeom>
        </p:spPr>
      </p:pic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2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2666059"/>
            <a:ext cx="7574314" cy="1220142"/>
          </a:xfrm>
        </p:spPr>
        <p:txBody>
          <a:bodyPr anchor="t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3904487"/>
            <a:ext cx="7574314" cy="2185163"/>
          </a:xfr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RICOS">
            <a:extLst>
              <a:ext uri="{FF2B5EF4-FFF2-40B4-BE49-F238E27FC236}">
                <a16:creationId xmlns:a16="http://schemas.microsoft.com/office/drawing/2014/main" id="{4D213129-751B-5E45-909D-BB143B91F89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linescirc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">
            <a:extLst>
              <a:ext uri="{FF2B5EF4-FFF2-40B4-BE49-F238E27FC236}">
                <a16:creationId xmlns:a16="http://schemas.microsoft.com/office/drawing/2014/main" id="{036EE050-3323-1242-B34C-E3F02BDAF2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87"/>
            <a:ext cx="12192000" cy="6854637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452" y="2470591"/>
            <a:ext cx="7007979" cy="1220142"/>
          </a:xfrm>
        </p:spPr>
        <p:txBody>
          <a:bodyPr anchor="t"/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190452" y="3690731"/>
            <a:ext cx="7007979" cy="2185163"/>
          </a:xfr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5" name="LogoTopLeft">
            <a:extLst>
              <a:ext uri="{FF2B5EF4-FFF2-40B4-BE49-F238E27FC236}">
                <a16:creationId xmlns:a16="http://schemas.microsoft.com/office/drawing/2014/main" id="{0FEA474E-6B4A-A34F-8B82-43E3885687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  <p:sp>
        <p:nvSpPr>
          <p:cNvPr id="6" name="CRICOS">
            <a:extLst>
              <a:ext uri="{FF2B5EF4-FFF2-40B4-BE49-F238E27FC236}">
                <a16:creationId xmlns:a16="http://schemas.microsoft.com/office/drawing/2014/main" id="{965E38E1-4DE9-D341-84A6-3CA375245D8E}"/>
              </a:ext>
            </a:extLst>
          </p:cNvPr>
          <p:cNvSpPr txBox="1"/>
          <p:nvPr userDrawn="1"/>
        </p:nvSpPr>
        <p:spPr>
          <a:xfrm>
            <a:off x="622999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light-rightblocks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ightBackground">
            <a:extLst>
              <a:ext uri="{FF2B5EF4-FFF2-40B4-BE49-F238E27FC236}">
                <a16:creationId xmlns:a16="http://schemas.microsoft.com/office/drawing/2014/main" id="{9539A0F2-232E-F44C-A777-A4644408D4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9561"/>
          <a:stretch/>
        </p:blipFill>
        <p:spPr>
          <a:xfrm>
            <a:off x="6042454" y="0"/>
            <a:ext cx="6149546" cy="6858000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2666059"/>
            <a:ext cx="7574314" cy="1220142"/>
          </a:xfrm>
        </p:spPr>
        <p:txBody>
          <a:bodyPr anchor="t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3904487"/>
            <a:ext cx="7574314" cy="2185163"/>
          </a:xfr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11" name="LogoTopLeft">
            <a:extLst>
              <a:ext uri="{FF2B5EF4-FFF2-40B4-BE49-F238E27FC236}">
                <a16:creationId xmlns:a16="http://schemas.microsoft.com/office/drawing/2014/main" id="{C68A2395-DDB5-B340-AD2A-14C1AA3B1E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9163" y="707332"/>
            <a:ext cx="748147" cy="709155"/>
          </a:xfrm>
          <a:prstGeom prst="rect">
            <a:avLst/>
          </a:prstGeom>
        </p:spPr>
      </p:pic>
      <p:sp>
        <p:nvSpPr>
          <p:cNvPr id="6" name="CRICOS">
            <a:extLst>
              <a:ext uri="{FF2B5EF4-FFF2-40B4-BE49-F238E27FC236}">
                <a16:creationId xmlns:a16="http://schemas.microsoft.com/office/drawing/2014/main" id="{468A8621-D8D6-F244-858E-8E8C249A797C}"/>
              </a:ext>
            </a:extLst>
          </p:cNvPr>
          <p:cNvSpPr txBox="1"/>
          <p:nvPr userDrawn="1"/>
        </p:nvSpPr>
        <p:spPr>
          <a:xfrm>
            <a:off x="10018207" y="6440993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UTS</a:t>
            </a:r>
            <a:r>
              <a:rPr lang="en-US" sz="1000" dirty="0">
                <a:solidFill>
                  <a:schemeClr val="bg1"/>
                </a:solidFill>
              </a:rPr>
              <a:t> CRICOS 00099F</a:t>
            </a:r>
          </a:p>
        </p:txBody>
      </p:sp>
    </p:spTree>
    <p:extLst>
      <p:ext uri="{BB962C8B-B14F-4D97-AF65-F5344CB8AC3E}">
        <p14:creationId xmlns:p14="http://schemas.microsoft.com/office/powerpoint/2010/main" val="721229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rightveretic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627854" y="2684346"/>
            <a:ext cx="7574314" cy="1218351"/>
          </a:xfrm>
        </p:spPr>
        <p:txBody>
          <a:bodyPr anchor="t">
            <a:noAutofit/>
          </a:bodyPr>
          <a:lstStyle>
            <a:lvl1pPr algn="l">
              <a:defRPr lang="en-AU" sz="340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7854" y="3904488"/>
            <a:ext cx="7574314" cy="1483672"/>
          </a:xfrm>
        </p:spPr>
        <p:txBody>
          <a:bodyPr>
            <a:noAutofit/>
          </a:bodyPr>
          <a:lstStyle>
            <a:lvl1pPr marL="0" indent="0" algn="l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RightBackground">
            <a:extLst>
              <a:ext uri="{FF2B5EF4-FFF2-40B4-BE49-F238E27FC236}">
                <a16:creationId xmlns:a16="http://schemas.microsoft.com/office/drawing/2014/main" id="{24F99CF5-1349-1F4D-958C-BE20513255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5125"/>
          <a:stretch/>
        </p:blipFill>
        <p:spPr>
          <a:xfrm>
            <a:off x="6720840" y="0"/>
            <a:ext cx="5471160" cy="6858000"/>
          </a:xfrm>
          <a:prstGeom prst="rect">
            <a:avLst/>
          </a:prstGeom>
        </p:spPr>
      </p:pic>
      <p:pic>
        <p:nvPicPr>
          <p:cNvPr id="12" name="LogoTopLeft">
            <a:extLst>
              <a:ext uri="{FF2B5EF4-FFF2-40B4-BE49-F238E27FC236}">
                <a16:creationId xmlns:a16="http://schemas.microsoft.com/office/drawing/2014/main" id="{3AB005C1-1BC8-EB42-A223-9C00A32A0D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9163" y="707332"/>
            <a:ext cx="748146" cy="709155"/>
          </a:xfrm>
          <a:prstGeom prst="rect">
            <a:avLst/>
          </a:prstGeom>
        </p:spPr>
      </p:pic>
      <p:sp>
        <p:nvSpPr>
          <p:cNvPr id="6" name="CRICOS">
            <a:extLst>
              <a:ext uri="{FF2B5EF4-FFF2-40B4-BE49-F238E27FC236}">
                <a16:creationId xmlns:a16="http://schemas.microsoft.com/office/drawing/2014/main" id="{C7B3CD43-A6C1-C942-89C8-C8F552AC94A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1141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light-rightdots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7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2666059"/>
            <a:ext cx="7574314" cy="1220142"/>
          </a:xfrm>
        </p:spPr>
        <p:txBody>
          <a:bodyPr anchor="t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3904487"/>
            <a:ext cx="7574314" cy="2185163"/>
          </a:xfr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11" name="Picture 107">
            <a:extLst>
              <a:ext uri="{FF2B5EF4-FFF2-40B4-BE49-F238E27FC236}">
                <a16:creationId xmlns:a16="http://schemas.microsoft.com/office/drawing/2014/main" id="{C68A2395-DDB5-B340-AD2A-14C1AA3B1E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9163" y="707332"/>
            <a:ext cx="748147" cy="709155"/>
          </a:xfrm>
          <a:prstGeom prst="rect">
            <a:avLst/>
          </a:prstGeom>
        </p:spPr>
      </p:pic>
      <p:pic>
        <p:nvPicPr>
          <p:cNvPr id="8" name="Picture 78">
            <a:extLst>
              <a:ext uri="{FF2B5EF4-FFF2-40B4-BE49-F238E27FC236}">
                <a16:creationId xmlns:a16="http://schemas.microsoft.com/office/drawing/2014/main" id="{9526C319-603E-EE4C-BA05-EA3C66510A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7225"/>
          <a:stretch/>
        </p:blipFill>
        <p:spPr>
          <a:xfrm>
            <a:off x="6976872" y="0"/>
            <a:ext cx="5215128" cy="6858000"/>
          </a:xfrm>
          <a:prstGeom prst="rect">
            <a:avLst/>
          </a:prstGeom>
        </p:spPr>
      </p:pic>
      <p:sp>
        <p:nvSpPr>
          <p:cNvPr id="6" name="TextBox 57">
            <a:extLst>
              <a:ext uri="{FF2B5EF4-FFF2-40B4-BE49-F238E27FC236}">
                <a16:creationId xmlns:a16="http://schemas.microsoft.com/office/drawing/2014/main" id="{CDC0B895-92AB-AF4C-9B84-33A3AE62DBA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1439660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3barswalkintoa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a">
            <a:extLst>
              <a:ext uri="{FF2B5EF4-FFF2-40B4-BE49-F238E27FC236}">
                <a16:creationId xmlns:a16="http://schemas.microsoft.com/office/drawing/2014/main" id="{85DD714B-6C9A-4B43-A6D3-5A01527FCA58}"/>
              </a:ext>
            </a:extLst>
          </p:cNvPr>
          <p:cNvSpPr/>
          <p:nvPr userDrawn="1"/>
        </p:nvSpPr>
        <p:spPr>
          <a:xfrm>
            <a:off x="0" y="6190488"/>
            <a:ext cx="12192000" cy="667512"/>
          </a:xfrm>
          <a:prstGeom prst="rect">
            <a:avLst/>
          </a:prstGeom>
          <a:solidFill>
            <a:schemeClr val="tx1">
              <a:lumMod val="95000"/>
              <a:lumOff val="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a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r="75152"/>
          <a:stretch/>
        </p:blipFill>
        <p:spPr>
          <a:xfrm>
            <a:off x="11505877" y="363257"/>
            <a:ext cx="411299" cy="704367"/>
          </a:xfrm>
          <a:prstGeom prst="rect">
            <a:avLst/>
          </a:prstGeom>
        </p:spPr>
      </p:pic>
      <p:sp>
        <p:nvSpPr>
          <p:cNvPr id="12" name="Title 1a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728" y="343728"/>
            <a:ext cx="7574314" cy="1220142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c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13232" y="2085901"/>
            <a:ext cx="6144768" cy="785315"/>
          </a:xfrm>
          <a:solidFill>
            <a:schemeClr val="bg2">
              <a:lumMod val="20000"/>
              <a:lumOff val="80000"/>
            </a:schemeClr>
          </a:solidFill>
        </p:spPr>
        <p:txBody>
          <a:bodyPr lIns="90000" anchor="ctr"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mtClean="0">
                <a:effectLst/>
              </a:defRPr>
            </a:lvl1pPr>
            <a:lvl2pPr marL="457200" indent="0">
              <a:buNone/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9" name="Picture 8a">
            <a:extLst>
              <a:ext uri="{FF2B5EF4-FFF2-40B4-BE49-F238E27FC236}">
                <a16:creationId xmlns:a16="http://schemas.microsoft.com/office/drawing/2014/main" id="{67AF7427-D12D-EF46-8EB6-EB32299B28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4" name="Text Placeholder 2b">
            <a:extLst>
              <a:ext uri="{FF2B5EF4-FFF2-40B4-BE49-F238E27FC236}">
                <a16:creationId xmlns:a16="http://schemas.microsoft.com/office/drawing/2014/main" id="{E0E671DF-A16D-7042-99F1-01B4E7B9271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13232" y="3140968"/>
            <a:ext cx="6144768" cy="785315"/>
          </a:xfrm>
          <a:solidFill>
            <a:schemeClr val="tx2"/>
          </a:solidFill>
        </p:spPr>
        <p:txBody>
          <a:bodyPr anchor="ctr"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mtClean="0"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a">
            <a:extLst>
              <a:ext uri="{FF2B5EF4-FFF2-40B4-BE49-F238E27FC236}">
                <a16:creationId xmlns:a16="http://schemas.microsoft.com/office/drawing/2014/main" id="{5F8B380E-0693-2D4D-8629-8F7AEECD499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13232" y="4302256"/>
            <a:ext cx="6144768" cy="785315"/>
          </a:xfrm>
          <a:solidFill>
            <a:schemeClr val="bg2"/>
          </a:solidFill>
        </p:spPr>
        <p:txBody>
          <a:bodyPr anchor="ctr"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mtClean="0">
                <a:effectLst/>
              </a:defRPr>
            </a:lvl1pPr>
            <a:lvl2pPr marL="457200" indent="0">
              <a:buNone/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5" name="Footer Placeholder 4a"/>
          <p:cNvSpPr>
            <a:spLocks noGrp="1"/>
          </p:cNvSpPr>
          <p:nvPr>
            <p:ph type="ftr" sz="quarter" idx="11"/>
          </p:nvPr>
        </p:nvSpPr>
        <p:spPr>
          <a:xfrm>
            <a:off x="6178858" y="6358792"/>
            <a:ext cx="5586422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 content here</a:t>
            </a:r>
          </a:p>
        </p:txBody>
      </p:sp>
      <p:sp>
        <p:nvSpPr>
          <p:cNvPr id="17" name="Content Placeholder 3a">
            <a:extLst>
              <a:ext uri="{FF2B5EF4-FFF2-40B4-BE49-F238E27FC236}">
                <a16:creationId xmlns:a16="http://schemas.microsoft.com/office/drawing/2014/main" id="{5FF4630B-2B4C-AF4F-A238-DBAC88C7811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111625" y="2085901"/>
            <a:ext cx="4358326" cy="3010813"/>
          </a:xfrm>
          <a:solidFill>
            <a:schemeClr val="accent1"/>
          </a:solidFill>
        </p:spPr>
        <p:txBody>
          <a:bodyPr anchor="ctr"/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quote/</a:t>
            </a:r>
            <a:br>
              <a:rPr lang="en-US" dirty="0"/>
            </a:br>
            <a:r>
              <a:rPr lang="en-US" dirty="0"/>
              <a:t>image here</a:t>
            </a:r>
          </a:p>
        </p:txBody>
      </p:sp>
    </p:spTree>
    <p:extLst>
      <p:ext uri="{BB962C8B-B14F-4D97-AF65-F5344CB8AC3E}">
        <p14:creationId xmlns:p14="http://schemas.microsoft.com/office/powerpoint/2010/main" val="974764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6block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b">
            <a:extLst>
              <a:ext uri="{FF2B5EF4-FFF2-40B4-BE49-F238E27FC236}">
                <a16:creationId xmlns:a16="http://schemas.microsoft.com/office/drawing/2014/main" id="{85DD714B-6C9A-4B43-A6D3-5A01527FCA58}"/>
              </a:ext>
            </a:extLst>
          </p:cNvPr>
          <p:cNvSpPr/>
          <p:nvPr userDrawn="1"/>
        </p:nvSpPr>
        <p:spPr>
          <a:xfrm>
            <a:off x="0" y="6190488"/>
            <a:ext cx="12192000" cy="667512"/>
          </a:xfrm>
          <a:prstGeom prst="rect">
            <a:avLst/>
          </a:prstGeom>
          <a:solidFill>
            <a:schemeClr val="tx1">
              <a:lumMod val="95000"/>
              <a:lumOff val="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b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r="75152"/>
          <a:stretch/>
        </p:blipFill>
        <p:spPr>
          <a:xfrm>
            <a:off x="11505877" y="363257"/>
            <a:ext cx="411299" cy="704367"/>
          </a:xfrm>
          <a:prstGeom prst="rect">
            <a:avLst/>
          </a:prstGeom>
        </p:spPr>
      </p:pic>
      <p:sp>
        <p:nvSpPr>
          <p:cNvPr id="12" name="Title 1b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232" y="244297"/>
            <a:ext cx="7574314" cy="780160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k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13232" y="1636776"/>
            <a:ext cx="3566160" cy="2049399"/>
          </a:xfrm>
          <a:solidFill>
            <a:schemeClr val="tx2"/>
          </a:solidFill>
        </p:spPr>
        <p:txBody>
          <a:bodyPr lIns="306000" rIns="125999" anchor="ctr"/>
          <a:lstStyle>
            <a:lvl1pPr marL="0" indent="0">
              <a:lnSpc>
                <a:spcPts val="1750"/>
              </a:lnSpc>
              <a:spcBef>
                <a:spcPts val="0"/>
              </a:spcBef>
              <a:spcAft>
                <a:spcPts val="1000"/>
              </a:spcAft>
              <a:buNone/>
              <a:defRPr lang="en-AU" sz="14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b">
            <a:extLst>
              <a:ext uri="{FF2B5EF4-FFF2-40B4-BE49-F238E27FC236}">
                <a16:creationId xmlns:a16="http://schemas.microsoft.com/office/drawing/2014/main" id="{67AF7427-D12D-EF46-8EB6-EB32299B28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4" name="Text Placeholder 2h">
            <a:extLst>
              <a:ext uri="{FF2B5EF4-FFF2-40B4-BE49-F238E27FC236}">
                <a16:creationId xmlns:a16="http://schemas.microsoft.com/office/drawing/2014/main" id="{E0E671DF-A16D-7042-99F1-01B4E7B9271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279392" y="3679334"/>
            <a:ext cx="3582073" cy="2063100"/>
          </a:xfrm>
          <a:solidFill>
            <a:schemeClr val="tx2"/>
          </a:solidFill>
        </p:spPr>
        <p:txBody>
          <a:bodyPr lIns="306000" rIns="125999" anchor="ctr"/>
          <a:lstStyle>
            <a:lvl1pPr marL="0" indent="0">
              <a:lnSpc>
                <a:spcPts val="1850"/>
              </a:lnSpc>
              <a:spcBef>
                <a:spcPts val="0"/>
              </a:spcBef>
              <a:spcAft>
                <a:spcPts val="1000"/>
              </a:spcAft>
              <a:buNone/>
              <a:defRPr lang="en-AU" sz="14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g">
            <a:extLst>
              <a:ext uri="{FF2B5EF4-FFF2-40B4-BE49-F238E27FC236}">
                <a16:creationId xmlns:a16="http://schemas.microsoft.com/office/drawing/2014/main" id="{5F8B380E-0693-2D4D-8629-8F7AEECD499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13232" y="3683000"/>
            <a:ext cx="3566160" cy="2059433"/>
          </a:xfrm>
          <a:solidFill>
            <a:schemeClr val="bg2"/>
          </a:solidFill>
        </p:spPr>
        <p:txBody>
          <a:bodyPr lIns="306000" rIns="125999" anchor="ctr"/>
          <a:lstStyle>
            <a:lvl1pPr marL="0" indent="0">
              <a:lnSpc>
                <a:spcPts val="1750"/>
              </a:lnSpc>
              <a:spcBef>
                <a:spcPts val="0"/>
              </a:spcBef>
              <a:spcAft>
                <a:spcPts val="1000"/>
              </a:spcAft>
              <a:buNone/>
              <a:defRPr lang="en-AU" sz="1400" smtClean="0">
                <a:effectLst/>
              </a:defRPr>
            </a:lvl1pPr>
            <a:lvl2pPr marL="457200" indent="0">
              <a:buNone/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5" name="Footer Placeholder 4b"/>
          <p:cNvSpPr>
            <a:spLocks noGrp="1"/>
          </p:cNvSpPr>
          <p:nvPr>
            <p:ph type="ftr" sz="quarter" idx="11"/>
          </p:nvPr>
        </p:nvSpPr>
        <p:spPr>
          <a:xfrm>
            <a:off x="6178858" y="6358792"/>
            <a:ext cx="5586422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 content here</a:t>
            </a:r>
          </a:p>
        </p:txBody>
      </p:sp>
      <p:sp>
        <p:nvSpPr>
          <p:cNvPr id="16" name="Text Placeholder 2f">
            <a:extLst>
              <a:ext uri="{FF2B5EF4-FFF2-40B4-BE49-F238E27FC236}">
                <a16:creationId xmlns:a16="http://schemas.microsoft.com/office/drawing/2014/main" id="{F0D50968-2440-3B43-AD3A-9DED17BFF30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79392" y="1637322"/>
            <a:ext cx="3582073" cy="2042011"/>
          </a:xfrm>
          <a:solidFill>
            <a:schemeClr val="bg2"/>
          </a:solidFill>
        </p:spPr>
        <p:txBody>
          <a:bodyPr lIns="306000" rIns="125999" anchor="ctr"/>
          <a:lstStyle>
            <a:lvl1pPr marL="0" indent="0">
              <a:lnSpc>
                <a:spcPts val="1850"/>
              </a:lnSpc>
              <a:spcBef>
                <a:spcPts val="0"/>
              </a:spcBef>
              <a:spcAft>
                <a:spcPts val="1000"/>
              </a:spcAft>
              <a:buNone/>
              <a:defRPr lang="en-AU" sz="1400" smtClean="0"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8" name="Text Placeholder 2e">
            <a:extLst>
              <a:ext uri="{FF2B5EF4-FFF2-40B4-BE49-F238E27FC236}">
                <a16:creationId xmlns:a16="http://schemas.microsoft.com/office/drawing/2014/main" id="{BA815EB8-459D-6447-995E-71AD9F1743E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861465" y="1636776"/>
            <a:ext cx="3590623" cy="2048257"/>
          </a:xfrm>
          <a:solidFill>
            <a:schemeClr val="tx2"/>
          </a:solidFill>
        </p:spPr>
        <p:txBody>
          <a:bodyPr lIns="306000" rIns="125999" anchor="ctr"/>
          <a:lstStyle>
            <a:lvl1pPr marL="0" indent="0">
              <a:lnSpc>
                <a:spcPts val="1750"/>
              </a:lnSpc>
              <a:spcBef>
                <a:spcPts val="0"/>
              </a:spcBef>
              <a:spcAft>
                <a:spcPts val="1000"/>
              </a:spcAft>
              <a:buNone/>
              <a:defRPr lang="en-AU" sz="14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9" name="Text Placeholder 2d">
            <a:extLst>
              <a:ext uri="{FF2B5EF4-FFF2-40B4-BE49-F238E27FC236}">
                <a16:creationId xmlns:a16="http://schemas.microsoft.com/office/drawing/2014/main" id="{973DEDB3-CB8D-134C-A2A4-DD1A97442C51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861465" y="3685033"/>
            <a:ext cx="3590623" cy="2057400"/>
          </a:xfrm>
          <a:solidFill>
            <a:schemeClr val="bg2"/>
          </a:solidFill>
        </p:spPr>
        <p:txBody>
          <a:bodyPr lIns="306000" rIns="125999" anchor="ctr"/>
          <a:lstStyle>
            <a:lvl1pPr marL="0" indent="0">
              <a:lnSpc>
                <a:spcPts val="1750"/>
              </a:lnSpc>
              <a:spcBef>
                <a:spcPts val="0"/>
              </a:spcBef>
              <a:spcAft>
                <a:spcPts val="1000"/>
              </a:spcAft>
              <a:buNone/>
              <a:defRPr lang="en-AU" sz="1400" smtClean="0">
                <a:effectLst/>
              </a:defRPr>
            </a:lvl1pPr>
            <a:lvl2pPr marL="457200" indent="0">
              <a:buNone/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01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3pics3tx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363257"/>
            <a:ext cx="7574314" cy="797523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Column1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8" name="FooterBackground">
            <a:extLst>
              <a:ext uri="{FF2B5EF4-FFF2-40B4-BE49-F238E27FC236}">
                <a16:creationId xmlns:a16="http://schemas.microsoft.com/office/drawing/2014/main" id="{77C09FE6-FF5F-C64D-B16A-817CCF04E0C9}"/>
              </a:ext>
            </a:extLst>
          </p:cNvPr>
          <p:cNvSpPr/>
          <p:nvPr userDrawn="1"/>
        </p:nvSpPr>
        <p:spPr>
          <a:xfrm>
            <a:off x="0" y="6190488"/>
            <a:ext cx="12192000" cy="667512"/>
          </a:xfrm>
          <a:prstGeom prst="rect">
            <a:avLst/>
          </a:prstGeom>
          <a:solidFill>
            <a:schemeClr val="tx1">
              <a:lumMod val="95000"/>
              <a:lumOff val="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30A547B5-5E8B-3144-B7C3-417417FA6C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FooterBottomRight"/>
          <p:cNvSpPr>
            <a:spLocks noGrp="1"/>
          </p:cNvSpPr>
          <p:nvPr>
            <p:ph type="ftr" sz="quarter" idx="11"/>
          </p:nvPr>
        </p:nvSpPr>
        <p:spPr>
          <a:xfrm>
            <a:off x="6419088" y="6359969"/>
            <a:ext cx="5346192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 content here</a:t>
            </a:r>
          </a:p>
        </p:txBody>
      </p:sp>
      <p:sp>
        <p:nvSpPr>
          <p:cNvPr id="15" name="Picture Placeholder1">
            <a:extLst>
              <a:ext uri="{FF2B5EF4-FFF2-40B4-BE49-F238E27FC236}">
                <a16:creationId xmlns:a16="http://schemas.microsoft.com/office/drawing/2014/main" id="{C5E5639F-BC0B-4F4B-B21B-6615FC21FDC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Picture Placeholder2">
            <a:extLst>
              <a:ext uri="{FF2B5EF4-FFF2-40B4-BE49-F238E27FC236}">
                <a16:creationId xmlns:a16="http://schemas.microsoft.com/office/drawing/2014/main" id="{38DE4CFE-5015-1F4E-AE20-6BBC2948AD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7" name="Picture Placeholder3">
            <a:extLst>
              <a:ext uri="{FF2B5EF4-FFF2-40B4-BE49-F238E27FC236}">
                <a16:creationId xmlns:a16="http://schemas.microsoft.com/office/drawing/2014/main" id="{BA3B6E67-1E67-5A41-A48D-70542D4DCD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8" name="TextColumn2">
            <a:extLst>
              <a:ext uri="{FF2B5EF4-FFF2-40B4-BE49-F238E27FC236}">
                <a16:creationId xmlns:a16="http://schemas.microsoft.com/office/drawing/2014/main" id="{BC739BE0-C2A7-7048-A7CC-6EA32385D3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9" name="TextColumn3">
            <a:extLst>
              <a:ext uri="{FF2B5EF4-FFF2-40B4-BE49-F238E27FC236}">
                <a16:creationId xmlns:a16="http://schemas.microsoft.com/office/drawing/2014/main" id="{2389AA33-BE6F-184B-A8BB-024EA6EE48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9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MainText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Number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691" r:id="rId4"/>
    <p:sldLayoutId id="2147483693" r:id="rId5"/>
    <p:sldLayoutId id="2147483694" r:id="rId6"/>
    <p:sldLayoutId id="2147483699" r:id="rId7"/>
    <p:sldLayoutId id="2147483700" r:id="rId8"/>
    <p:sldLayoutId id="2147483702" r:id="rId9"/>
    <p:sldLayoutId id="2147483703" r:id="rId10"/>
    <p:sldLayoutId id="2147483704" r:id="rId11"/>
    <p:sldLayoutId id="2147483706" r:id="rId12"/>
    <p:sldLayoutId id="214748370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A11B-14BF-6548-992A-91D5A345F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854" y="2684346"/>
            <a:ext cx="7574314" cy="1265862"/>
          </a:xfrm>
        </p:spPr>
        <p:txBody>
          <a:bodyPr/>
          <a:lstStyle/>
          <a:p>
            <a:r>
              <a:rPr lang="en-US" dirty="0"/>
              <a:t>Title Heading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E1A75-FE14-6846-BE5B-20C4B6B4F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Place long title here:</a:t>
            </a:r>
          </a:p>
          <a:p>
            <a:r>
              <a:rPr lang="en-AU" dirty="0" err="1"/>
              <a:t>Ligenimus</a:t>
            </a:r>
            <a:r>
              <a:rPr lang="en-AU" dirty="0"/>
              <a:t> </a:t>
            </a:r>
            <a:r>
              <a:rPr lang="en-AU" dirty="0" err="1"/>
              <a:t>pe</a:t>
            </a:r>
            <a:r>
              <a:rPr lang="en-AU" dirty="0"/>
              <a:t> </a:t>
            </a:r>
            <a:r>
              <a:rPr lang="en-AU" dirty="0" err="1"/>
              <a:t>vento</a:t>
            </a:r>
            <a:r>
              <a:rPr lang="en-AU" dirty="0"/>
              <a:t> </a:t>
            </a:r>
            <a:r>
              <a:rPr lang="en-AU" dirty="0" err="1"/>
              <a:t>molor</a:t>
            </a:r>
            <a:r>
              <a:rPr lang="en-AU" dirty="0"/>
              <a:t> </a:t>
            </a:r>
            <a:r>
              <a:rPr lang="en-AU" dirty="0" err="1"/>
              <a:t>si</a:t>
            </a:r>
            <a:r>
              <a:rPr lang="en-AU" dirty="0"/>
              <a:t> od </a:t>
            </a:r>
            <a:r>
              <a:rPr lang="en-AU" dirty="0" err="1"/>
              <a:t>quodio</a:t>
            </a:r>
            <a:r>
              <a:rPr lang="en-AU" dirty="0"/>
              <a:t>.</a:t>
            </a:r>
          </a:p>
          <a:p>
            <a:r>
              <a:rPr lang="en-AU" dirty="0" err="1"/>
              <a:t>Gsgnlsnds.nv.ds</a:t>
            </a:r>
            <a:endParaRPr lang="en-AU" dirty="0"/>
          </a:p>
          <a:p>
            <a:r>
              <a:rPr lang="en-AU" dirty="0" err="1"/>
              <a:t>renienitatat</a:t>
            </a:r>
            <a:r>
              <a:rPr lang="en-AU" dirty="0"/>
              <a:t> et at que </a:t>
            </a:r>
            <a:r>
              <a:rPr lang="en-AU" dirty="0" err="1"/>
              <a:t>sequosti</a:t>
            </a:r>
            <a:r>
              <a:rPr lang="en-AU" dirty="0"/>
              <a:t> ne.</a:t>
            </a:r>
          </a:p>
        </p:txBody>
      </p:sp>
    </p:spTree>
    <p:extLst>
      <p:ext uri="{BB962C8B-B14F-4D97-AF65-F5344CB8AC3E}">
        <p14:creationId xmlns:p14="http://schemas.microsoft.com/office/powerpoint/2010/main" val="230603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26D2-D9B8-DF45-B669-B2C0DC43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44B3C-029B-254A-A763-93D7DB8C6782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AU" sz="2000" dirty="0" err="1"/>
              <a:t>antius</a:t>
            </a:r>
            <a:r>
              <a:rPr lang="en-AU" sz="2000" dirty="0"/>
              <a:t>, </a:t>
            </a:r>
            <a:r>
              <a:rPr lang="en-AU" sz="2000" dirty="0" err="1"/>
              <a:t>nontemnonsul</a:t>
            </a:r>
            <a:endParaRPr lang="en-AU" sz="1600" dirty="0"/>
          </a:p>
          <a:p>
            <a:r>
              <a:rPr lang="en-AU" dirty="0"/>
              <a:t>con </a:t>
            </a:r>
            <a:r>
              <a:rPr lang="en-AU" dirty="0" err="1"/>
              <a:t>arciur</a:t>
            </a:r>
            <a:r>
              <a:rPr lang="en-AU" dirty="0"/>
              <a:t>, con </a:t>
            </a:r>
            <a:r>
              <a:rPr lang="en-AU" dirty="0" err="1"/>
              <a:t>eum</a:t>
            </a:r>
            <a:r>
              <a:rPr lang="en-AU" dirty="0"/>
              <a:t> </a:t>
            </a:r>
            <a:r>
              <a:rPr lang="en-AU" dirty="0" err="1"/>
              <a:t>fu</a:t>
            </a:r>
            <a:r>
              <a:rPr lang="en-AU" dirty="0"/>
              <a:t> Hem </a:t>
            </a:r>
            <a:r>
              <a:rPr lang="en-AU" dirty="0" err="1"/>
              <a:t>imum</a:t>
            </a:r>
            <a:br>
              <a:rPr lang="en-AU" dirty="0"/>
            </a:br>
            <a:r>
              <a:rPr lang="en-AU" dirty="0" err="1"/>
              <a:t>pribus</a:t>
            </a:r>
            <a:r>
              <a:rPr lang="en-AU" dirty="0"/>
              <a:t> </a:t>
            </a:r>
            <a:r>
              <a:rPr lang="en-AU" dirty="0" err="1"/>
              <a:t>vicaedeffrei</a:t>
            </a:r>
            <a:r>
              <a:rPr lang="en-AU" dirty="0"/>
              <a:t> </a:t>
            </a:r>
            <a:r>
              <a:rPr lang="en-AU" dirty="0" err="1"/>
              <a:t>perfiri</a:t>
            </a:r>
            <a:r>
              <a:rPr lang="en-AU" dirty="0"/>
              <a:t> </a:t>
            </a:r>
            <a:r>
              <a:rPr lang="en-AU" dirty="0" err="1"/>
              <a:t>ssolisse</a:t>
            </a:r>
            <a:br>
              <a:rPr lang="en-AU" dirty="0"/>
            </a:br>
            <a:r>
              <a:rPr lang="en-AU" dirty="0" err="1"/>
              <a:t>antius</a:t>
            </a:r>
            <a:r>
              <a:rPr lang="en-AU" dirty="0"/>
              <a:t>, </a:t>
            </a:r>
            <a:r>
              <a:rPr lang="en-AU" dirty="0" err="1"/>
              <a:t>nontemnonsul</a:t>
            </a:r>
            <a:r>
              <a:rPr lang="en-AU" dirty="0"/>
              <a:t> </a:t>
            </a:r>
            <a:r>
              <a:rPr lang="en-AU" dirty="0" err="1"/>
              <a:t>conim</a:t>
            </a:r>
            <a:br>
              <a:rPr lang="en-AU" dirty="0"/>
            </a:br>
            <a:r>
              <a:rPr lang="en-AU" dirty="0" err="1"/>
              <a:t>pribus</a:t>
            </a:r>
            <a:r>
              <a:rPr lang="en-AU" dirty="0"/>
              <a:t> </a:t>
            </a:r>
            <a:r>
              <a:rPr lang="en-AU" dirty="0" err="1"/>
              <a:t>vicaedeffrei</a:t>
            </a:r>
            <a:r>
              <a:rPr lang="en-AU" dirty="0"/>
              <a:t> </a:t>
            </a:r>
            <a:r>
              <a:rPr lang="en-AU" dirty="0" err="1"/>
              <a:t>perfiri</a:t>
            </a:r>
            <a:r>
              <a:rPr lang="en-AU" dirty="0"/>
              <a:t> </a:t>
            </a:r>
            <a:r>
              <a:rPr lang="en-AU" dirty="0" err="1"/>
              <a:t>ssolisse</a:t>
            </a:r>
            <a:endParaRPr lang="en-AU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10C5CD4C-4A3D-6543-AA41-CEEA62F1DBF0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l="7215" r="7215"/>
          <a:stretch>
            <a:fillRect/>
          </a:stretch>
        </p:blipFill>
        <p:spPr>
          <a:xfrm>
            <a:off x="5065713" y="1730375"/>
            <a:ext cx="2060575" cy="2058988"/>
          </a:xfrm>
          <a:prstGeom prst="ellipse">
            <a:avLst/>
          </a:prstGeo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6BECE42D-A751-6340-8465-D6C537C05F0A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3"/>
          <a:srcRect l="7248" r="7248"/>
          <a:stretch>
            <a:fillRect/>
          </a:stretch>
        </p:blipFill>
        <p:spPr>
          <a:prstGeom prst="ellipse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48A511-8381-F641-8F83-EAA0A90D06D3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AU" sz="2000" dirty="0" err="1"/>
              <a:t>antius</a:t>
            </a:r>
            <a:r>
              <a:rPr lang="en-AU" sz="2000" dirty="0"/>
              <a:t>, </a:t>
            </a:r>
            <a:r>
              <a:rPr lang="en-AU" sz="2000" dirty="0" err="1"/>
              <a:t>nontemnonsul</a:t>
            </a:r>
            <a:endParaRPr lang="en-AU" sz="1600" dirty="0"/>
          </a:p>
          <a:p>
            <a:r>
              <a:rPr lang="en-AU" dirty="0"/>
              <a:t>con </a:t>
            </a:r>
            <a:r>
              <a:rPr lang="en-AU" dirty="0" err="1"/>
              <a:t>arciur</a:t>
            </a:r>
            <a:r>
              <a:rPr lang="en-AU" dirty="0"/>
              <a:t>, con </a:t>
            </a:r>
            <a:r>
              <a:rPr lang="en-AU" dirty="0" err="1"/>
              <a:t>eum</a:t>
            </a:r>
            <a:r>
              <a:rPr lang="en-AU" dirty="0"/>
              <a:t> </a:t>
            </a:r>
            <a:r>
              <a:rPr lang="en-AU" dirty="0" err="1"/>
              <a:t>fu</a:t>
            </a:r>
            <a:r>
              <a:rPr lang="en-AU" dirty="0"/>
              <a:t> Hem </a:t>
            </a:r>
            <a:r>
              <a:rPr lang="en-AU" dirty="0" err="1"/>
              <a:t>imum</a:t>
            </a:r>
            <a:br>
              <a:rPr lang="en-AU" dirty="0"/>
            </a:br>
            <a:r>
              <a:rPr lang="en-AU" dirty="0" err="1"/>
              <a:t>pribus</a:t>
            </a:r>
            <a:r>
              <a:rPr lang="en-AU" dirty="0"/>
              <a:t> </a:t>
            </a:r>
            <a:r>
              <a:rPr lang="en-AU" dirty="0" err="1"/>
              <a:t>vicaedeffrei</a:t>
            </a:r>
            <a:r>
              <a:rPr lang="en-AU" dirty="0"/>
              <a:t> </a:t>
            </a:r>
            <a:r>
              <a:rPr lang="en-AU" dirty="0" err="1"/>
              <a:t>perfiri</a:t>
            </a:r>
            <a:r>
              <a:rPr lang="en-AU" dirty="0"/>
              <a:t> </a:t>
            </a:r>
            <a:r>
              <a:rPr lang="en-AU" dirty="0" err="1"/>
              <a:t>ssolisse</a:t>
            </a:r>
            <a:br>
              <a:rPr lang="en-AU" dirty="0"/>
            </a:br>
            <a:r>
              <a:rPr lang="en-AU" dirty="0" err="1"/>
              <a:t>antius</a:t>
            </a:r>
            <a:r>
              <a:rPr lang="en-AU" dirty="0"/>
              <a:t>, </a:t>
            </a:r>
            <a:r>
              <a:rPr lang="en-AU" dirty="0" err="1"/>
              <a:t>nontemnonsul</a:t>
            </a:r>
            <a:r>
              <a:rPr lang="en-AU" dirty="0"/>
              <a:t> </a:t>
            </a:r>
            <a:r>
              <a:rPr lang="en-AU" dirty="0" err="1"/>
              <a:t>conim</a:t>
            </a:r>
            <a:br>
              <a:rPr lang="en-AU" dirty="0"/>
            </a:br>
            <a:r>
              <a:rPr lang="en-AU" dirty="0" err="1"/>
              <a:t>pribus</a:t>
            </a:r>
            <a:r>
              <a:rPr lang="en-AU" dirty="0"/>
              <a:t> </a:t>
            </a:r>
            <a:r>
              <a:rPr lang="en-AU" dirty="0" err="1"/>
              <a:t>vicaedeffrei</a:t>
            </a:r>
            <a:r>
              <a:rPr lang="en-AU" dirty="0"/>
              <a:t> </a:t>
            </a:r>
            <a:r>
              <a:rPr lang="en-AU" dirty="0" err="1"/>
              <a:t>perfiri</a:t>
            </a:r>
            <a:r>
              <a:rPr lang="en-AU" dirty="0"/>
              <a:t> </a:t>
            </a:r>
            <a:r>
              <a:rPr lang="en-AU" dirty="0" err="1"/>
              <a:t>ssolisse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AE6B7F-55D7-DD47-9C33-BBC4B95A7936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AU" sz="2000" dirty="0" err="1"/>
              <a:t>antius</a:t>
            </a:r>
            <a:r>
              <a:rPr lang="en-AU" sz="2000" dirty="0"/>
              <a:t>, </a:t>
            </a:r>
            <a:r>
              <a:rPr lang="en-AU" sz="2000" dirty="0" err="1"/>
              <a:t>nontemnonsul</a:t>
            </a:r>
            <a:endParaRPr lang="en-AU" sz="1600" dirty="0"/>
          </a:p>
          <a:p>
            <a:r>
              <a:rPr lang="en-AU" dirty="0"/>
              <a:t>con </a:t>
            </a:r>
            <a:r>
              <a:rPr lang="en-AU" dirty="0" err="1"/>
              <a:t>arciur</a:t>
            </a:r>
            <a:r>
              <a:rPr lang="en-AU" dirty="0"/>
              <a:t>, con </a:t>
            </a:r>
            <a:r>
              <a:rPr lang="en-AU" dirty="0" err="1"/>
              <a:t>eum</a:t>
            </a:r>
            <a:r>
              <a:rPr lang="en-AU" dirty="0"/>
              <a:t> </a:t>
            </a:r>
            <a:r>
              <a:rPr lang="en-AU" dirty="0" err="1"/>
              <a:t>fu</a:t>
            </a:r>
            <a:r>
              <a:rPr lang="en-AU" dirty="0"/>
              <a:t> Hem </a:t>
            </a:r>
            <a:r>
              <a:rPr lang="en-AU" dirty="0" err="1"/>
              <a:t>imum</a:t>
            </a:r>
            <a:br>
              <a:rPr lang="en-AU" dirty="0"/>
            </a:br>
            <a:r>
              <a:rPr lang="en-AU" dirty="0" err="1"/>
              <a:t>pribus</a:t>
            </a:r>
            <a:r>
              <a:rPr lang="en-AU" dirty="0"/>
              <a:t> </a:t>
            </a:r>
            <a:r>
              <a:rPr lang="en-AU" dirty="0" err="1"/>
              <a:t>vicaedeffrei</a:t>
            </a:r>
            <a:r>
              <a:rPr lang="en-AU" dirty="0"/>
              <a:t> </a:t>
            </a:r>
            <a:r>
              <a:rPr lang="en-AU" dirty="0" err="1"/>
              <a:t>perfiri</a:t>
            </a:r>
            <a:r>
              <a:rPr lang="en-AU" dirty="0"/>
              <a:t> </a:t>
            </a:r>
            <a:r>
              <a:rPr lang="en-AU" dirty="0" err="1"/>
              <a:t>ssolisse</a:t>
            </a:r>
            <a:br>
              <a:rPr lang="en-AU" dirty="0"/>
            </a:br>
            <a:r>
              <a:rPr lang="en-AU" dirty="0" err="1"/>
              <a:t>antius</a:t>
            </a:r>
            <a:r>
              <a:rPr lang="en-AU" dirty="0"/>
              <a:t>, </a:t>
            </a:r>
            <a:r>
              <a:rPr lang="en-AU" dirty="0" err="1"/>
              <a:t>nontemnonsul</a:t>
            </a:r>
            <a:r>
              <a:rPr lang="en-AU" dirty="0"/>
              <a:t> </a:t>
            </a:r>
            <a:r>
              <a:rPr lang="en-AU" dirty="0" err="1"/>
              <a:t>conim</a:t>
            </a:r>
            <a:br>
              <a:rPr lang="en-AU" dirty="0"/>
            </a:br>
            <a:r>
              <a:rPr lang="en-AU" dirty="0" err="1"/>
              <a:t>pribus</a:t>
            </a:r>
            <a:r>
              <a:rPr lang="en-AU" dirty="0"/>
              <a:t> </a:t>
            </a:r>
            <a:r>
              <a:rPr lang="en-AU" dirty="0" err="1"/>
              <a:t>vicaedeffrei</a:t>
            </a:r>
            <a:r>
              <a:rPr lang="en-AU" dirty="0"/>
              <a:t> </a:t>
            </a:r>
            <a:r>
              <a:rPr lang="en-AU" dirty="0" err="1"/>
              <a:t>perfiri</a:t>
            </a:r>
            <a:r>
              <a:rPr lang="en-AU" dirty="0"/>
              <a:t> </a:t>
            </a:r>
            <a:r>
              <a:rPr lang="en-AU" dirty="0" err="1"/>
              <a:t>ssolisse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B72D-4EEF-BE44-8564-79712F0A5918}"/>
              </a:ext>
            </a:extLst>
          </p:cNvPr>
          <p:cNvSpPr txBox="1"/>
          <p:nvPr/>
        </p:nvSpPr>
        <p:spPr>
          <a:xfrm>
            <a:off x="5330200" y="2141608"/>
            <a:ext cx="1627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Delete this blue circle and click icon to insert your image. See instructions on Slide 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51BAD0-5960-6149-917B-173BCAE25FBF}"/>
              </a:ext>
            </a:extLst>
          </p:cNvPr>
          <p:cNvSpPr txBox="1"/>
          <p:nvPr/>
        </p:nvSpPr>
        <p:spPr>
          <a:xfrm>
            <a:off x="9120336" y="2141608"/>
            <a:ext cx="1627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Delete this blue circle and click icon to insert your image. See instructions on Slide 18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9106D1C5-623D-9E4E-A795-BAF73B7E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content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D1D0191-C79D-784A-A2A0-171E975F75D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28" name="Picture Placeholder 21">
            <a:extLst>
              <a:ext uri="{FF2B5EF4-FFF2-40B4-BE49-F238E27FC236}">
                <a16:creationId xmlns:a16="http://schemas.microsoft.com/office/drawing/2014/main" id="{45E7056A-F2A8-324B-AA84-C1CDDBAE2F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15" r="7215"/>
          <a:stretch>
            <a:fillRect/>
          </a:stretch>
        </p:blipFill>
        <p:spPr>
          <a:xfrm>
            <a:off x="1241855" y="1730375"/>
            <a:ext cx="2060575" cy="2058988"/>
          </a:xfrm>
          <a:prstGeom prst="ellipse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5C858F3-8545-B640-8D9C-272E51528560}"/>
              </a:ext>
            </a:extLst>
          </p:cNvPr>
          <p:cNvSpPr txBox="1"/>
          <p:nvPr/>
        </p:nvSpPr>
        <p:spPr>
          <a:xfrm>
            <a:off x="1506342" y="2141608"/>
            <a:ext cx="1627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Delete this blue circle and click icon to insert your image. See instructions on Slide 18</a:t>
            </a:r>
          </a:p>
        </p:txBody>
      </p:sp>
    </p:spTree>
    <p:extLst>
      <p:ext uri="{BB962C8B-B14F-4D97-AF65-F5344CB8AC3E}">
        <p14:creationId xmlns:p14="http://schemas.microsoft.com/office/powerpoint/2010/main" val="261912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C11A-C80E-3E4B-B07F-C2A11A5D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C859-CE23-9A47-BCC1-F76F842486A2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AU" dirty="0"/>
              <a:t>Alit fugit rem </a:t>
            </a:r>
            <a:r>
              <a:rPr lang="en-AU" dirty="0" err="1"/>
              <a:t>autatiati</a:t>
            </a:r>
            <a:r>
              <a:rPr lang="en-AU" dirty="0"/>
              <a:t> </a:t>
            </a:r>
            <a:r>
              <a:rPr lang="en-AU" dirty="0" err="1"/>
              <a:t>sa</a:t>
            </a:r>
            <a:r>
              <a:rPr lang="en-AU" dirty="0"/>
              <a:t> </a:t>
            </a:r>
            <a:r>
              <a:rPr lang="en-AU" dirty="0" err="1"/>
              <a:t>dion</a:t>
            </a:r>
            <a:r>
              <a:rPr lang="en-AU" dirty="0"/>
              <a:t> </a:t>
            </a:r>
            <a:r>
              <a:rPr lang="en-AU" dirty="0" err="1"/>
              <a:t>nimus</a:t>
            </a:r>
            <a:r>
              <a:rPr lang="en-AU" dirty="0"/>
              <a:t> </a:t>
            </a:r>
            <a:r>
              <a:rPr lang="en-AU" dirty="0" err="1"/>
              <a:t>porrum</a:t>
            </a:r>
            <a:r>
              <a:rPr lang="en-AU" dirty="0"/>
              <a:t> </a:t>
            </a:r>
            <a:r>
              <a:rPr lang="en-AU" dirty="0" err="1"/>
              <a:t>quaspid</a:t>
            </a:r>
            <a:r>
              <a:rPr lang="en-AU" dirty="0"/>
              <a:t> </a:t>
            </a:r>
            <a:r>
              <a:rPr lang="en-AU" dirty="0" err="1"/>
              <a:t>eriasi</a:t>
            </a:r>
            <a:r>
              <a:rPr lang="en-AU" dirty="0"/>
              <a:t> </a:t>
            </a:r>
            <a:r>
              <a:rPr lang="en-AU" dirty="0" err="1"/>
              <a:t>nisit</a:t>
            </a:r>
            <a:r>
              <a:rPr lang="en-AU" dirty="0"/>
              <a:t> ate rem quo cone </a:t>
            </a:r>
            <a:r>
              <a:rPr lang="en-AU" dirty="0" err="1"/>
              <a:t>sanpeligni</a:t>
            </a:r>
            <a:r>
              <a:rPr lang="en-AU" dirty="0"/>
              <a:t> </a:t>
            </a:r>
            <a:r>
              <a:rPr lang="en-AU" dirty="0" err="1"/>
              <a:t>dolupquaspid</a:t>
            </a:r>
            <a:r>
              <a:rPr lang="en-AU" dirty="0"/>
              <a:t> </a:t>
            </a:r>
            <a:r>
              <a:rPr lang="en-AU" dirty="0" err="1"/>
              <a:t>isiteceseque</a:t>
            </a:r>
            <a:r>
              <a:rPr lang="en-AU" dirty="0"/>
              <a:t> </a:t>
            </a:r>
            <a:r>
              <a:rPr lang="en-AU" dirty="0" err="1"/>
              <a:t>volorpos</a:t>
            </a:r>
            <a:r>
              <a:rPr lang="en-AU" dirty="0"/>
              <a:t> </a:t>
            </a:r>
            <a:r>
              <a:rPr lang="en-AU" dirty="0" err="1"/>
              <a:t>si</a:t>
            </a:r>
            <a:r>
              <a:rPr lang="en-AU" dirty="0"/>
              <a:t> </a:t>
            </a:r>
            <a:r>
              <a:rPr lang="en-AU" dirty="0" err="1"/>
              <a:t>alim</a:t>
            </a:r>
            <a:r>
              <a:rPr lang="en-AU" dirty="0"/>
              <a:t> id </a:t>
            </a:r>
            <a:r>
              <a:rPr lang="en-AU" dirty="0" err="1"/>
              <a:t>auteceseque</a:t>
            </a:r>
            <a:r>
              <a:rPr lang="en-AU" dirty="0"/>
              <a:t>.</a:t>
            </a:r>
          </a:p>
          <a:p>
            <a:r>
              <a:rPr lang="en-AU" dirty="0"/>
              <a:t>Qui </a:t>
            </a:r>
            <a:r>
              <a:rPr lang="en-AU" dirty="0" err="1"/>
              <a:t>odi</a:t>
            </a:r>
            <a:r>
              <a:rPr lang="en-AU" dirty="0"/>
              <a:t> </a:t>
            </a:r>
            <a:r>
              <a:rPr lang="en-AU" dirty="0" err="1"/>
              <a:t>vero</a:t>
            </a:r>
            <a:r>
              <a:rPr lang="en-AU" dirty="0"/>
              <a:t> ma </a:t>
            </a:r>
            <a:r>
              <a:rPr lang="en-AU" dirty="0" err="1"/>
              <a:t>auteceseque</a:t>
            </a:r>
            <a:r>
              <a:rPr lang="en-AU" dirty="0"/>
              <a:t> </a:t>
            </a:r>
            <a:r>
              <a:rPr lang="en-AU" dirty="0" err="1"/>
              <a:t>volorpos</a:t>
            </a:r>
            <a:r>
              <a:rPr lang="en-AU" dirty="0"/>
              <a:t> </a:t>
            </a:r>
            <a:r>
              <a:rPr lang="en-AU" dirty="0" err="1"/>
              <a:t>si</a:t>
            </a:r>
            <a:r>
              <a:rPr lang="en-AU" dirty="0"/>
              <a:t> </a:t>
            </a:r>
            <a:r>
              <a:rPr lang="en-AU" dirty="0" err="1"/>
              <a:t>alim</a:t>
            </a:r>
            <a:r>
              <a:rPr lang="en-AU" dirty="0"/>
              <a:t> id </a:t>
            </a:r>
            <a:r>
              <a:rPr lang="en-AU" dirty="0" err="1"/>
              <a:t>mo</a:t>
            </a:r>
            <a:r>
              <a:rPr lang="en-AU" dirty="0"/>
              <a:t> </a:t>
            </a:r>
            <a:r>
              <a:rPr lang="en-AU" dirty="0" err="1"/>
              <a:t>ditis</a:t>
            </a:r>
            <a:r>
              <a:rPr lang="en-AU" dirty="0"/>
              <a:t> </a:t>
            </a:r>
            <a:r>
              <a:rPr lang="en-AU" dirty="0" err="1"/>
              <a:t>nobitas</a:t>
            </a:r>
            <a:r>
              <a:rPr lang="en-AU" dirty="0"/>
              <a:t> </a:t>
            </a:r>
            <a:r>
              <a:rPr lang="en-AU" dirty="0" err="1"/>
              <a:t>peligni</a:t>
            </a:r>
            <a:r>
              <a:rPr lang="en-AU" dirty="0"/>
              <a:t> </a:t>
            </a:r>
            <a:r>
              <a:rPr lang="en-AU" dirty="0" err="1"/>
              <a:t>magnihi</a:t>
            </a:r>
            <a:br>
              <a:rPr lang="en-AU" dirty="0"/>
            </a:br>
            <a:r>
              <a:rPr lang="en-AU" dirty="0" err="1"/>
              <a:t>catiuntiur</a:t>
            </a:r>
            <a:r>
              <a:rPr lang="en-AU" dirty="0"/>
              <a:t> </a:t>
            </a:r>
            <a:r>
              <a:rPr lang="en-AU" dirty="0" err="1"/>
              <a:t>seque</a:t>
            </a:r>
            <a:r>
              <a:rPr lang="en-AU" dirty="0"/>
              <a:t> </a:t>
            </a:r>
            <a:r>
              <a:rPr lang="en-AU" dirty="0" err="1"/>
              <a:t>est</a:t>
            </a:r>
            <a:r>
              <a:rPr lang="en-AU" dirty="0"/>
              <a:t> </a:t>
            </a:r>
            <a:r>
              <a:rPr lang="en-AU" dirty="0" err="1"/>
              <a:t>quam</a:t>
            </a:r>
            <a:r>
              <a:rPr lang="en-AU" dirty="0"/>
              <a:t> </a:t>
            </a:r>
            <a:r>
              <a:rPr lang="en-AU" dirty="0" err="1"/>
              <a:t>andaeptur</a:t>
            </a:r>
            <a:r>
              <a:rPr lang="en-AU" dirty="0"/>
              <a:t> </a:t>
            </a:r>
            <a:r>
              <a:rPr lang="en-AU" dirty="0" err="1"/>
              <a:t>aut</a:t>
            </a:r>
            <a:r>
              <a:rPr lang="en-AU" dirty="0"/>
              <a:t> </a:t>
            </a:r>
            <a:r>
              <a:rPr lang="en-AU" dirty="0" err="1"/>
              <a:t>asperumquis</a:t>
            </a:r>
            <a:r>
              <a:rPr lang="en-AU" dirty="0"/>
              <a:t> </a:t>
            </a:r>
            <a:r>
              <a:rPr lang="en-AU" dirty="0" err="1"/>
              <a:t>eum</a:t>
            </a:r>
            <a:r>
              <a:rPr lang="en-AU" dirty="0"/>
              <a:t> </a:t>
            </a:r>
            <a:r>
              <a:rPr lang="en-AU" dirty="0" err="1"/>
              <a:t>quam</a:t>
            </a:r>
            <a:r>
              <a:rPr lang="en-AU" dirty="0"/>
              <a:t>, </a:t>
            </a:r>
            <a:r>
              <a:rPr lang="en-AU" dirty="0" err="1"/>
              <a:t>tem</a:t>
            </a:r>
            <a:r>
              <a:rPr lang="en-AU" dirty="0"/>
              <a:t> </a:t>
            </a:r>
            <a:r>
              <a:rPr lang="en-AU" dirty="0" err="1"/>
              <a:t>ut</a:t>
            </a:r>
            <a:r>
              <a:rPr lang="en-AU" dirty="0"/>
              <a:t> </a:t>
            </a:r>
            <a:r>
              <a:rPr lang="en-AU" dirty="0" err="1"/>
              <a:t>aute</a:t>
            </a:r>
            <a:r>
              <a:rPr lang="en-AU" dirty="0"/>
              <a:t> </a:t>
            </a:r>
            <a:r>
              <a:rPr lang="en-AU" dirty="0" err="1"/>
              <a:t>sunt</a:t>
            </a:r>
            <a:r>
              <a:rPr lang="en-AU" dirty="0"/>
              <a:t> </a:t>
            </a:r>
            <a:r>
              <a:rPr lang="en-AU" dirty="0" err="1"/>
              <a:t>accum</a:t>
            </a:r>
            <a:r>
              <a:rPr lang="en-AU" dirty="0"/>
              <a:t> </a:t>
            </a:r>
            <a:r>
              <a:rPr lang="en-AU" dirty="0" err="1"/>
              <a:t>catiuntiur</a:t>
            </a:r>
            <a:r>
              <a:rPr lang="en-AU" dirty="0"/>
              <a:t> </a:t>
            </a:r>
            <a:r>
              <a:rPr lang="en-AU" dirty="0" err="1"/>
              <a:t>seque</a:t>
            </a:r>
            <a:r>
              <a:rPr lang="en-AU" dirty="0"/>
              <a:t> </a:t>
            </a:r>
            <a:r>
              <a:rPr lang="en-AU" dirty="0" err="1"/>
              <a:t>es</a:t>
            </a:r>
            <a:r>
              <a:rPr lang="en-AU" dirty="0"/>
              <a:t> </a:t>
            </a:r>
            <a:r>
              <a:rPr lang="en-AU" dirty="0" err="1"/>
              <a:t>quis</a:t>
            </a:r>
            <a:r>
              <a:rPr lang="en-AU" dirty="0"/>
              <a:t> </a:t>
            </a:r>
            <a:r>
              <a:rPr lang="en-AU" dirty="0" err="1"/>
              <a:t>eum</a:t>
            </a:r>
            <a:r>
              <a:rPr lang="en-AU" dirty="0"/>
              <a:t>.</a:t>
            </a:r>
          </a:p>
          <a:p>
            <a:r>
              <a:rPr lang="en-AU" dirty="0"/>
              <a:t>Alit fugit rem </a:t>
            </a:r>
            <a:r>
              <a:rPr lang="en-AU" dirty="0" err="1"/>
              <a:t>autatiati</a:t>
            </a:r>
            <a:r>
              <a:rPr lang="en-AU" dirty="0"/>
              <a:t> </a:t>
            </a:r>
            <a:r>
              <a:rPr lang="en-AU" dirty="0" err="1"/>
              <a:t>sa</a:t>
            </a:r>
            <a:r>
              <a:rPr lang="en-AU" dirty="0"/>
              <a:t> </a:t>
            </a:r>
            <a:r>
              <a:rPr lang="en-AU" dirty="0" err="1"/>
              <a:t>dion</a:t>
            </a:r>
            <a:r>
              <a:rPr lang="en-AU" dirty="0"/>
              <a:t> </a:t>
            </a:r>
            <a:r>
              <a:rPr lang="en-AU" dirty="0" err="1"/>
              <a:t>nimus</a:t>
            </a:r>
            <a:r>
              <a:rPr lang="en-AU" dirty="0"/>
              <a:t> </a:t>
            </a:r>
            <a:r>
              <a:rPr lang="en-AU" dirty="0" err="1"/>
              <a:t>porrum</a:t>
            </a:r>
            <a:r>
              <a:rPr lang="en-AU" dirty="0"/>
              <a:t> </a:t>
            </a:r>
            <a:r>
              <a:rPr lang="en-AU" dirty="0" err="1"/>
              <a:t>quaspid</a:t>
            </a:r>
            <a:r>
              <a:rPr lang="en-AU" dirty="0"/>
              <a:t> </a:t>
            </a:r>
            <a:r>
              <a:rPr lang="en-AU" dirty="0" err="1"/>
              <a:t>eriasi</a:t>
            </a:r>
            <a:r>
              <a:rPr lang="en-AU" dirty="0"/>
              <a:t> </a:t>
            </a:r>
            <a:r>
              <a:rPr lang="en-AU" dirty="0" err="1"/>
              <a:t>nisit</a:t>
            </a:r>
            <a:r>
              <a:rPr lang="en-AU" dirty="0"/>
              <a:t> ate rem quo cone </a:t>
            </a:r>
            <a:r>
              <a:rPr lang="en-AU" dirty="0" err="1"/>
              <a:t>sanda</a:t>
            </a:r>
            <a:r>
              <a:rPr lang="en-AU" dirty="0"/>
              <a:t> sus </a:t>
            </a:r>
            <a:r>
              <a:rPr lang="en-AU" dirty="0" err="1"/>
              <a:t>simus</a:t>
            </a:r>
            <a:r>
              <a:rPr lang="en-AU" dirty="0"/>
              <a:t> </a:t>
            </a:r>
            <a:r>
              <a:rPr lang="en-AU" dirty="0" err="1"/>
              <a:t>untiur</a:t>
            </a:r>
            <a:r>
              <a:rPr lang="en-AU" dirty="0"/>
              <a:t> </a:t>
            </a:r>
            <a:r>
              <a:rPr lang="en-AU" dirty="0" err="1"/>
              <a:t>siminveliquo</a:t>
            </a:r>
            <a:r>
              <a:rPr lang="en-AU" dirty="0"/>
              <a:t> </a:t>
            </a:r>
            <a:r>
              <a:rPr lang="en-AU" dirty="0" err="1"/>
              <a:t>quodionseque</a:t>
            </a:r>
            <a:r>
              <a:rPr lang="en-AU" dirty="0"/>
              <a:t> rem </a:t>
            </a:r>
            <a:r>
              <a:rPr lang="en-AU" dirty="0" err="1"/>
              <a:t>quas</a:t>
            </a:r>
            <a:r>
              <a:rPr lang="en-AU" dirty="0"/>
              <a:t> </a:t>
            </a:r>
            <a:r>
              <a:rPr lang="en-AU" dirty="0" err="1"/>
              <a:t>dolupquaspid</a:t>
            </a:r>
            <a:r>
              <a:rPr lang="en-AU" dirty="0"/>
              <a:t> </a:t>
            </a:r>
            <a:r>
              <a:rPr lang="en-AU" dirty="0" err="1"/>
              <a:t>isit</a:t>
            </a:r>
            <a:r>
              <a:rPr lang="en-AU" dirty="0"/>
              <a:t> ate rem quo </a:t>
            </a:r>
            <a:r>
              <a:rPr lang="en-AU" dirty="0" err="1"/>
              <a:t>cerias</a:t>
            </a:r>
            <a:r>
              <a:rPr lang="en-AU" dirty="0"/>
              <a:t> rem quo cone </a:t>
            </a:r>
            <a:r>
              <a:rPr lang="en-AU" dirty="0" err="1"/>
              <a:t>sanda</a:t>
            </a:r>
            <a:r>
              <a:rPr lang="en-AU" dirty="0"/>
              <a:t> sus </a:t>
            </a:r>
            <a:r>
              <a:rPr lang="en-AU" dirty="0" err="1"/>
              <a:t>simus</a:t>
            </a:r>
            <a:r>
              <a:rPr lang="en-AU" dirty="0"/>
              <a:t> </a:t>
            </a:r>
            <a:r>
              <a:rPr lang="en-AU" dirty="0" err="1"/>
              <a:t>untiur</a:t>
            </a:r>
            <a:r>
              <a:rPr lang="en-AU" dirty="0"/>
              <a:t> </a:t>
            </a:r>
            <a:r>
              <a:rPr lang="en-AU" dirty="0" err="1"/>
              <a:t>auteceseque</a:t>
            </a:r>
            <a:r>
              <a:rPr lang="en-AU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F3EAA-8E22-AC40-BA0C-3611C237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5514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F55C-9F47-B34C-B7FE-66CFC9BD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53F59-D69F-1D46-88DC-7DD4A2387119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b="1" dirty="0"/>
              <a:t>Body copy</a:t>
            </a:r>
          </a:p>
          <a:p>
            <a:pPr>
              <a:lnSpc>
                <a:spcPct val="100000"/>
              </a:lnSpc>
            </a:pPr>
            <a:r>
              <a:rPr lang="en-AU" dirty="0"/>
              <a:t>Con </a:t>
            </a:r>
            <a:r>
              <a:rPr lang="en-AU" dirty="0" err="1"/>
              <a:t>Arciur</a:t>
            </a:r>
            <a:r>
              <a:rPr lang="en-AU" dirty="0"/>
              <a:t>, con </a:t>
            </a:r>
            <a:r>
              <a:rPr lang="en-AU" dirty="0" err="1"/>
              <a:t>eum</a:t>
            </a:r>
            <a:r>
              <a:rPr lang="en-AU" dirty="0"/>
              <a:t> </a:t>
            </a:r>
            <a:r>
              <a:rPr lang="en-AU" dirty="0" err="1"/>
              <a:t>fu</a:t>
            </a:r>
            <a:r>
              <a:rPr lang="en-AU" dirty="0"/>
              <a:t> Hem </a:t>
            </a:r>
            <a:r>
              <a:rPr lang="en-AU" dirty="0" err="1"/>
              <a:t>imum</a:t>
            </a:r>
            <a:br>
              <a:rPr lang="en-AU" dirty="0"/>
            </a:br>
            <a:r>
              <a:rPr lang="en-AU" dirty="0" err="1"/>
              <a:t>pribus</a:t>
            </a:r>
            <a:r>
              <a:rPr lang="en-AU" dirty="0"/>
              <a:t> </a:t>
            </a:r>
            <a:r>
              <a:rPr lang="en-AU" dirty="0" err="1"/>
              <a:t>vicaedeffrei</a:t>
            </a:r>
            <a:r>
              <a:rPr lang="en-AU" dirty="0"/>
              <a:t> </a:t>
            </a:r>
            <a:r>
              <a:rPr lang="en-AU" dirty="0" err="1"/>
              <a:t>perfiri</a:t>
            </a:r>
            <a:r>
              <a:rPr lang="en-AU" dirty="0"/>
              <a:t> </a:t>
            </a:r>
            <a:r>
              <a:rPr lang="en-AU" dirty="0" err="1"/>
              <a:t>ssolisse</a:t>
            </a:r>
            <a:r>
              <a:rPr lang="en-AU" dirty="0"/>
              <a:t> </a:t>
            </a:r>
            <a:r>
              <a:rPr lang="en-AU" dirty="0" err="1"/>
              <a:t>antius</a:t>
            </a:r>
            <a:r>
              <a:rPr lang="en-AU" dirty="0"/>
              <a:t>,</a:t>
            </a:r>
            <a:br>
              <a:rPr lang="en-AU" dirty="0"/>
            </a:br>
            <a:r>
              <a:rPr lang="en-AU" dirty="0" err="1"/>
              <a:t>nontemnonsul</a:t>
            </a:r>
            <a:r>
              <a:rPr lang="en-AU" dirty="0"/>
              <a:t> </a:t>
            </a:r>
            <a:r>
              <a:rPr lang="en-AU" dirty="0" err="1"/>
              <a:t>conim</a:t>
            </a:r>
            <a:r>
              <a:rPr lang="en-AU" dirty="0"/>
              <a:t> </a:t>
            </a:r>
            <a:r>
              <a:rPr lang="en-AU" dirty="0" err="1"/>
              <a:t>pota</a:t>
            </a:r>
            <a:r>
              <a:rPr lang="en-AU" dirty="0"/>
              <a:t> </a:t>
            </a:r>
            <a:r>
              <a:rPr lang="en-AU" dirty="0" err="1"/>
              <a:t>nonsidet</a:t>
            </a:r>
            <a:r>
              <a:rPr lang="en-AU" dirty="0"/>
              <a:t>?</a:t>
            </a:r>
          </a:p>
          <a:p>
            <a:pPr>
              <a:lnSpc>
                <a:spcPct val="100000"/>
              </a:lnSpc>
            </a:pPr>
            <a:r>
              <a:rPr lang="en-AU" dirty="0"/>
              <a:t>Qui </a:t>
            </a:r>
            <a:r>
              <a:rPr lang="en-AU" dirty="0" err="1"/>
              <a:t>odi</a:t>
            </a:r>
            <a:r>
              <a:rPr lang="en-AU" dirty="0"/>
              <a:t> </a:t>
            </a:r>
            <a:r>
              <a:rPr lang="en-AU" dirty="0" err="1"/>
              <a:t>vero</a:t>
            </a:r>
            <a:r>
              <a:rPr lang="en-AU" dirty="0"/>
              <a:t> ma </a:t>
            </a:r>
            <a:r>
              <a:rPr lang="en-AU" dirty="0" err="1"/>
              <a:t>auteceseque</a:t>
            </a:r>
            <a:r>
              <a:rPr lang="en-AU" dirty="0"/>
              <a:t> </a:t>
            </a:r>
            <a:r>
              <a:rPr lang="en-AU" dirty="0" err="1"/>
              <a:t>volorpos</a:t>
            </a:r>
            <a:br>
              <a:rPr lang="en-AU" dirty="0"/>
            </a:br>
            <a:r>
              <a:rPr lang="en-AU" dirty="0" err="1"/>
              <a:t>si</a:t>
            </a:r>
            <a:r>
              <a:rPr lang="en-AU" dirty="0"/>
              <a:t> </a:t>
            </a:r>
            <a:r>
              <a:rPr lang="en-AU" dirty="0" err="1"/>
              <a:t>alignim</a:t>
            </a:r>
            <a:r>
              <a:rPr lang="en-AU" dirty="0"/>
              <a:t> id </a:t>
            </a:r>
            <a:r>
              <a:rPr lang="en-AU" dirty="0" err="1"/>
              <a:t>mo</a:t>
            </a:r>
            <a:r>
              <a:rPr lang="en-AU" dirty="0"/>
              <a:t> </a:t>
            </a:r>
            <a:r>
              <a:rPr lang="en-AU" dirty="0" err="1"/>
              <a:t>ditis</a:t>
            </a:r>
            <a:r>
              <a:rPr lang="en-AU" dirty="0"/>
              <a:t> </a:t>
            </a:r>
            <a:r>
              <a:rPr lang="en-AU" dirty="0" err="1"/>
              <a:t>nobitas</a:t>
            </a:r>
            <a:r>
              <a:rPr lang="en-AU" dirty="0"/>
              <a:t> </a:t>
            </a:r>
            <a:r>
              <a:rPr lang="en-AU" dirty="0" err="1"/>
              <a:t>peligni</a:t>
            </a:r>
            <a:br>
              <a:rPr lang="en-AU" dirty="0"/>
            </a:br>
            <a:r>
              <a:rPr lang="en-AU" dirty="0" err="1"/>
              <a:t>magnihi</a:t>
            </a:r>
            <a:r>
              <a:rPr lang="en-AU" dirty="0"/>
              <a:t> </a:t>
            </a:r>
            <a:r>
              <a:rPr lang="en-AU" dirty="0" err="1"/>
              <a:t>catiuntiur</a:t>
            </a:r>
            <a:r>
              <a:rPr lang="en-AU" dirty="0"/>
              <a:t> </a:t>
            </a:r>
            <a:r>
              <a:rPr lang="en-AU" dirty="0" err="1"/>
              <a:t>seque</a:t>
            </a:r>
            <a:r>
              <a:rPr lang="en-AU" dirty="0"/>
              <a:t> </a:t>
            </a:r>
            <a:r>
              <a:rPr lang="en-AU" dirty="0" err="1"/>
              <a:t>est</a:t>
            </a:r>
            <a:r>
              <a:rPr lang="en-AU" dirty="0"/>
              <a:t> </a:t>
            </a:r>
            <a:r>
              <a:rPr lang="en-AU" dirty="0" err="1"/>
              <a:t>quam</a:t>
            </a:r>
            <a:br>
              <a:rPr lang="en-AU" dirty="0"/>
            </a:br>
            <a:r>
              <a:rPr lang="en-AU" dirty="0" err="1"/>
              <a:t>andaeptur</a:t>
            </a:r>
            <a:r>
              <a:rPr lang="en-AU" dirty="0"/>
              <a:t> </a:t>
            </a:r>
            <a:r>
              <a:rPr lang="en-AU" dirty="0" err="1"/>
              <a:t>aut</a:t>
            </a:r>
            <a:r>
              <a:rPr lang="en-AU" dirty="0"/>
              <a:t> </a:t>
            </a:r>
            <a:r>
              <a:rPr lang="en-AU" dirty="0" err="1"/>
              <a:t>asperumquis</a:t>
            </a:r>
            <a:r>
              <a:rPr lang="en-AU" dirty="0"/>
              <a:t> </a:t>
            </a:r>
            <a:r>
              <a:rPr lang="en-AU" dirty="0" err="1"/>
              <a:t>eum</a:t>
            </a:r>
            <a:r>
              <a:rPr lang="en-AU" dirty="0"/>
              <a:t> </a:t>
            </a:r>
            <a:r>
              <a:rPr lang="en-AU" dirty="0" err="1"/>
              <a:t>quam</a:t>
            </a:r>
            <a:r>
              <a:rPr lang="en-AU" dirty="0"/>
              <a:t>,</a:t>
            </a:r>
            <a:br>
              <a:rPr lang="en-AU" dirty="0"/>
            </a:br>
            <a:r>
              <a:rPr lang="en-AU" dirty="0" err="1"/>
              <a:t>tem</a:t>
            </a:r>
            <a:r>
              <a:rPr lang="en-AU" dirty="0"/>
              <a:t> </a:t>
            </a:r>
            <a:r>
              <a:rPr lang="en-AU" dirty="0" err="1"/>
              <a:t>ut</a:t>
            </a:r>
            <a:r>
              <a:rPr lang="en-AU" dirty="0"/>
              <a:t> </a:t>
            </a:r>
            <a:r>
              <a:rPr lang="en-AU" dirty="0" err="1"/>
              <a:t>aute</a:t>
            </a:r>
            <a:r>
              <a:rPr lang="en-AU" dirty="0"/>
              <a:t> </a:t>
            </a:r>
            <a:r>
              <a:rPr lang="en-AU" dirty="0" err="1"/>
              <a:t>sunt</a:t>
            </a:r>
            <a:r>
              <a:rPr lang="en-AU" dirty="0"/>
              <a:t> </a:t>
            </a:r>
            <a:r>
              <a:rPr lang="en-AU" dirty="0" err="1"/>
              <a:t>accum</a:t>
            </a:r>
            <a:r>
              <a:rPr lang="en-AU" dirty="0"/>
              <a:t> </a:t>
            </a:r>
            <a:r>
              <a:rPr lang="en-AU" dirty="0" err="1"/>
              <a:t>i</a:t>
            </a:r>
            <a:r>
              <a:rPr lang="en-AU" dirty="0"/>
              <a:t> </a:t>
            </a:r>
            <a:r>
              <a:rPr lang="en-AU" dirty="0" err="1"/>
              <a:t>catiuntiur</a:t>
            </a:r>
            <a:br>
              <a:rPr lang="en-AU" dirty="0"/>
            </a:br>
            <a:r>
              <a:rPr lang="en-AU" dirty="0" err="1"/>
              <a:t>seque</a:t>
            </a:r>
            <a:r>
              <a:rPr lang="en-AU" dirty="0"/>
              <a:t> </a:t>
            </a:r>
            <a:r>
              <a:rPr lang="en-AU" dirty="0" err="1"/>
              <a:t>est</a:t>
            </a:r>
            <a:r>
              <a:rPr lang="en-AU" dirty="0"/>
              <a:t> </a:t>
            </a:r>
            <a:r>
              <a:rPr lang="en-AU" dirty="0" err="1"/>
              <a:t>quam</a:t>
            </a:r>
            <a:r>
              <a:rPr lang="en-AU" dirty="0"/>
              <a:t> </a:t>
            </a:r>
            <a:r>
              <a:rPr lang="en-AU" dirty="0" err="1"/>
              <a:t>andaeptur</a:t>
            </a:r>
            <a:r>
              <a:rPr lang="en-AU" dirty="0"/>
              <a:t> </a:t>
            </a:r>
            <a:r>
              <a:rPr lang="en-AU" dirty="0" err="1"/>
              <a:t>asperumqui</a:t>
            </a:r>
            <a:r>
              <a:rPr lang="en-AU" dirty="0"/>
              <a:t>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CA27505-48FE-5D4B-BCD7-55A4B9B30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Insert quote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30505-3675-394D-B797-BC695DF8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7837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4CA2-1A1E-C44F-9F21-3D765832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FA7F-A24D-EE47-905F-ECD40456A930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AU" b="1" dirty="0"/>
              <a:t>Body copy</a:t>
            </a:r>
            <a:br>
              <a:rPr lang="en-AU" dirty="0"/>
            </a:br>
            <a:r>
              <a:rPr lang="en-AU" dirty="0"/>
              <a:t>con </a:t>
            </a:r>
            <a:r>
              <a:rPr lang="en-AU" dirty="0" err="1"/>
              <a:t>arciur</a:t>
            </a:r>
            <a:r>
              <a:rPr lang="en-AU" dirty="0"/>
              <a:t>, con </a:t>
            </a:r>
            <a:r>
              <a:rPr lang="en-AU" dirty="0" err="1"/>
              <a:t>eum</a:t>
            </a:r>
            <a:r>
              <a:rPr lang="en-AU" dirty="0"/>
              <a:t> </a:t>
            </a:r>
            <a:r>
              <a:rPr lang="en-AU" dirty="0" err="1"/>
              <a:t>fu</a:t>
            </a:r>
            <a:r>
              <a:rPr lang="en-AU" dirty="0"/>
              <a:t> hem </a:t>
            </a:r>
            <a:r>
              <a:rPr lang="en-AU" dirty="0" err="1"/>
              <a:t>imum</a:t>
            </a:r>
            <a:br>
              <a:rPr lang="en-AU" dirty="0"/>
            </a:br>
            <a:r>
              <a:rPr lang="en-AU" dirty="0" err="1"/>
              <a:t>pribus</a:t>
            </a:r>
            <a:r>
              <a:rPr lang="en-AU" dirty="0"/>
              <a:t> </a:t>
            </a:r>
            <a:r>
              <a:rPr lang="en-AU" dirty="0" err="1"/>
              <a:t>vicaedeffrei</a:t>
            </a:r>
            <a:r>
              <a:rPr lang="en-AU" dirty="0"/>
              <a:t> </a:t>
            </a:r>
            <a:r>
              <a:rPr lang="en-AU" dirty="0" err="1"/>
              <a:t>perfiri</a:t>
            </a:r>
            <a:r>
              <a:rPr lang="en-AU" dirty="0"/>
              <a:t> </a:t>
            </a:r>
            <a:r>
              <a:rPr lang="en-AU" dirty="0" err="1"/>
              <a:t>ssolisse</a:t>
            </a:r>
            <a:r>
              <a:rPr lang="en-AU" dirty="0"/>
              <a:t> </a:t>
            </a:r>
            <a:r>
              <a:rPr lang="en-AU" dirty="0" err="1"/>
              <a:t>antius</a:t>
            </a:r>
            <a:r>
              <a:rPr lang="en-AU" dirty="0"/>
              <a:t>, </a:t>
            </a:r>
            <a:r>
              <a:rPr lang="en-AU" dirty="0" err="1"/>
              <a:t>nontemnonsul</a:t>
            </a:r>
            <a:r>
              <a:rPr lang="en-AU" dirty="0"/>
              <a:t> </a:t>
            </a:r>
            <a:r>
              <a:rPr lang="en-AU" dirty="0" err="1"/>
              <a:t>conim</a:t>
            </a:r>
            <a:r>
              <a:rPr lang="en-AU" dirty="0"/>
              <a:t> </a:t>
            </a:r>
            <a:r>
              <a:rPr lang="en-AU" dirty="0" err="1"/>
              <a:t>pota</a:t>
            </a:r>
            <a:r>
              <a:rPr lang="en-AU" dirty="0"/>
              <a:t> </a:t>
            </a:r>
            <a:r>
              <a:rPr lang="en-AU" dirty="0" err="1"/>
              <a:t>nonsidet</a:t>
            </a:r>
            <a:r>
              <a:rPr lang="en-AU" dirty="0"/>
              <a:t>? </a:t>
            </a:r>
            <a:r>
              <a:rPr lang="en-AU" dirty="0" err="1"/>
              <a:t>Oviliae</a:t>
            </a:r>
            <a:r>
              <a:rPr lang="en-AU" dirty="0"/>
              <a:t> </a:t>
            </a:r>
            <a:r>
              <a:rPr lang="en-AU" dirty="0" err="1"/>
              <a:t>vivitimissed</a:t>
            </a:r>
            <a:r>
              <a:rPr lang="en-AU" dirty="0"/>
              <a:t> actus me </a:t>
            </a:r>
            <a:r>
              <a:rPr lang="en-AU" dirty="0" err="1"/>
              <a:t>inprobus</a:t>
            </a:r>
            <a:r>
              <a:rPr lang="en-AU" dirty="0"/>
              <a:t>, Cat </a:t>
            </a:r>
            <a:r>
              <a:rPr lang="en-AU" dirty="0" err="1"/>
              <a:t>vit</a:t>
            </a:r>
            <a:r>
              <a:rPr lang="en-AU" dirty="0"/>
              <a:t>. </a:t>
            </a:r>
            <a:r>
              <a:rPr lang="en-AU" dirty="0" err="1"/>
              <a:t>Faciam</a:t>
            </a:r>
            <a:r>
              <a:rPr lang="en-AU" dirty="0"/>
              <a:t> peri </a:t>
            </a:r>
            <a:r>
              <a:rPr lang="en-AU" dirty="0" err="1"/>
              <a:t>sena</a:t>
            </a:r>
            <a:r>
              <a:rPr lang="en-AU" dirty="0"/>
              <a:t>, in </a:t>
            </a:r>
            <a:r>
              <a:rPr lang="en-AU" dirty="0" err="1"/>
              <a:t>dem</a:t>
            </a:r>
            <a:r>
              <a:rPr lang="en-AU" dirty="0"/>
              <a:t> </a:t>
            </a:r>
            <a:r>
              <a:rPr lang="en-AU" dirty="0" err="1"/>
              <a:t>perfectus</a:t>
            </a:r>
            <a:r>
              <a:rPr lang="en-AU" dirty="0"/>
              <a:t> </a:t>
            </a:r>
            <a:r>
              <a:rPr lang="en-AU" dirty="0" err="1"/>
              <a:t>hosultur</a:t>
            </a:r>
            <a:r>
              <a:rPr lang="en-AU" dirty="0"/>
              <a:t> </a:t>
            </a:r>
            <a:r>
              <a:rPr lang="en-AU" dirty="0" err="1"/>
              <a:t>haciam</a:t>
            </a:r>
            <a:r>
              <a:rPr lang="en-AU" dirty="0"/>
              <a:t> </a:t>
            </a:r>
            <a:r>
              <a:rPr lang="en-AU" dirty="0" err="1"/>
              <a:t>intrit</a:t>
            </a:r>
            <a:r>
              <a:rPr lang="en-AU" dirty="0"/>
              <a:t>. O </a:t>
            </a:r>
            <a:r>
              <a:rPr lang="en-AU" dirty="0" err="1"/>
              <a:t>terion</a:t>
            </a:r>
            <a:r>
              <a:rPr lang="en-AU" dirty="0"/>
              <a:t> </a:t>
            </a:r>
            <a:r>
              <a:rPr lang="en-AU" dirty="0" err="1"/>
              <a:t>patuit</a:t>
            </a:r>
            <a:r>
              <a:rPr lang="en-AU" dirty="0"/>
              <a:t> </a:t>
            </a:r>
            <a:r>
              <a:rPr lang="en-AU" dirty="0" err="1"/>
              <a:t>etifecr</a:t>
            </a:r>
            <a:r>
              <a:rPr lang="en-AU" dirty="0"/>
              <a:t> </a:t>
            </a:r>
            <a:r>
              <a:rPr lang="en-AU" dirty="0" err="1"/>
              <a:t>isquam</a:t>
            </a:r>
            <a:r>
              <a:rPr lang="en-AU" dirty="0"/>
              <a:t> </a:t>
            </a:r>
            <a:r>
              <a:rPr lang="en-AU" dirty="0" err="1"/>
              <a:t>mante</a:t>
            </a:r>
            <a:r>
              <a:rPr lang="en-AU" dirty="0"/>
              <a:t> </a:t>
            </a:r>
            <a:r>
              <a:rPr lang="en-AU" dirty="0" err="1"/>
              <a:t>conihicioc</a:t>
            </a:r>
            <a:r>
              <a:rPr lang="en-AU" dirty="0"/>
              <a:t>, factum </a:t>
            </a:r>
            <a:br>
              <a:rPr lang="en-AU" dirty="0"/>
            </a:br>
            <a:r>
              <a:rPr lang="en-AU" dirty="0"/>
              <a:t>pl. </a:t>
            </a:r>
            <a:r>
              <a:rPr lang="en-AU" dirty="0" err="1"/>
              <a:t>Sultiae</a:t>
            </a:r>
            <a:r>
              <a:rPr lang="en-AU" dirty="0"/>
              <a:t> </a:t>
            </a:r>
            <a:r>
              <a:rPr lang="en-AU" dirty="0" err="1"/>
              <a:t>sultor</a:t>
            </a:r>
            <a:r>
              <a:rPr lang="en-AU" dirty="0"/>
              <a:t> </a:t>
            </a:r>
            <a:r>
              <a:rPr lang="en-AU" dirty="0" err="1"/>
              <a:t>halarionsul</a:t>
            </a:r>
            <a:r>
              <a:rPr lang="en-AU" dirty="0"/>
              <a:t> tam </a:t>
            </a:r>
            <a:br>
              <a:rPr lang="en-AU" dirty="0"/>
            </a:br>
            <a:r>
              <a:rPr lang="en-AU" dirty="0"/>
              <a:t>is </a:t>
            </a:r>
            <a:r>
              <a:rPr lang="en-AU" dirty="0" err="1"/>
              <a:t>norit</a:t>
            </a:r>
            <a:r>
              <a:rPr lang="en-AU" dirty="0"/>
              <a:t> L. Axim </a:t>
            </a:r>
            <a:r>
              <a:rPr lang="en-AU" dirty="0" err="1"/>
              <a:t>idie</a:t>
            </a:r>
            <a:r>
              <a:rPr lang="en-AU" dirty="0"/>
              <a:t> de </a:t>
            </a:r>
            <a:r>
              <a:rPr lang="en-AU" dirty="0" err="1"/>
              <a:t>estisse</a:t>
            </a:r>
            <a:r>
              <a:rPr lang="en-AU" dirty="0"/>
              <a:t> </a:t>
            </a:r>
            <a:r>
              <a:rPr lang="en-AU" dirty="0" err="1"/>
              <a:t>confenducia</a:t>
            </a:r>
            <a:r>
              <a:rPr lang="en-AU" dirty="0"/>
              <a:t>? </a:t>
            </a:r>
            <a:r>
              <a:rPr lang="en-AU" dirty="0" err="1"/>
              <a:t>Nossis</a:t>
            </a:r>
            <a:r>
              <a:rPr lang="en-AU" dirty="0"/>
              <a:t> </a:t>
            </a:r>
            <a:r>
              <a:rPr lang="en-AU" dirty="0" err="1"/>
              <a:t>faci</a:t>
            </a:r>
            <a:r>
              <a:rPr lang="en-AU" dirty="0"/>
              <a:t> </a:t>
            </a:r>
            <a:r>
              <a:rPr lang="en-AU" dirty="0" err="1"/>
              <a:t>terum</a:t>
            </a:r>
            <a:r>
              <a:rPr lang="en-AU" dirty="0"/>
              <a:t> </a:t>
            </a:r>
            <a:r>
              <a:rPr lang="en-AU" dirty="0" err="1"/>
              <a:t>oc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/>
              <a:t>rei </a:t>
            </a:r>
            <a:r>
              <a:rPr lang="en-AU" dirty="0" err="1"/>
              <a:t>pra</a:t>
            </a:r>
            <a:r>
              <a:rPr lang="en-AU" dirty="0"/>
              <a:t> </a:t>
            </a:r>
            <a:r>
              <a:rPr lang="en-AU" dirty="0" err="1"/>
              <a:t>sene</a:t>
            </a:r>
            <a:r>
              <a:rPr lang="en-AU" dirty="0"/>
              <a:t> </a:t>
            </a:r>
            <a:r>
              <a:rPr lang="en-AU" dirty="0" err="1"/>
              <a:t>publicon</a:t>
            </a:r>
            <a:r>
              <a:rPr lang="en-AU" dirty="0"/>
              <a:t> ne </a:t>
            </a:r>
            <a:r>
              <a:rPr lang="en-AU" dirty="0" err="1"/>
              <a:t>cus</a:t>
            </a:r>
            <a:r>
              <a:rPr lang="en-AU" dirty="0"/>
              <a:t>; </a:t>
            </a:r>
            <a:r>
              <a:rPr lang="en-AU" dirty="0" err="1"/>
              <a:t>Cupio</a:t>
            </a:r>
            <a:r>
              <a:rPr lang="en-AU" dirty="0"/>
              <a:t> </a:t>
            </a:r>
            <a:r>
              <a:rPr lang="en-AU" dirty="0" err="1"/>
              <a:t>Casdaceremus</a:t>
            </a:r>
            <a:r>
              <a:rPr lang="en-AU" dirty="0"/>
              <a:t> </a:t>
            </a:r>
            <a:r>
              <a:rPr lang="en-AU" dirty="0" err="1"/>
              <a:t>hacipie</a:t>
            </a:r>
            <a:r>
              <a:rPr lang="en-AU" dirty="0"/>
              <a:t> </a:t>
            </a:r>
            <a:r>
              <a:rPr lang="en-AU" dirty="0" err="1"/>
              <a:t>naturnius</a:t>
            </a:r>
            <a:r>
              <a:rPr lang="en-AU" dirty="0"/>
              <a:t> </a:t>
            </a:r>
            <a:r>
              <a:rPr lang="en-AU" dirty="0" err="1"/>
              <a:t>Ahaetiliam</a:t>
            </a:r>
            <a:r>
              <a:rPr lang="en-AU" dirty="0"/>
              <a:t> </a:t>
            </a:r>
            <a:r>
              <a:rPr lang="en-AU" dirty="0" err="1"/>
              <a:t>te</a:t>
            </a:r>
            <a:r>
              <a:rPr lang="en-AU" dirty="0"/>
              <a:t> </a:t>
            </a:r>
            <a:r>
              <a:rPr lang="en-AU" dirty="0" err="1"/>
              <a:t>dium</a:t>
            </a:r>
            <a:r>
              <a:rPr lang="en-AU" dirty="0"/>
              <a:t> et </a:t>
            </a:r>
            <a:r>
              <a:rPr lang="en-AU" dirty="0" err="1"/>
              <a:t>prachucon</a:t>
            </a:r>
            <a:r>
              <a:rPr lang="en-AU" dirty="0"/>
              <a:t> </a:t>
            </a:r>
            <a:r>
              <a:rPr lang="en-AU" dirty="0" err="1"/>
              <a:t>tebem</a:t>
            </a:r>
            <a:r>
              <a:rPr lang="en-AU" dirty="0"/>
              <a:t> </a:t>
            </a:r>
            <a:r>
              <a:rPr lang="en-AU" dirty="0" err="1"/>
              <a:t>acercere</a:t>
            </a:r>
            <a:r>
              <a:rPr lang="en-AU" dirty="0"/>
              <a:t> </a:t>
            </a:r>
            <a:r>
              <a:rPr lang="en-AU" dirty="0" err="1"/>
              <a:t>tratus</a:t>
            </a:r>
            <a:r>
              <a:rPr lang="en-AU" dirty="0"/>
              <a:t>, </a:t>
            </a:r>
            <a:r>
              <a:rPr lang="en-AU" dirty="0" err="1"/>
              <a:t>manum</a:t>
            </a:r>
            <a:r>
              <a:rPr lang="en-AU" dirty="0"/>
              <a:t> </a:t>
            </a:r>
            <a:r>
              <a:rPr lang="en-AU" dirty="0" err="1"/>
              <a:t>ina</a:t>
            </a:r>
            <a:r>
              <a:rPr lang="en-AU" dirty="0"/>
              <a:t>, mis. Dec rem </a:t>
            </a:r>
            <a:r>
              <a:rPr lang="en-AU" dirty="0" err="1"/>
              <a:t>noximilnes</a:t>
            </a:r>
            <a:r>
              <a:rPr lang="en-AU" dirty="0"/>
              <a:t> cum inti </a:t>
            </a:r>
            <a:br>
              <a:rPr lang="en-AU" dirty="0"/>
            </a:br>
            <a:r>
              <a:rPr lang="en-AU" dirty="0" err="1"/>
              <a:t>ia</a:t>
            </a:r>
            <a:r>
              <a:rPr lang="en-AU" dirty="0"/>
              <a:t> </a:t>
            </a:r>
            <a:r>
              <a:rPr lang="en-AU" dirty="0" err="1"/>
              <a:t>nos</a:t>
            </a:r>
            <a:r>
              <a:rPr lang="en-AU" dirty="0"/>
              <a:t> </a:t>
            </a:r>
            <a:r>
              <a:rPr lang="en-AU" dirty="0" err="1"/>
              <a:t>fec</a:t>
            </a:r>
            <a:r>
              <a:rPr lang="en-AU" dirty="0"/>
              <a:t> </a:t>
            </a:r>
            <a:r>
              <a:rPr lang="en-AU" dirty="0" err="1"/>
              <a:t>mus</a:t>
            </a:r>
            <a:r>
              <a:rPr lang="en-AU" dirty="0"/>
              <a:t> </a:t>
            </a:r>
            <a:r>
              <a:rPr lang="en-AU" dirty="0" err="1"/>
              <a:t>bonsus</a:t>
            </a:r>
            <a:r>
              <a:rPr lang="en-AU" dirty="0"/>
              <a:t> </a:t>
            </a:r>
            <a:r>
              <a:rPr lang="en-AU" dirty="0" err="1"/>
              <a:t>verferei</a:t>
            </a:r>
            <a:r>
              <a:rPr lang="en-AU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30165-5209-0741-9F59-506438E2E3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9080" y="1591056"/>
            <a:ext cx="3472363" cy="4517136"/>
          </a:xfrm>
        </p:spPr>
        <p:txBody>
          <a:bodyPr/>
          <a:lstStyle/>
          <a:p>
            <a:r>
              <a:rPr lang="en-AU" b="1" dirty="0"/>
              <a:t>Bullet point</a:t>
            </a:r>
            <a:br>
              <a:rPr lang="en-AU" dirty="0"/>
            </a:br>
            <a:r>
              <a:rPr lang="en-AU" dirty="0"/>
              <a:t>qui </a:t>
            </a:r>
            <a:r>
              <a:rPr lang="en-AU" dirty="0" err="1"/>
              <a:t>odi</a:t>
            </a:r>
            <a:r>
              <a:rPr lang="en-AU" dirty="0"/>
              <a:t> </a:t>
            </a:r>
            <a:r>
              <a:rPr lang="en-AU" dirty="0" err="1"/>
              <a:t>vero</a:t>
            </a:r>
            <a:r>
              <a:rPr lang="en-AU" dirty="0"/>
              <a:t> ma </a:t>
            </a:r>
            <a:r>
              <a:rPr lang="en-AU" dirty="0" err="1"/>
              <a:t>auteceseque</a:t>
            </a:r>
            <a:r>
              <a:rPr lang="en-AU" dirty="0"/>
              <a:t> </a:t>
            </a:r>
            <a:r>
              <a:rPr lang="en-AU" dirty="0" err="1"/>
              <a:t>volorpos</a:t>
            </a:r>
            <a:r>
              <a:rPr lang="en-AU" dirty="0"/>
              <a:t> </a:t>
            </a:r>
            <a:r>
              <a:rPr lang="en-AU" dirty="0" err="1"/>
              <a:t>si</a:t>
            </a:r>
            <a:r>
              <a:rPr lang="en-AU" dirty="0"/>
              <a:t> </a:t>
            </a:r>
            <a:r>
              <a:rPr lang="en-AU" dirty="0" err="1"/>
              <a:t>alim</a:t>
            </a:r>
            <a:r>
              <a:rPr lang="en-AU" dirty="0"/>
              <a:t> id </a:t>
            </a:r>
            <a:r>
              <a:rPr lang="en-AU" dirty="0" err="1"/>
              <a:t>mo</a:t>
            </a:r>
            <a:r>
              <a:rPr lang="en-AU" dirty="0"/>
              <a:t> </a:t>
            </a:r>
            <a:r>
              <a:rPr lang="en-AU" dirty="0" err="1"/>
              <a:t>ditis</a:t>
            </a:r>
            <a:r>
              <a:rPr lang="en-AU" dirty="0"/>
              <a:t> </a:t>
            </a:r>
            <a:r>
              <a:rPr lang="en-AU" dirty="0" err="1"/>
              <a:t>nobitas</a:t>
            </a:r>
            <a:r>
              <a:rPr lang="en-AU" dirty="0"/>
              <a:t> </a:t>
            </a:r>
            <a:r>
              <a:rPr lang="en-AU" dirty="0" err="1"/>
              <a:t>peligni</a:t>
            </a:r>
            <a:r>
              <a:rPr lang="en-AU" dirty="0"/>
              <a:t> </a:t>
            </a:r>
            <a:r>
              <a:rPr lang="en-AU" dirty="0" err="1"/>
              <a:t>nobit</a:t>
            </a:r>
            <a:r>
              <a:rPr lang="en-AU" dirty="0"/>
              <a:t> as </a:t>
            </a:r>
            <a:r>
              <a:rPr lang="en-AU" dirty="0" err="1"/>
              <a:t>magnihi</a:t>
            </a:r>
            <a:r>
              <a:rPr lang="en-AU" dirty="0"/>
              <a:t> </a:t>
            </a:r>
            <a:r>
              <a:rPr lang="en-AU" dirty="0" err="1"/>
              <a:t>catiuntiur</a:t>
            </a:r>
            <a:r>
              <a:rPr lang="en-AU" dirty="0"/>
              <a:t> </a:t>
            </a:r>
            <a:r>
              <a:rPr lang="en-AU" dirty="0" err="1"/>
              <a:t>seque</a:t>
            </a:r>
            <a:r>
              <a:rPr lang="en-AU" dirty="0"/>
              <a:t> </a:t>
            </a:r>
            <a:r>
              <a:rPr lang="en-AU" dirty="0" err="1"/>
              <a:t>est</a:t>
            </a:r>
            <a:r>
              <a:rPr lang="en-AU" dirty="0"/>
              <a:t> </a:t>
            </a:r>
            <a:r>
              <a:rPr lang="en-AU" dirty="0" err="1"/>
              <a:t>quam</a:t>
            </a:r>
            <a:r>
              <a:rPr lang="en-AU" dirty="0"/>
              <a:t> </a:t>
            </a:r>
            <a:r>
              <a:rPr lang="en-AU" dirty="0" err="1"/>
              <a:t>andaeptur</a:t>
            </a:r>
            <a:r>
              <a:rPr lang="en-AU" dirty="0"/>
              <a:t> </a:t>
            </a:r>
            <a:r>
              <a:rPr lang="en-AU" dirty="0" err="1"/>
              <a:t>aut</a:t>
            </a:r>
            <a:r>
              <a:rPr lang="en-AU" dirty="0"/>
              <a:t> </a:t>
            </a:r>
            <a:r>
              <a:rPr lang="en-AU" dirty="0" err="1"/>
              <a:t>asperumquis</a:t>
            </a:r>
            <a:r>
              <a:rPr lang="en-AU" dirty="0"/>
              <a:t> </a:t>
            </a:r>
            <a:r>
              <a:rPr lang="en-AU" dirty="0" err="1"/>
              <a:t>eum</a:t>
            </a:r>
            <a:r>
              <a:rPr lang="en-AU" dirty="0"/>
              <a:t> </a:t>
            </a:r>
            <a:r>
              <a:rPr lang="en-AU" dirty="0" err="1"/>
              <a:t>quam</a:t>
            </a:r>
            <a:r>
              <a:rPr lang="en-AU" dirty="0"/>
              <a:t>, </a:t>
            </a:r>
            <a:r>
              <a:rPr lang="en-AU" dirty="0" err="1"/>
              <a:t>tem</a:t>
            </a:r>
            <a:r>
              <a:rPr lang="en-AU" dirty="0"/>
              <a:t> </a:t>
            </a:r>
            <a:r>
              <a:rPr lang="en-AU" dirty="0" err="1"/>
              <a:t>ut</a:t>
            </a:r>
            <a:r>
              <a:rPr lang="en-AU" dirty="0"/>
              <a:t> </a:t>
            </a:r>
            <a:r>
              <a:rPr lang="en-AU" dirty="0" err="1"/>
              <a:t>aute</a:t>
            </a:r>
            <a:r>
              <a:rPr lang="en-AU" dirty="0"/>
              <a:t> </a:t>
            </a:r>
            <a:r>
              <a:rPr lang="en-AU" dirty="0" err="1"/>
              <a:t>sunt</a:t>
            </a:r>
            <a:r>
              <a:rPr lang="en-AU" dirty="0"/>
              <a:t> </a:t>
            </a:r>
            <a:r>
              <a:rPr lang="en-AU" dirty="0" err="1"/>
              <a:t>accum</a:t>
            </a:r>
            <a:r>
              <a:rPr lang="en-AU" dirty="0"/>
              <a:t> </a:t>
            </a:r>
            <a:r>
              <a:rPr lang="en-AU" dirty="0" err="1"/>
              <a:t>catiuntiur</a:t>
            </a:r>
            <a:r>
              <a:rPr lang="en-AU" dirty="0"/>
              <a:t> </a:t>
            </a:r>
            <a:r>
              <a:rPr lang="en-AU" dirty="0" err="1"/>
              <a:t>seque</a:t>
            </a:r>
            <a:r>
              <a:rPr lang="en-AU" dirty="0"/>
              <a:t> </a:t>
            </a:r>
            <a:r>
              <a:rPr lang="en-AU" dirty="0" err="1"/>
              <a:t>catiuntiur</a:t>
            </a:r>
            <a:r>
              <a:rPr lang="en-AU" dirty="0"/>
              <a:t> </a:t>
            </a:r>
            <a:r>
              <a:rPr lang="en-AU" dirty="0" err="1"/>
              <a:t>seque</a:t>
            </a:r>
            <a:r>
              <a:rPr lang="en-AU" dirty="0"/>
              <a:t>.</a:t>
            </a:r>
          </a:p>
          <a:p>
            <a:r>
              <a:rPr lang="en-AU" dirty="0"/>
              <a:t>Alit fugit rem </a:t>
            </a:r>
            <a:r>
              <a:rPr lang="en-AU" dirty="0" err="1"/>
              <a:t>autatiati</a:t>
            </a:r>
            <a:r>
              <a:rPr lang="en-AU" dirty="0"/>
              <a:t> </a:t>
            </a:r>
            <a:r>
              <a:rPr lang="en-AU" dirty="0" err="1"/>
              <a:t>sa</a:t>
            </a:r>
            <a:r>
              <a:rPr lang="en-AU" dirty="0"/>
              <a:t> </a:t>
            </a:r>
            <a:r>
              <a:rPr lang="en-AU" dirty="0" err="1"/>
              <a:t>dion</a:t>
            </a:r>
            <a:r>
              <a:rPr lang="en-AU" dirty="0"/>
              <a:t> </a:t>
            </a:r>
            <a:r>
              <a:rPr lang="en-AU" dirty="0" err="1"/>
              <a:t>nimus</a:t>
            </a:r>
            <a:r>
              <a:rPr lang="en-AU" dirty="0"/>
              <a:t> </a:t>
            </a:r>
            <a:r>
              <a:rPr lang="en-AU" dirty="0" err="1"/>
              <a:t>porrum</a:t>
            </a:r>
            <a:r>
              <a:rPr lang="en-AU" dirty="0"/>
              <a:t> </a:t>
            </a:r>
            <a:r>
              <a:rPr lang="en-AU" dirty="0" err="1"/>
              <a:t>quaspid</a:t>
            </a:r>
            <a:r>
              <a:rPr lang="en-AU" dirty="0"/>
              <a:t> </a:t>
            </a:r>
            <a:r>
              <a:rPr lang="en-AU" dirty="0" err="1"/>
              <a:t>eriasi</a:t>
            </a:r>
            <a:r>
              <a:rPr lang="en-AU" dirty="0"/>
              <a:t> </a:t>
            </a:r>
            <a:r>
              <a:rPr lang="en-AU" dirty="0" err="1"/>
              <a:t>nisit</a:t>
            </a:r>
            <a:r>
              <a:rPr lang="en-AU" dirty="0"/>
              <a:t> ate rem </a:t>
            </a:r>
            <a:br>
              <a:rPr lang="en-AU" dirty="0"/>
            </a:br>
            <a:r>
              <a:rPr lang="en-AU" dirty="0"/>
              <a:t>quo cone </a:t>
            </a:r>
            <a:r>
              <a:rPr lang="en-AU" dirty="0" err="1"/>
              <a:t>sanda</a:t>
            </a:r>
            <a:r>
              <a:rPr lang="en-AU" dirty="0"/>
              <a:t> sus </a:t>
            </a:r>
            <a:r>
              <a:rPr lang="en-AU" dirty="0" err="1"/>
              <a:t>simus</a:t>
            </a:r>
            <a:r>
              <a:rPr lang="en-AU" dirty="0"/>
              <a:t> </a:t>
            </a:r>
            <a:r>
              <a:rPr lang="en-AU" dirty="0" err="1"/>
              <a:t>untiur</a:t>
            </a:r>
            <a:r>
              <a:rPr lang="en-AU" dirty="0"/>
              <a:t> </a:t>
            </a:r>
            <a:r>
              <a:rPr lang="en-AU" dirty="0" err="1"/>
              <a:t>siminveliquo</a:t>
            </a:r>
            <a:r>
              <a:rPr lang="en-AU" dirty="0"/>
              <a:t> </a:t>
            </a:r>
            <a:r>
              <a:rPr lang="en-AU" dirty="0" err="1"/>
              <a:t>quodionseque</a:t>
            </a:r>
            <a:r>
              <a:rPr lang="en-AU" dirty="0"/>
              <a:t> rem </a:t>
            </a:r>
            <a:r>
              <a:rPr lang="en-AU" dirty="0" err="1"/>
              <a:t>quas</a:t>
            </a:r>
            <a:r>
              <a:rPr lang="en-AU" dirty="0"/>
              <a:t> </a:t>
            </a:r>
            <a:r>
              <a:rPr lang="en-AU" dirty="0" err="1"/>
              <a:t>dolupquaspid</a:t>
            </a:r>
            <a:r>
              <a:rPr lang="en-AU" dirty="0"/>
              <a:t> </a:t>
            </a:r>
            <a:r>
              <a:rPr lang="en-AU" dirty="0" err="1"/>
              <a:t>isit</a:t>
            </a:r>
            <a:r>
              <a:rPr lang="en-AU" dirty="0"/>
              <a:t> ate rem quo </a:t>
            </a:r>
          </a:p>
          <a:p>
            <a:r>
              <a:rPr lang="en-AU" dirty="0"/>
              <a:t>Alit fugit rem </a:t>
            </a:r>
            <a:r>
              <a:rPr lang="en-AU" dirty="0" err="1"/>
              <a:t>autatiati</a:t>
            </a:r>
            <a:r>
              <a:rPr lang="en-AU" dirty="0"/>
              <a:t> </a:t>
            </a:r>
            <a:r>
              <a:rPr lang="en-AU" dirty="0" err="1"/>
              <a:t>sa</a:t>
            </a:r>
            <a:r>
              <a:rPr lang="en-AU" dirty="0"/>
              <a:t> </a:t>
            </a:r>
            <a:r>
              <a:rPr lang="en-AU" dirty="0" err="1"/>
              <a:t>dion</a:t>
            </a:r>
            <a:r>
              <a:rPr lang="en-AU" dirty="0"/>
              <a:t> </a:t>
            </a:r>
            <a:r>
              <a:rPr lang="en-AU" dirty="0" err="1"/>
              <a:t>nimus</a:t>
            </a:r>
            <a:r>
              <a:rPr lang="en-AU" dirty="0"/>
              <a:t> </a:t>
            </a:r>
            <a:r>
              <a:rPr lang="en-AU" dirty="0" err="1"/>
              <a:t>porrum</a:t>
            </a:r>
            <a:r>
              <a:rPr lang="en-AU" dirty="0"/>
              <a:t> </a:t>
            </a:r>
            <a:r>
              <a:rPr lang="en-AU" dirty="0" err="1"/>
              <a:t>quaspid</a:t>
            </a:r>
            <a:r>
              <a:rPr lang="en-AU" dirty="0"/>
              <a:t> </a:t>
            </a:r>
            <a:r>
              <a:rPr lang="en-AU" dirty="0" err="1"/>
              <a:t>eriasi</a:t>
            </a:r>
            <a:r>
              <a:rPr lang="en-AU" dirty="0"/>
              <a:t> </a:t>
            </a:r>
            <a:r>
              <a:rPr lang="en-AU" dirty="0" err="1"/>
              <a:t>nisit</a:t>
            </a:r>
            <a:r>
              <a:rPr lang="en-AU" dirty="0"/>
              <a:t> ate rem </a:t>
            </a:r>
            <a:br>
              <a:rPr lang="en-AU" dirty="0"/>
            </a:br>
            <a:r>
              <a:rPr lang="en-AU" dirty="0"/>
              <a:t>quo cone </a:t>
            </a:r>
            <a:r>
              <a:rPr lang="en-AU" dirty="0" err="1"/>
              <a:t>sanda</a:t>
            </a:r>
            <a:endParaRPr lang="en-AU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7B230BD-1DC4-0044-ABC4-91D1525BFC8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22678156"/>
              </p:ext>
            </p:extLst>
          </p:nvPr>
        </p:nvGraphicFramePr>
        <p:xfrm>
          <a:off x="7900416" y="914844"/>
          <a:ext cx="3062224" cy="5037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121">
                  <a:extLst>
                    <a:ext uri="{9D8B030D-6E8A-4147-A177-3AD203B41FA5}">
                      <a16:colId xmlns:a16="http://schemas.microsoft.com/office/drawing/2014/main" val="391968542"/>
                    </a:ext>
                  </a:extLst>
                </a:gridCol>
                <a:gridCol w="1752103">
                  <a:extLst>
                    <a:ext uri="{9D8B030D-6E8A-4147-A177-3AD203B41FA5}">
                      <a16:colId xmlns:a16="http://schemas.microsoft.com/office/drawing/2014/main" val="2815447656"/>
                    </a:ext>
                  </a:extLst>
                </a:gridCol>
              </a:tblGrid>
              <a:tr h="405138">
                <a:tc>
                  <a:txBody>
                    <a:bodyPr/>
                    <a:lstStyle/>
                    <a:p>
                      <a:r>
                        <a:rPr lang="en-US" sz="1400" b="0" dirty="0"/>
                        <a:t>Table heading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929335"/>
                  </a:ext>
                </a:extLst>
              </a:tr>
              <a:tr h="579095">
                <a:tc>
                  <a:txBody>
                    <a:bodyPr/>
                    <a:lstStyle/>
                    <a:p>
                      <a:r>
                        <a:rPr lang="en-US" sz="1400" dirty="0"/>
                        <a:t>Table copy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99554"/>
                  </a:ext>
                </a:extLst>
              </a:tr>
              <a:tr h="57909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592872"/>
                  </a:ext>
                </a:extLst>
              </a:tr>
              <a:tr h="57909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19952"/>
                  </a:ext>
                </a:extLst>
              </a:tr>
              <a:tr h="57909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13655"/>
                  </a:ext>
                </a:extLst>
              </a:tr>
              <a:tr h="57909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400643"/>
                  </a:ext>
                </a:extLst>
              </a:tr>
              <a:tr h="57909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828352"/>
                  </a:ext>
                </a:extLst>
              </a:tr>
              <a:tr h="57909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009322"/>
                  </a:ext>
                </a:extLst>
              </a:tr>
              <a:tr h="57909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71984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43BAC4-1654-A847-B730-025B119E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content here</a:t>
            </a:r>
          </a:p>
        </p:txBody>
      </p:sp>
    </p:spTree>
    <p:extLst>
      <p:ext uri="{BB962C8B-B14F-4D97-AF65-F5344CB8AC3E}">
        <p14:creationId xmlns:p14="http://schemas.microsoft.com/office/powerpoint/2010/main" val="335390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CD11-8201-B94E-A667-27145AF4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86D47-2496-1E4B-AE13-242A637F4960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AU" dirty="0"/>
              <a:t>Place long title here:</a:t>
            </a:r>
          </a:p>
          <a:p>
            <a:r>
              <a:rPr lang="en-AU" dirty="0" err="1"/>
              <a:t>Ligenimus</a:t>
            </a:r>
            <a:r>
              <a:rPr lang="en-AU" dirty="0"/>
              <a:t> </a:t>
            </a:r>
            <a:r>
              <a:rPr lang="en-AU" dirty="0" err="1"/>
              <a:t>pe</a:t>
            </a:r>
            <a:r>
              <a:rPr lang="en-AU" dirty="0"/>
              <a:t> </a:t>
            </a:r>
            <a:r>
              <a:rPr lang="en-AU" dirty="0" err="1"/>
              <a:t>vento</a:t>
            </a:r>
            <a:r>
              <a:rPr lang="en-AU" dirty="0"/>
              <a:t> </a:t>
            </a:r>
            <a:r>
              <a:rPr lang="en-AU" dirty="0" err="1"/>
              <a:t>molor</a:t>
            </a:r>
            <a:r>
              <a:rPr lang="en-AU" dirty="0"/>
              <a:t> </a:t>
            </a:r>
            <a:r>
              <a:rPr lang="en-AU" dirty="0" err="1"/>
              <a:t>si</a:t>
            </a:r>
            <a:r>
              <a:rPr lang="en-AU" dirty="0"/>
              <a:t> od </a:t>
            </a:r>
            <a:r>
              <a:rPr lang="en-AU" dirty="0" err="1"/>
              <a:t>quodio</a:t>
            </a:r>
            <a:r>
              <a:rPr lang="en-AU" dirty="0"/>
              <a:t>.</a:t>
            </a:r>
          </a:p>
          <a:p>
            <a:r>
              <a:rPr lang="en-AU" dirty="0"/>
              <a:t>Nam </a:t>
            </a:r>
            <a:r>
              <a:rPr lang="en-AU" dirty="0" err="1"/>
              <a:t>dollaut</a:t>
            </a:r>
            <a:r>
              <a:rPr lang="en-AU" dirty="0"/>
              <a:t> qui </a:t>
            </a:r>
            <a:r>
              <a:rPr lang="en-AU" dirty="0" err="1"/>
              <a:t>afsdfdsfdfs</a:t>
            </a:r>
            <a:r>
              <a:rPr lang="en-AU" dirty="0"/>
              <a:t> </a:t>
            </a:r>
            <a:r>
              <a:rPr lang="en-AU" dirty="0" err="1"/>
              <a:t>remporest</a:t>
            </a:r>
            <a:r>
              <a:rPr lang="en-AU" dirty="0"/>
              <a:t>, </a:t>
            </a:r>
            <a:r>
              <a:rPr lang="en-AU" dirty="0" err="1"/>
              <a:t>sitatem</a:t>
            </a:r>
            <a:endParaRPr lang="en-AU" dirty="0"/>
          </a:p>
          <a:p>
            <a:r>
              <a:rPr lang="en-AU" dirty="0" err="1"/>
              <a:t>renienitatat</a:t>
            </a:r>
            <a:r>
              <a:rPr lang="en-AU" dirty="0"/>
              <a:t> et at que </a:t>
            </a:r>
            <a:r>
              <a:rPr lang="en-AU" dirty="0" err="1"/>
              <a:t>sequosti</a:t>
            </a:r>
            <a:r>
              <a:rPr lang="en-AU" dirty="0"/>
              <a:t> ne.</a:t>
            </a:r>
          </a:p>
        </p:txBody>
      </p:sp>
    </p:spTree>
    <p:extLst>
      <p:ext uri="{BB962C8B-B14F-4D97-AF65-F5344CB8AC3E}">
        <p14:creationId xmlns:p14="http://schemas.microsoft.com/office/powerpoint/2010/main" val="387509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93EF-C4A4-A044-BFD1-AB04C45C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4523A-09C3-144A-95A6-5F0AA5D7526F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AU" dirty="0"/>
              <a:t>Place long title here:</a:t>
            </a:r>
          </a:p>
          <a:p>
            <a:r>
              <a:rPr lang="en-AU" dirty="0" err="1"/>
              <a:t>Ligenimus</a:t>
            </a:r>
            <a:r>
              <a:rPr lang="en-AU" dirty="0"/>
              <a:t> </a:t>
            </a:r>
            <a:r>
              <a:rPr lang="en-AU" dirty="0" err="1"/>
              <a:t>pe</a:t>
            </a:r>
            <a:r>
              <a:rPr lang="en-AU" dirty="0"/>
              <a:t> </a:t>
            </a:r>
            <a:r>
              <a:rPr lang="en-AU" dirty="0" err="1"/>
              <a:t>vento</a:t>
            </a:r>
            <a:r>
              <a:rPr lang="en-AU" dirty="0"/>
              <a:t> </a:t>
            </a:r>
            <a:r>
              <a:rPr lang="en-AU" dirty="0" err="1"/>
              <a:t>molor</a:t>
            </a:r>
            <a:r>
              <a:rPr lang="en-AU" dirty="0"/>
              <a:t> </a:t>
            </a:r>
            <a:r>
              <a:rPr lang="en-AU" dirty="0" err="1"/>
              <a:t>si</a:t>
            </a:r>
            <a:r>
              <a:rPr lang="en-AU" dirty="0"/>
              <a:t> od </a:t>
            </a:r>
            <a:r>
              <a:rPr lang="en-AU" dirty="0" err="1"/>
              <a:t>quodio</a:t>
            </a:r>
            <a:r>
              <a:rPr lang="en-AU" dirty="0"/>
              <a:t>.</a:t>
            </a:r>
          </a:p>
          <a:p>
            <a:r>
              <a:rPr lang="en-AU" dirty="0"/>
              <a:t>Nam </a:t>
            </a:r>
            <a:r>
              <a:rPr lang="en-AU" dirty="0" err="1"/>
              <a:t>dollaut</a:t>
            </a:r>
            <a:r>
              <a:rPr lang="en-AU" dirty="0"/>
              <a:t> </a:t>
            </a:r>
            <a:r>
              <a:rPr lang="en-AU" dirty="0" err="1"/>
              <a:t>qvsdvdsvui</a:t>
            </a:r>
            <a:r>
              <a:rPr lang="en-AU" dirty="0"/>
              <a:t> as </a:t>
            </a:r>
            <a:r>
              <a:rPr lang="en-AU" dirty="0" err="1"/>
              <a:t>remporest</a:t>
            </a:r>
            <a:r>
              <a:rPr lang="en-AU" dirty="0"/>
              <a:t>, </a:t>
            </a:r>
            <a:r>
              <a:rPr lang="en-AU" dirty="0" err="1"/>
              <a:t>sitatem</a:t>
            </a:r>
            <a:endParaRPr lang="en-AU" dirty="0"/>
          </a:p>
          <a:p>
            <a:r>
              <a:rPr lang="en-AU" dirty="0" err="1"/>
              <a:t>renienitatat</a:t>
            </a:r>
            <a:r>
              <a:rPr lang="en-AU" dirty="0"/>
              <a:t> et at que </a:t>
            </a:r>
            <a:r>
              <a:rPr lang="en-AU" dirty="0" err="1"/>
              <a:t>sequosti</a:t>
            </a:r>
            <a:r>
              <a:rPr lang="en-AU" dirty="0"/>
              <a:t> ne.</a:t>
            </a:r>
          </a:p>
        </p:txBody>
      </p:sp>
    </p:spTree>
    <p:extLst>
      <p:ext uri="{BB962C8B-B14F-4D97-AF65-F5344CB8AC3E}">
        <p14:creationId xmlns:p14="http://schemas.microsoft.com/office/powerpoint/2010/main" val="10713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77C7-C2DB-294A-B6B7-B4D0CF72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5D0E9-A146-6B4E-BFBE-E63226AD8A5B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AU" dirty="0"/>
              <a:t>Place long title here:</a:t>
            </a:r>
          </a:p>
          <a:p>
            <a:r>
              <a:rPr lang="en-AU" dirty="0" err="1"/>
              <a:t>Ligenimus</a:t>
            </a:r>
            <a:r>
              <a:rPr lang="en-AU" dirty="0"/>
              <a:t> </a:t>
            </a:r>
            <a:r>
              <a:rPr lang="en-AU" dirty="0" err="1"/>
              <a:t>pe</a:t>
            </a:r>
            <a:r>
              <a:rPr lang="en-AU" dirty="0"/>
              <a:t> </a:t>
            </a:r>
            <a:r>
              <a:rPr lang="en-AU" dirty="0" err="1"/>
              <a:t>vento</a:t>
            </a:r>
            <a:r>
              <a:rPr lang="en-AU" dirty="0"/>
              <a:t> </a:t>
            </a:r>
            <a:r>
              <a:rPr lang="en-AU" dirty="0" err="1"/>
              <a:t>molor</a:t>
            </a:r>
            <a:r>
              <a:rPr lang="en-AU" dirty="0"/>
              <a:t> </a:t>
            </a:r>
            <a:r>
              <a:rPr lang="en-AU" dirty="0" err="1"/>
              <a:t>si</a:t>
            </a:r>
            <a:r>
              <a:rPr lang="en-AU" dirty="0"/>
              <a:t> od </a:t>
            </a:r>
            <a:r>
              <a:rPr lang="en-AU" dirty="0" err="1"/>
              <a:t>quodio</a:t>
            </a:r>
            <a:r>
              <a:rPr lang="en-AU" dirty="0"/>
              <a:t>.</a:t>
            </a:r>
          </a:p>
          <a:p>
            <a:r>
              <a:rPr lang="en-AU" dirty="0"/>
              <a:t>Nam </a:t>
            </a:r>
            <a:r>
              <a:rPr lang="en-AU" dirty="0" err="1"/>
              <a:t>dollaut</a:t>
            </a:r>
            <a:r>
              <a:rPr lang="en-AU" dirty="0"/>
              <a:t> qui as </a:t>
            </a:r>
            <a:r>
              <a:rPr lang="en-AU" dirty="0" err="1"/>
              <a:t>remporest</a:t>
            </a:r>
            <a:r>
              <a:rPr lang="en-AU" dirty="0"/>
              <a:t>, </a:t>
            </a:r>
            <a:r>
              <a:rPr lang="en-AU" dirty="0" err="1"/>
              <a:t>sitatem</a:t>
            </a:r>
            <a:endParaRPr lang="en-AU" dirty="0"/>
          </a:p>
          <a:p>
            <a:r>
              <a:rPr lang="en-AU" dirty="0" err="1"/>
              <a:t>renienitatat</a:t>
            </a:r>
            <a:r>
              <a:rPr lang="en-AU" dirty="0"/>
              <a:t> et at que </a:t>
            </a:r>
            <a:r>
              <a:rPr lang="en-AU" dirty="0" err="1"/>
              <a:t>sequosti</a:t>
            </a:r>
            <a:r>
              <a:rPr lang="en-AU" dirty="0"/>
              <a:t> ne</a:t>
            </a:r>
            <a:r>
              <a:rPr lang="en-US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366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7985-2DF7-F742-AE2B-F9BE39B7A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Heading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57F80-0CA0-6A44-A9A1-A08A423E0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Place long title here:</a:t>
            </a:r>
          </a:p>
          <a:p>
            <a:r>
              <a:rPr lang="en-AU" dirty="0" err="1"/>
              <a:t>Ligenimus</a:t>
            </a:r>
            <a:r>
              <a:rPr lang="en-AU" dirty="0"/>
              <a:t> </a:t>
            </a:r>
            <a:r>
              <a:rPr lang="en-AU" dirty="0" err="1"/>
              <a:t>pe</a:t>
            </a:r>
            <a:r>
              <a:rPr lang="en-AU" dirty="0"/>
              <a:t> </a:t>
            </a:r>
            <a:r>
              <a:rPr lang="en-AU" dirty="0" err="1"/>
              <a:t>vento</a:t>
            </a:r>
            <a:r>
              <a:rPr lang="en-AU" dirty="0"/>
              <a:t> </a:t>
            </a:r>
            <a:r>
              <a:rPr lang="en-AU" dirty="0" err="1"/>
              <a:t>molor</a:t>
            </a:r>
            <a:r>
              <a:rPr lang="en-AU" dirty="0"/>
              <a:t> </a:t>
            </a:r>
            <a:r>
              <a:rPr lang="en-AU" dirty="0" err="1"/>
              <a:t>si</a:t>
            </a:r>
            <a:r>
              <a:rPr lang="en-AU" dirty="0"/>
              <a:t> od </a:t>
            </a:r>
            <a:r>
              <a:rPr lang="en-AU" dirty="0" err="1"/>
              <a:t>quodio</a:t>
            </a:r>
            <a:r>
              <a:rPr lang="en-AU" dirty="0"/>
              <a:t>.</a:t>
            </a:r>
          </a:p>
          <a:p>
            <a:r>
              <a:rPr lang="en-AU" dirty="0"/>
              <a:t>Nam </a:t>
            </a:r>
            <a:r>
              <a:rPr lang="en-AU" dirty="0" err="1"/>
              <a:t>dollaut</a:t>
            </a:r>
            <a:r>
              <a:rPr lang="en-AU" dirty="0"/>
              <a:t> qui as </a:t>
            </a:r>
            <a:r>
              <a:rPr lang="en-AU" dirty="0" err="1"/>
              <a:t>remporest</a:t>
            </a:r>
            <a:r>
              <a:rPr lang="en-AU" dirty="0"/>
              <a:t>, </a:t>
            </a:r>
            <a:r>
              <a:rPr lang="en-AU" dirty="0" err="1"/>
              <a:t>sitatem</a:t>
            </a:r>
            <a:endParaRPr lang="en-AU" dirty="0"/>
          </a:p>
          <a:p>
            <a:r>
              <a:rPr lang="en-AU" dirty="0" err="1"/>
              <a:t>renienitatat</a:t>
            </a:r>
            <a:r>
              <a:rPr lang="en-AU" dirty="0"/>
              <a:t> et at que </a:t>
            </a:r>
            <a:r>
              <a:rPr lang="en-AU" dirty="0" err="1"/>
              <a:t>sequosti</a:t>
            </a:r>
            <a:r>
              <a:rPr lang="en-AU" dirty="0"/>
              <a:t> ne.</a:t>
            </a:r>
          </a:p>
        </p:txBody>
      </p:sp>
    </p:spTree>
    <p:extLst>
      <p:ext uri="{BB962C8B-B14F-4D97-AF65-F5344CB8AC3E}">
        <p14:creationId xmlns:p14="http://schemas.microsoft.com/office/powerpoint/2010/main" val="373997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E627-5CD1-6E4E-9D19-6468789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BBFF9-4CF2-F747-8F91-4CA794AC1AC4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AU" dirty="0"/>
              <a:t>Place long title here:</a:t>
            </a:r>
          </a:p>
          <a:p>
            <a:r>
              <a:rPr lang="en-AU" dirty="0" err="1"/>
              <a:t>Ligenimus</a:t>
            </a:r>
            <a:r>
              <a:rPr lang="en-AU" dirty="0"/>
              <a:t> </a:t>
            </a:r>
            <a:r>
              <a:rPr lang="en-AU" dirty="0" err="1"/>
              <a:t>pe</a:t>
            </a:r>
            <a:r>
              <a:rPr lang="en-AU" dirty="0"/>
              <a:t> </a:t>
            </a:r>
            <a:r>
              <a:rPr lang="en-AU" dirty="0" err="1"/>
              <a:t>vento</a:t>
            </a:r>
            <a:r>
              <a:rPr lang="en-AU" dirty="0"/>
              <a:t> </a:t>
            </a:r>
            <a:r>
              <a:rPr lang="en-AU" dirty="0" err="1"/>
              <a:t>molor</a:t>
            </a:r>
            <a:r>
              <a:rPr lang="en-AU" dirty="0"/>
              <a:t> </a:t>
            </a:r>
            <a:r>
              <a:rPr lang="en-AU" dirty="0" err="1"/>
              <a:t>si</a:t>
            </a:r>
            <a:r>
              <a:rPr lang="en-AU" dirty="0"/>
              <a:t> od </a:t>
            </a:r>
            <a:r>
              <a:rPr lang="en-AU" dirty="0" err="1"/>
              <a:t>quodio</a:t>
            </a:r>
            <a:r>
              <a:rPr lang="en-AU" dirty="0"/>
              <a:t>.</a:t>
            </a:r>
          </a:p>
          <a:p>
            <a:r>
              <a:rPr lang="en-AU" dirty="0"/>
              <a:t>Nam </a:t>
            </a:r>
            <a:r>
              <a:rPr lang="en-AU" dirty="0" err="1"/>
              <a:t>dollaut</a:t>
            </a:r>
            <a:r>
              <a:rPr lang="en-AU" dirty="0"/>
              <a:t> qui as </a:t>
            </a:r>
            <a:r>
              <a:rPr lang="en-AU" dirty="0" err="1"/>
              <a:t>remporest</a:t>
            </a:r>
            <a:r>
              <a:rPr lang="en-AU" dirty="0"/>
              <a:t>, </a:t>
            </a:r>
            <a:r>
              <a:rPr lang="en-AU" dirty="0" err="1"/>
              <a:t>sitatem</a:t>
            </a:r>
            <a:endParaRPr lang="en-AU" dirty="0"/>
          </a:p>
          <a:p>
            <a:r>
              <a:rPr lang="en-AU" dirty="0" err="1"/>
              <a:t>renienitatat</a:t>
            </a:r>
            <a:r>
              <a:rPr lang="en-AU" dirty="0"/>
              <a:t> et at que </a:t>
            </a:r>
            <a:r>
              <a:rPr lang="en-AU" dirty="0" err="1"/>
              <a:t>sequosti</a:t>
            </a:r>
            <a:r>
              <a:rPr lang="en-AU" dirty="0"/>
              <a:t> ne.</a:t>
            </a:r>
          </a:p>
        </p:txBody>
      </p:sp>
    </p:spTree>
    <p:extLst>
      <p:ext uri="{BB962C8B-B14F-4D97-AF65-F5344CB8AC3E}">
        <p14:creationId xmlns:p14="http://schemas.microsoft.com/office/powerpoint/2010/main" val="404094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1FB5-25FF-504B-B27D-DAF3DF13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CFF80-056A-BD47-9463-BFEB77AE8A0B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n-AU" dirty="0"/>
              <a:t>Con </a:t>
            </a:r>
            <a:r>
              <a:rPr lang="en-AU" dirty="0" err="1"/>
              <a:t>arciur</a:t>
            </a:r>
            <a:r>
              <a:rPr lang="en-AU" dirty="0"/>
              <a:t>, con </a:t>
            </a:r>
            <a:r>
              <a:rPr lang="en-AU" dirty="0" err="1"/>
              <a:t>eum</a:t>
            </a:r>
            <a:r>
              <a:rPr lang="en-AU" dirty="0"/>
              <a:t> </a:t>
            </a:r>
            <a:r>
              <a:rPr lang="en-AU" dirty="0" err="1"/>
              <a:t>fu</a:t>
            </a:r>
            <a:r>
              <a:rPr lang="en-AU" dirty="0"/>
              <a:t> Hem </a:t>
            </a:r>
            <a:r>
              <a:rPr lang="en-AU" dirty="0" err="1"/>
              <a:t>imum</a:t>
            </a:r>
            <a:r>
              <a:rPr lang="en-AU" dirty="0"/>
              <a:t> </a:t>
            </a:r>
            <a:r>
              <a:rPr lang="en-AU" dirty="0" err="1"/>
              <a:t>pribus</a:t>
            </a:r>
            <a:r>
              <a:rPr lang="en-AU" dirty="0"/>
              <a:t> </a:t>
            </a:r>
            <a:r>
              <a:rPr lang="en-AU" dirty="0" err="1"/>
              <a:t>vicaedeffrei</a:t>
            </a:r>
            <a:r>
              <a:rPr lang="en-AU" dirty="0"/>
              <a:t> </a:t>
            </a:r>
            <a:r>
              <a:rPr lang="en-AU" dirty="0" err="1"/>
              <a:t>perfiri</a:t>
            </a:r>
            <a:r>
              <a:rPr lang="en-AU" dirty="0"/>
              <a:t> </a:t>
            </a:r>
            <a:r>
              <a:rPr lang="en-AU" dirty="0" err="1"/>
              <a:t>ssolisse</a:t>
            </a:r>
            <a:r>
              <a:rPr lang="en-AU" dirty="0"/>
              <a:t> </a:t>
            </a:r>
            <a:r>
              <a:rPr lang="en-AU" dirty="0" err="1"/>
              <a:t>antius</a:t>
            </a:r>
            <a:r>
              <a:rPr lang="en-AU" dirty="0"/>
              <a:t>, </a:t>
            </a:r>
            <a:r>
              <a:rPr lang="en-AU" dirty="0" err="1"/>
              <a:t>nontemnonsul</a:t>
            </a:r>
            <a:r>
              <a:rPr lang="en-AU" dirty="0"/>
              <a:t> </a:t>
            </a:r>
            <a:r>
              <a:rPr lang="en-AU" dirty="0" err="1"/>
              <a:t>conim</a:t>
            </a:r>
            <a:r>
              <a:rPr lang="en-AU" dirty="0"/>
              <a:t> </a:t>
            </a:r>
            <a:r>
              <a:rPr lang="en-AU" dirty="0" err="1"/>
              <a:t>pota</a:t>
            </a:r>
            <a:r>
              <a:rPr lang="en-AU" dirty="0"/>
              <a:t> </a:t>
            </a:r>
            <a:r>
              <a:rPr lang="en-AU" dirty="0" err="1"/>
              <a:t>nonsidet</a:t>
            </a:r>
            <a:r>
              <a:rPr lang="en-AU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36F09-3350-7F4D-8990-0659A7629C0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n-AU" dirty="0">
                <a:solidFill>
                  <a:schemeClr val="bg1"/>
                </a:solidFill>
              </a:rPr>
              <a:t>Con </a:t>
            </a:r>
            <a:r>
              <a:rPr lang="en-AU" dirty="0" err="1">
                <a:solidFill>
                  <a:schemeClr val="bg1"/>
                </a:solidFill>
              </a:rPr>
              <a:t>arciur</a:t>
            </a:r>
            <a:r>
              <a:rPr lang="en-AU" dirty="0">
                <a:solidFill>
                  <a:schemeClr val="bg1"/>
                </a:solidFill>
              </a:rPr>
              <a:t>, con </a:t>
            </a:r>
            <a:r>
              <a:rPr lang="en-AU" dirty="0" err="1">
                <a:solidFill>
                  <a:schemeClr val="bg1"/>
                </a:solidFill>
              </a:rPr>
              <a:t>eum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fu</a:t>
            </a:r>
            <a:r>
              <a:rPr lang="en-AU" dirty="0">
                <a:solidFill>
                  <a:schemeClr val="bg1"/>
                </a:solidFill>
              </a:rPr>
              <a:t> Hem </a:t>
            </a:r>
            <a:r>
              <a:rPr lang="en-AU" dirty="0" err="1">
                <a:solidFill>
                  <a:schemeClr val="bg1"/>
                </a:solidFill>
              </a:rPr>
              <a:t>imum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pribus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vicaedeffrei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perfiri</a:t>
            </a:r>
            <a:r>
              <a:rPr lang="en-AU" dirty="0">
                <a:solidFill>
                  <a:schemeClr val="bg1"/>
                </a:solidFill>
              </a:rPr>
              <a:t> 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dirty="0" err="1">
                <a:solidFill>
                  <a:schemeClr val="bg1"/>
                </a:solidFill>
              </a:rPr>
              <a:t>ssolisse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antius</a:t>
            </a:r>
            <a:r>
              <a:rPr lang="en-AU" dirty="0">
                <a:solidFill>
                  <a:schemeClr val="bg1"/>
                </a:solidFill>
              </a:rPr>
              <a:t>, </a:t>
            </a:r>
            <a:r>
              <a:rPr lang="en-AU" dirty="0" err="1">
                <a:solidFill>
                  <a:schemeClr val="bg1"/>
                </a:solidFill>
              </a:rPr>
              <a:t>nontemnonsul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conim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pota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nonsidet</a:t>
            </a:r>
            <a:r>
              <a:rPr lang="en-AU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F959A-1610-9445-A221-17E50828348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n-AU" dirty="0"/>
              <a:t>Con </a:t>
            </a:r>
            <a:r>
              <a:rPr lang="en-AU" dirty="0" err="1"/>
              <a:t>arciur</a:t>
            </a:r>
            <a:r>
              <a:rPr lang="en-AU" dirty="0"/>
              <a:t>, con </a:t>
            </a:r>
            <a:r>
              <a:rPr lang="en-AU" dirty="0" err="1"/>
              <a:t>eum</a:t>
            </a:r>
            <a:r>
              <a:rPr lang="en-AU" dirty="0"/>
              <a:t> </a:t>
            </a:r>
            <a:r>
              <a:rPr lang="en-AU" dirty="0" err="1"/>
              <a:t>fu</a:t>
            </a:r>
            <a:r>
              <a:rPr lang="en-AU" dirty="0"/>
              <a:t> Hem </a:t>
            </a:r>
            <a:r>
              <a:rPr lang="en-AU" dirty="0" err="1"/>
              <a:t>imum</a:t>
            </a:r>
            <a:r>
              <a:rPr lang="en-AU" dirty="0"/>
              <a:t> </a:t>
            </a:r>
            <a:r>
              <a:rPr lang="en-AU" dirty="0" err="1"/>
              <a:t>pribus</a:t>
            </a:r>
            <a:r>
              <a:rPr lang="en-AU" dirty="0"/>
              <a:t> </a:t>
            </a:r>
            <a:r>
              <a:rPr lang="en-AU" dirty="0" err="1"/>
              <a:t>vicaedeffrei</a:t>
            </a:r>
            <a:r>
              <a:rPr lang="en-AU" dirty="0"/>
              <a:t> </a:t>
            </a:r>
            <a:r>
              <a:rPr lang="en-AU" dirty="0" err="1"/>
              <a:t>perfiri</a:t>
            </a:r>
            <a:r>
              <a:rPr lang="en-AU" dirty="0"/>
              <a:t> </a:t>
            </a:r>
            <a:r>
              <a:rPr lang="en-AU" dirty="0" err="1"/>
              <a:t>ssolisse</a:t>
            </a:r>
            <a:r>
              <a:rPr lang="en-AU" dirty="0"/>
              <a:t> </a:t>
            </a:r>
            <a:r>
              <a:rPr lang="en-AU" dirty="0" err="1"/>
              <a:t>antius</a:t>
            </a:r>
            <a:r>
              <a:rPr lang="en-AU" dirty="0"/>
              <a:t>, </a:t>
            </a:r>
            <a:r>
              <a:rPr lang="en-AU" dirty="0" err="1"/>
              <a:t>nontemnonsul</a:t>
            </a:r>
            <a:r>
              <a:rPr lang="en-AU" dirty="0"/>
              <a:t> </a:t>
            </a:r>
            <a:r>
              <a:rPr lang="en-AU" dirty="0" err="1"/>
              <a:t>conim</a:t>
            </a:r>
            <a:r>
              <a:rPr lang="en-AU" dirty="0"/>
              <a:t> </a:t>
            </a:r>
            <a:r>
              <a:rPr lang="en-AU" dirty="0" err="1"/>
              <a:t>pota</a:t>
            </a:r>
            <a:r>
              <a:rPr lang="en-AU" dirty="0"/>
              <a:t> </a:t>
            </a:r>
            <a:r>
              <a:rPr lang="en-AU" dirty="0" err="1"/>
              <a:t>nonsidet</a:t>
            </a:r>
            <a:r>
              <a:rPr lang="en-AU" dirty="0"/>
              <a:t>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3660AD-FBD3-F04E-B706-26249F90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content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725E4-8C17-D449-9BDE-201CEACCF213}"/>
              </a:ext>
            </a:extLst>
          </p:cNvPr>
          <p:cNvSpPr txBox="1"/>
          <p:nvPr/>
        </p:nvSpPr>
        <p:spPr>
          <a:xfrm>
            <a:off x="8247786" y="0"/>
            <a:ext cx="283284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Instructions also in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notes section below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80C027-4F25-B34C-AD1B-2B1CC095AA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4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88BB-BE8D-4F4A-9A21-30576B2C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A8DD3-A2F0-764E-93F3-1D6818D72B4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sz="2000" dirty="0" err="1"/>
              <a:t>perfiri</a:t>
            </a:r>
            <a:r>
              <a:rPr lang="en-AU" sz="2000" dirty="0"/>
              <a:t> </a:t>
            </a:r>
            <a:r>
              <a:rPr lang="en-AU" sz="2000" dirty="0" err="1"/>
              <a:t>ssolisse</a:t>
            </a:r>
            <a:endParaRPr lang="en-AU" sz="2000" dirty="0"/>
          </a:p>
          <a:p>
            <a:pPr>
              <a:lnSpc>
                <a:spcPct val="100000"/>
              </a:lnSpc>
            </a:pPr>
            <a:r>
              <a:rPr lang="en-AU" dirty="0"/>
              <a:t>con </a:t>
            </a:r>
            <a:r>
              <a:rPr lang="en-AU" dirty="0" err="1"/>
              <a:t>Arciur</a:t>
            </a:r>
            <a:r>
              <a:rPr lang="en-AU" dirty="0"/>
              <a:t>, con </a:t>
            </a:r>
            <a:r>
              <a:rPr lang="en-AU" dirty="0" err="1"/>
              <a:t>eum</a:t>
            </a:r>
            <a:r>
              <a:rPr lang="en-AU" dirty="0"/>
              <a:t> </a:t>
            </a:r>
            <a:r>
              <a:rPr lang="en-AU" dirty="0" err="1"/>
              <a:t>fu</a:t>
            </a:r>
            <a:r>
              <a:rPr lang="en-AU" dirty="0"/>
              <a:t> Hem </a:t>
            </a:r>
            <a:r>
              <a:rPr lang="en-AU" dirty="0" err="1"/>
              <a:t>imum</a:t>
            </a:r>
            <a:br>
              <a:rPr lang="en-AU" dirty="0"/>
            </a:br>
            <a:r>
              <a:rPr lang="en-AU" dirty="0" err="1"/>
              <a:t>pribus</a:t>
            </a:r>
            <a:r>
              <a:rPr lang="en-AU" dirty="0"/>
              <a:t> </a:t>
            </a:r>
            <a:r>
              <a:rPr lang="en-AU" dirty="0" err="1"/>
              <a:t>vicaedeffrei</a:t>
            </a:r>
            <a:r>
              <a:rPr lang="en-AU" dirty="0"/>
              <a:t> </a:t>
            </a:r>
            <a:r>
              <a:rPr lang="en-AU" dirty="0" err="1"/>
              <a:t>perfiri</a:t>
            </a:r>
            <a:r>
              <a:rPr lang="en-AU" dirty="0"/>
              <a:t> </a:t>
            </a:r>
            <a:r>
              <a:rPr lang="en-AU" dirty="0" err="1"/>
              <a:t>ssolisse</a:t>
            </a:r>
            <a:br>
              <a:rPr lang="en-AU" dirty="0"/>
            </a:br>
            <a:r>
              <a:rPr lang="en-AU" dirty="0" err="1"/>
              <a:t>antius</a:t>
            </a:r>
            <a:r>
              <a:rPr lang="en-AU" dirty="0"/>
              <a:t>, </a:t>
            </a:r>
            <a:r>
              <a:rPr lang="en-AU" dirty="0" err="1"/>
              <a:t>nontemnonsul</a:t>
            </a:r>
            <a:r>
              <a:rPr lang="en-AU" dirty="0"/>
              <a:t> </a:t>
            </a:r>
            <a:r>
              <a:rPr lang="en-AU" dirty="0" err="1"/>
              <a:t>conim</a:t>
            </a:r>
            <a:r>
              <a:rPr lang="en-AU" dirty="0"/>
              <a:t> </a:t>
            </a:r>
            <a:r>
              <a:rPr lang="en-AU" dirty="0" err="1"/>
              <a:t>pota</a:t>
            </a:r>
            <a:br>
              <a:rPr lang="en-AU" dirty="0"/>
            </a:br>
            <a:r>
              <a:rPr lang="en-AU" dirty="0" err="1"/>
              <a:t>nonsidet</a:t>
            </a:r>
            <a:r>
              <a:rPr lang="en-AU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0BBB-46CD-8344-9D55-56A4F69EB0C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sz="2000" dirty="0" err="1">
                <a:solidFill>
                  <a:schemeClr val="bg1"/>
                </a:solidFill>
              </a:rPr>
              <a:t>perfiri</a:t>
            </a:r>
            <a:r>
              <a:rPr lang="en-AU" sz="2000" dirty="0">
                <a:solidFill>
                  <a:schemeClr val="bg1"/>
                </a:solidFill>
              </a:rPr>
              <a:t> </a:t>
            </a:r>
            <a:r>
              <a:rPr lang="en-AU" sz="2000" dirty="0" err="1">
                <a:solidFill>
                  <a:schemeClr val="bg1"/>
                </a:solidFill>
              </a:rPr>
              <a:t>ssolisse</a:t>
            </a:r>
            <a:endParaRPr lang="en-AU"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AU" sz="1400" dirty="0">
                <a:solidFill>
                  <a:schemeClr val="bg1"/>
                </a:solidFill>
              </a:rPr>
              <a:t>con </a:t>
            </a:r>
            <a:r>
              <a:rPr lang="en-AU" sz="1400" dirty="0" err="1">
                <a:solidFill>
                  <a:schemeClr val="bg1"/>
                </a:solidFill>
              </a:rPr>
              <a:t>Arciur</a:t>
            </a:r>
            <a:r>
              <a:rPr lang="en-AU" sz="1400" dirty="0">
                <a:solidFill>
                  <a:schemeClr val="bg1"/>
                </a:solidFill>
              </a:rPr>
              <a:t>, con </a:t>
            </a:r>
            <a:r>
              <a:rPr lang="en-AU" sz="1400" dirty="0" err="1">
                <a:solidFill>
                  <a:schemeClr val="bg1"/>
                </a:solidFill>
              </a:rPr>
              <a:t>eum</a:t>
            </a:r>
            <a:r>
              <a:rPr lang="en-AU" sz="1400" dirty="0">
                <a:solidFill>
                  <a:schemeClr val="bg1"/>
                </a:solidFill>
              </a:rPr>
              <a:t> </a:t>
            </a:r>
            <a:r>
              <a:rPr lang="en-AU" sz="1400" dirty="0" err="1">
                <a:solidFill>
                  <a:schemeClr val="bg1"/>
                </a:solidFill>
              </a:rPr>
              <a:t>fu</a:t>
            </a:r>
            <a:r>
              <a:rPr lang="en-AU" sz="1400" dirty="0">
                <a:solidFill>
                  <a:schemeClr val="bg1"/>
                </a:solidFill>
              </a:rPr>
              <a:t> Hem </a:t>
            </a:r>
            <a:r>
              <a:rPr lang="en-AU" sz="1400" dirty="0" err="1">
                <a:solidFill>
                  <a:schemeClr val="bg1"/>
                </a:solidFill>
              </a:rPr>
              <a:t>imum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 err="1">
                <a:solidFill>
                  <a:schemeClr val="bg1"/>
                </a:solidFill>
              </a:rPr>
              <a:t>pribus</a:t>
            </a:r>
            <a:r>
              <a:rPr lang="en-AU" sz="1400" dirty="0">
                <a:solidFill>
                  <a:schemeClr val="bg1"/>
                </a:solidFill>
              </a:rPr>
              <a:t> </a:t>
            </a:r>
            <a:r>
              <a:rPr lang="en-AU" sz="1400" dirty="0" err="1">
                <a:solidFill>
                  <a:schemeClr val="bg1"/>
                </a:solidFill>
              </a:rPr>
              <a:t>vicaedeffrei</a:t>
            </a:r>
            <a:r>
              <a:rPr lang="en-AU" sz="1400" dirty="0">
                <a:solidFill>
                  <a:schemeClr val="bg1"/>
                </a:solidFill>
              </a:rPr>
              <a:t> </a:t>
            </a:r>
            <a:r>
              <a:rPr lang="en-AU" sz="1400" dirty="0" err="1">
                <a:solidFill>
                  <a:schemeClr val="bg1"/>
                </a:solidFill>
              </a:rPr>
              <a:t>perfiri</a:t>
            </a:r>
            <a:r>
              <a:rPr lang="en-AU" sz="1400" dirty="0">
                <a:solidFill>
                  <a:schemeClr val="bg1"/>
                </a:solidFill>
              </a:rPr>
              <a:t> </a:t>
            </a:r>
            <a:r>
              <a:rPr lang="en-AU" sz="1400" dirty="0" err="1">
                <a:solidFill>
                  <a:schemeClr val="bg1"/>
                </a:solidFill>
              </a:rPr>
              <a:t>ssolisse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 err="1">
                <a:solidFill>
                  <a:schemeClr val="bg1"/>
                </a:solidFill>
              </a:rPr>
              <a:t>antius</a:t>
            </a:r>
            <a:r>
              <a:rPr lang="en-AU" sz="1400" dirty="0">
                <a:solidFill>
                  <a:schemeClr val="bg1"/>
                </a:solidFill>
              </a:rPr>
              <a:t>, </a:t>
            </a:r>
            <a:r>
              <a:rPr lang="en-AU" sz="1400" dirty="0" err="1">
                <a:solidFill>
                  <a:schemeClr val="bg1"/>
                </a:solidFill>
              </a:rPr>
              <a:t>nontemnonsul</a:t>
            </a:r>
            <a:r>
              <a:rPr lang="en-AU" sz="1400" dirty="0">
                <a:solidFill>
                  <a:schemeClr val="bg1"/>
                </a:solidFill>
              </a:rPr>
              <a:t> </a:t>
            </a:r>
            <a:r>
              <a:rPr lang="en-AU" sz="1400" dirty="0" err="1">
                <a:solidFill>
                  <a:schemeClr val="bg1"/>
                </a:solidFill>
              </a:rPr>
              <a:t>conim</a:t>
            </a:r>
            <a:r>
              <a:rPr lang="en-AU" sz="1400" dirty="0">
                <a:solidFill>
                  <a:schemeClr val="bg1"/>
                </a:solidFill>
              </a:rPr>
              <a:t> </a:t>
            </a:r>
            <a:r>
              <a:rPr lang="en-AU" sz="1400" dirty="0" err="1">
                <a:solidFill>
                  <a:schemeClr val="bg1"/>
                </a:solidFill>
              </a:rPr>
              <a:t>pota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 err="1">
                <a:solidFill>
                  <a:schemeClr val="bg1"/>
                </a:solidFill>
              </a:rPr>
              <a:t>nonsidet</a:t>
            </a:r>
            <a:r>
              <a:rPr lang="en-AU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CAA5A-C0CC-2244-A0D2-6CBBB02EEA8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sz="2000" dirty="0" err="1"/>
              <a:t>perfiri</a:t>
            </a:r>
            <a:r>
              <a:rPr lang="en-AU" sz="2000" dirty="0"/>
              <a:t> </a:t>
            </a:r>
            <a:r>
              <a:rPr lang="en-AU" sz="2000" dirty="0" err="1"/>
              <a:t>ssolisse</a:t>
            </a:r>
            <a:endParaRPr lang="en-AU" sz="2000" dirty="0"/>
          </a:p>
          <a:p>
            <a:pPr>
              <a:lnSpc>
                <a:spcPct val="100000"/>
              </a:lnSpc>
            </a:pPr>
            <a:r>
              <a:rPr lang="en-AU" sz="1400" dirty="0"/>
              <a:t>con </a:t>
            </a:r>
            <a:r>
              <a:rPr lang="en-AU" sz="1400" dirty="0" err="1"/>
              <a:t>Arciur</a:t>
            </a:r>
            <a:r>
              <a:rPr lang="en-AU" sz="1400" dirty="0"/>
              <a:t>, con </a:t>
            </a:r>
            <a:r>
              <a:rPr lang="en-AU" sz="1400" dirty="0" err="1"/>
              <a:t>eum</a:t>
            </a:r>
            <a:r>
              <a:rPr lang="en-AU" sz="1400" dirty="0"/>
              <a:t> </a:t>
            </a:r>
            <a:r>
              <a:rPr lang="en-AU" sz="1400" dirty="0" err="1"/>
              <a:t>fu</a:t>
            </a:r>
            <a:r>
              <a:rPr lang="en-AU" sz="1400" dirty="0"/>
              <a:t> Hem </a:t>
            </a:r>
            <a:r>
              <a:rPr lang="en-AU" sz="1400" dirty="0" err="1"/>
              <a:t>imum</a:t>
            </a:r>
            <a:br>
              <a:rPr lang="en-AU" sz="1400" dirty="0"/>
            </a:br>
            <a:r>
              <a:rPr lang="en-AU" sz="1400" dirty="0" err="1"/>
              <a:t>pribus</a:t>
            </a:r>
            <a:r>
              <a:rPr lang="en-AU" sz="1400" dirty="0"/>
              <a:t> </a:t>
            </a:r>
            <a:r>
              <a:rPr lang="en-AU" sz="1400" dirty="0" err="1"/>
              <a:t>vicaedeffrei</a:t>
            </a:r>
            <a:r>
              <a:rPr lang="en-AU" sz="1400" dirty="0"/>
              <a:t> </a:t>
            </a:r>
            <a:r>
              <a:rPr lang="en-AU" sz="1400" dirty="0" err="1"/>
              <a:t>perfiri</a:t>
            </a:r>
            <a:r>
              <a:rPr lang="en-AU" sz="1400" dirty="0"/>
              <a:t> </a:t>
            </a:r>
            <a:r>
              <a:rPr lang="en-AU" sz="1400" dirty="0" err="1"/>
              <a:t>ssolisse</a:t>
            </a:r>
            <a:br>
              <a:rPr lang="en-AU" sz="1400" dirty="0"/>
            </a:br>
            <a:r>
              <a:rPr lang="en-AU" sz="1400" dirty="0" err="1"/>
              <a:t>antius</a:t>
            </a:r>
            <a:r>
              <a:rPr lang="en-AU" sz="1400" dirty="0"/>
              <a:t>, </a:t>
            </a:r>
            <a:r>
              <a:rPr lang="en-AU" sz="1400" dirty="0" err="1"/>
              <a:t>nontemnonsul</a:t>
            </a:r>
            <a:r>
              <a:rPr lang="en-AU" sz="1400" dirty="0"/>
              <a:t> </a:t>
            </a:r>
            <a:r>
              <a:rPr lang="en-AU" sz="1400" dirty="0" err="1"/>
              <a:t>conim</a:t>
            </a:r>
            <a:r>
              <a:rPr lang="en-AU" sz="1400" dirty="0"/>
              <a:t> </a:t>
            </a:r>
            <a:r>
              <a:rPr lang="en-AU" sz="1400" dirty="0" err="1"/>
              <a:t>pota</a:t>
            </a:r>
            <a:br>
              <a:rPr lang="en-AU" sz="1400" dirty="0"/>
            </a:br>
            <a:r>
              <a:rPr lang="en-AU" sz="1400" dirty="0" err="1"/>
              <a:t>nonsidet</a:t>
            </a:r>
            <a:r>
              <a:rPr lang="en-AU" sz="1400" dirty="0"/>
              <a:t>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A5E426-D4E1-384C-A350-D8065605F060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sz="2000" dirty="0" err="1"/>
              <a:t>perfiri</a:t>
            </a:r>
            <a:r>
              <a:rPr lang="en-AU" sz="2000" dirty="0"/>
              <a:t> </a:t>
            </a:r>
            <a:r>
              <a:rPr lang="en-AU" sz="2000" dirty="0" err="1"/>
              <a:t>ssolisse</a:t>
            </a:r>
            <a:endParaRPr lang="en-AU" sz="2000" dirty="0"/>
          </a:p>
          <a:p>
            <a:pPr>
              <a:lnSpc>
                <a:spcPct val="100000"/>
              </a:lnSpc>
            </a:pPr>
            <a:r>
              <a:rPr lang="en-AU" sz="1400" dirty="0"/>
              <a:t>con </a:t>
            </a:r>
            <a:r>
              <a:rPr lang="en-AU" sz="1400" dirty="0" err="1"/>
              <a:t>Arciur</a:t>
            </a:r>
            <a:r>
              <a:rPr lang="en-AU" sz="1400" dirty="0"/>
              <a:t>, con </a:t>
            </a:r>
            <a:r>
              <a:rPr lang="en-AU" sz="1400" dirty="0" err="1"/>
              <a:t>eum</a:t>
            </a:r>
            <a:r>
              <a:rPr lang="en-AU" sz="1400" dirty="0"/>
              <a:t> </a:t>
            </a:r>
            <a:r>
              <a:rPr lang="en-AU" sz="1400" dirty="0" err="1"/>
              <a:t>fu</a:t>
            </a:r>
            <a:r>
              <a:rPr lang="en-AU" sz="1400" dirty="0"/>
              <a:t> Hem </a:t>
            </a:r>
            <a:r>
              <a:rPr lang="en-AU" sz="1400" dirty="0" err="1"/>
              <a:t>imum</a:t>
            </a:r>
            <a:br>
              <a:rPr lang="en-AU" sz="1400" dirty="0"/>
            </a:br>
            <a:r>
              <a:rPr lang="en-AU" sz="1400" dirty="0" err="1"/>
              <a:t>pribus</a:t>
            </a:r>
            <a:r>
              <a:rPr lang="en-AU" sz="1400" dirty="0"/>
              <a:t> </a:t>
            </a:r>
            <a:r>
              <a:rPr lang="en-AU" sz="1400" dirty="0" err="1"/>
              <a:t>vicaedeffrei</a:t>
            </a:r>
            <a:r>
              <a:rPr lang="en-AU" sz="1400" dirty="0"/>
              <a:t> </a:t>
            </a:r>
            <a:r>
              <a:rPr lang="en-AU" sz="1400" dirty="0" err="1"/>
              <a:t>perfiri</a:t>
            </a:r>
            <a:r>
              <a:rPr lang="en-AU" sz="1400" dirty="0"/>
              <a:t> </a:t>
            </a:r>
            <a:r>
              <a:rPr lang="en-AU" sz="1400" dirty="0" err="1"/>
              <a:t>ssolisse</a:t>
            </a:r>
            <a:br>
              <a:rPr lang="en-AU" sz="1400" dirty="0"/>
            </a:br>
            <a:r>
              <a:rPr lang="en-AU" sz="1400" dirty="0" err="1"/>
              <a:t>antius</a:t>
            </a:r>
            <a:r>
              <a:rPr lang="en-AU" sz="1400" dirty="0"/>
              <a:t>, </a:t>
            </a:r>
            <a:r>
              <a:rPr lang="en-AU" sz="1400" dirty="0" err="1"/>
              <a:t>nontemnonsul</a:t>
            </a:r>
            <a:r>
              <a:rPr lang="en-AU" sz="1400" dirty="0"/>
              <a:t> </a:t>
            </a:r>
            <a:r>
              <a:rPr lang="en-AU" sz="1400" dirty="0" err="1"/>
              <a:t>conim</a:t>
            </a:r>
            <a:r>
              <a:rPr lang="en-AU" sz="1400" dirty="0"/>
              <a:t> </a:t>
            </a:r>
            <a:r>
              <a:rPr lang="en-AU" sz="1400" dirty="0" err="1"/>
              <a:t>pota</a:t>
            </a:r>
            <a:br>
              <a:rPr lang="en-AU" sz="1400" dirty="0"/>
            </a:br>
            <a:r>
              <a:rPr lang="en-AU" sz="1400" dirty="0" err="1"/>
              <a:t>nonsidet</a:t>
            </a:r>
            <a:r>
              <a:rPr lang="en-AU" sz="1400" dirty="0"/>
              <a:t>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8DF280-435E-5C43-B883-BD1D8DF65E56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sz="2000" dirty="0" err="1"/>
              <a:t>perfiri</a:t>
            </a:r>
            <a:r>
              <a:rPr lang="en-AU" sz="2000" dirty="0"/>
              <a:t> </a:t>
            </a:r>
            <a:r>
              <a:rPr lang="en-AU" sz="2000" dirty="0" err="1"/>
              <a:t>ssolisse</a:t>
            </a:r>
            <a:endParaRPr lang="en-AU" sz="2000" dirty="0"/>
          </a:p>
          <a:p>
            <a:pPr>
              <a:lnSpc>
                <a:spcPct val="100000"/>
              </a:lnSpc>
            </a:pPr>
            <a:r>
              <a:rPr lang="en-AU" dirty="0"/>
              <a:t>con </a:t>
            </a:r>
            <a:r>
              <a:rPr lang="en-AU" dirty="0" err="1"/>
              <a:t>Arciur</a:t>
            </a:r>
            <a:r>
              <a:rPr lang="en-AU" dirty="0"/>
              <a:t>, con </a:t>
            </a:r>
            <a:r>
              <a:rPr lang="en-AU" dirty="0" err="1"/>
              <a:t>eum</a:t>
            </a:r>
            <a:r>
              <a:rPr lang="en-AU" dirty="0"/>
              <a:t> </a:t>
            </a:r>
            <a:r>
              <a:rPr lang="en-AU" dirty="0" err="1"/>
              <a:t>fu</a:t>
            </a:r>
            <a:r>
              <a:rPr lang="en-AU" dirty="0"/>
              <a:t> Hem </a:t>
            </a:r>
            <a:r>
              <a:rPr lang="en-AU" dirty="0" err="1"/>
              <a:t>imum</a:t>
            </a:r>
            <a:br>
              <a:rPr lang="en-AU" dirty="0"/>
            </a:br>
            <a:r>
              <a:rPr lang="en-AU" dirty="0" err="1"/>
              <a:t>pribus</a:t>
            </a:r>
            <a:r>
              <a:rPr lang="en-AU" dirty="0"/>
              <a:t> </a:t>
            </a:r>
            <a:r>
              <a:rPr lang="en-AU" dirty="0" err="1"/>
              <a:t>vicaedeffrei</a:t>
            </a:r>
            <a:r>
              <a:rPr lang="en-AU" dirty="0"/>
              <a:t> </a:t>
            </a:r>
            <a:r>
              <a:rPr lang="en-AU" dirty="0" err="1"/>
              <a:t>perfiri</a:t>
            </a:r>
            <a:r>
              <a:rPr lang="en-AU" dirty="0"/>
              <a:t> </a:t>
            </a:r>
            <a:r>
              <a:rPr lang="en-AU" dirty="0" err="1"/>
              <a:t>ssolisse</a:t>
            </a:r>
            <a:br>
              <a:rPr lang="en-AU" dirty="0"/>
            </a:br>
            <a:r>
              <a:rPr lang="en-AU" dirty="0" err="1"/>
              <a:t>antius</a:t>
            </a:r>
            <a:r>
              <a:rPr lang="en-AU" dirty="0"/>
              <a:t>, </a:t>
            </a:r>
            <a:r>
              <a:rPr lang="en-AU" dirty="0" err="1"/>
              <a:t>nontemnonsul</a:t>
            </a:r>
            <a:r>
              <a:rPr lang="en-AU" dirty="0"/>
              <a:t> </a:t>
            </a:r>
            <a:r>
              <a:rPr lang="en-AU" dirty="0" err="1"/>
              <a:t>conim</a:t>
            </a:r>
            <a:r>
              <a:rPr lang="en-AU" dirty="0"/>
              <a:t> </a:t>
            </a:r>
            <a:r>
              <a:rPr lang="en-AU" dirty="0" err="1"/>
              <a:t>pota</a:t>
            </a:r>
            <a:br>
              <a:rPr lang="en-AU" dirty="0"/>
            </a:br>
            <a:r>
              <a:rPr lang="en-AU" dirty="0" err="1"/>
              <a:t>nonsidet</a:t>
            </a:r>
            <a:r>
              <a:rPr lang="en-AU" dirty="0"/>
              <a:t>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5D8824-8228-A44C-8973-4FBAF2982B1E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sz="2000" dirty="0" err="1"/>
              <a:t>perfiri</a:t>
            </a:r>
            <a:r>
              <a:rPr lang="en-AU" sz="2000" dirty="0"/>
              <a:t> </a:t>
            </a:r>
            <a:r>
              <a:rPr lang="en-AU" sz="2000" dirty="0" err="1"/>
              <a:t>ssolisse</a:t>
            </a:r>
            <a:endParaRPr lang="en-AU" sz="2000" dirty="0"/>
          </a:p>
          <a:p>
            <a:pPr>
              <a:lnSpc>
                <a:spcPct val="100000"/>
              </a:lnSpc>
            </a:pPr>
            <a:r>
              <a:rPr lang="en-AU" sz="1400" dirty="0"/>
              <a:t>con </a:t>
            </a:r>
            <a:r>
              <a:rPr lang="en-AU" sz="1400" dirty="0" err="1"/>
              <a:t>Arciur</a:t>
            </a:r>
            <a:r>
              <a:rPr lang="en-AU" sz="1400" dirty="0"/>
              <a:t>, con </a:t>
            </a:r>
            <a:r>
              <a:rPr lang="en-AU" sz="1400" dirty="0" err="1"/>
              <a:t>eum</a:t>
            </a:r>
            <a:r>
              <a:rPr lang="en-AU" sz="1400" dirty="0"/>
              <a:t> </a:t>
            </a:r>
            <a:r>
              <a:rPr lang="en-AU" sz="1400" dirty="0" err="1"/>
              <a:t>fu</a:t>
            </a:r>
            <a:r>
              <a:rPr lang="en-AU" sz="1400" dirty="0"/>
              <a:t> Hem </a:t>
            </a:r>
            <a:r>
              <a:rPr lang="en-AU" sz="1400" dirty="0" err="1"/>
              <a:t>imum</a:t>
            </a:r>
            <a:br>
              <a:rPr lang="en-AU" sz="1400" dirty="0"/>
            </a:br>
            <a:r>
              <a:rPr lang="en-AU" sz="1400" dirty="0" err="1"/>
              <a:t>pribus</a:t>
            </a:r>
            <a:r>
              <a:rPr lang="en-AU" sz="1400" dirty="0"/>
              <a:t> </a:t>
            </a:r>
            <a:r>
              <a:rPr lang="en-AU" sz="1400" dirty="0" err="1"/>
              <a:t>vicaedeffrei</a:t>
            </a:r>
            <a:r>
              <a:rPr lang="en-AU" sz="1400" dirty="0"/>
              <a:t> </a:t>
            </a:r>
            <a:r>
              <a:rPr lang="en-AU" sz="1400" dirty="0" err="1"/>
              <a:t>perfiri</a:t>
            </a:r>
            <a:r>
              <a:rPr lang="en-AU" sz="1400" dirty="0"/>
              <a:t> </a:t>
            </a:r>
            <a:r>
              <a:rPr lang="en-AU" sz="1400" dirty="0" err="1"/>
              <a:t>ssolisse</a:t>
            </a:r>
            <a:br>
              <a:rPr lang="en-AU" sz="1400" dirty="0"/>
            </a:br>
            <a:r>
              <a:rPr lang="en-AU" sz="1400" dirty="0" err="1"/>
              <a:t>antius</a:t>
            </a:r>
            <a:r>
              <a:rPr lang="en-AU" sz="1400" dirty="0"/>
              <a:t>, </a:t>
            </a:r>
            <a:r>
              <a:rPr lang="en-AU" sz="1400" dirty="0" err="1"/>
              <a:t>nontemnonsul</a:t>
            </a:r>
            <a:r>
              <a:rPr lang="en-AU" sz="1400" dirty="0"/>
              <a:t> </a:t>
            </a:r>
            <a:r>
              <a:rPr lang="en-AU" sz="1400" dirty="0" err="1"/>
              <a:t>conim</a:t>
            </a:r>
            <a:r>
              <a:rPr lang="en-AU" sz="1400" dirty="0"/>
              <a:t> </a:t>
            </a:r>
            <a:r>
              <a:rPr lang="en-AU" sz="1400" dirty="0" err="1"/>
              <a:t>pota</a:t>
            </a:r>
            <a:br>
              <a:rPr lang="en-AU" sz="1400" dirty="0"/>
            </a:br>
            <a:r>
              <a:rPr lang="en-AU" sz="1400" dirty="0" err="1"/>
              <a:t>nonsidet</a:t>
            </a:r>
            <a:r>
              <a:rPr lang="en-AU" sz="1400" dirty="0"/>
              <a:t>?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610989D-DFF5-C34E-A09E-3759A5FF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906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C11A-C80E-3E4B-B07F-C2A11A5D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855547"/>
            <a:ext cx="10326658" cy="664909"/>
          </a:xfrm>
        </p:spPr>
        <p:txBody>
          <a:bodyPr/>
          <a:lstStyle/>
          <a:p>
            <a:r>
              <a:rPr lang="en-US" dirty="0"/>
              <a:t>Instructions – How to insert image into shapes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C859-CE23-9A47-BCC1-F76F842486A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2037935"/>
            <a:ext cx="4901076" cy="4081404"/>
          </a:xfrm>
        </p:spPr>
        <p:txBody>
          <a:bodyPr/>
          <a:lstStyle/>
          <a:p>
            <a:pPr marL="0" indent="0">
              <a:buNone/>
            </a:pPr>
            <a:r>
              <a:rPr lang="en-US" sz="1800" spc="-40" dirty="0"/>
              <a:t>Delete the existing blue circle (place holder) </a:t>
            </a:r>
            <a:br>
              <a:rPr lang="en-US" sz="1800" spc="-40" dirty="0"/>
            </a:br>
            <a:r>
              <a:rPr lang="en-US" sz="1800" spc="-40" dirty="0"/>
              <a:t>to reveal the ‘active image box’</a:t>
            </a:r>
          </a:p>
          <a:p>
            <a:pPr marL="0" indent="0">
              <a:buNone/>
            </a:pPr>
            <a:r>
              <a:rPr lang="en-US" sz="1800" spc="-40" dirty="0"/>
              <a:t>Click on the ‘icon’ to insert your image</a:t>
            </a:r>
          </a:p>
          <a:p>
            <a:pPr marL="0" indent="0">
              <a:buNone/>
            </a:pPr>
            <a:r>
              <a:rPr lang="en-US" sz="1800" spc="-40" dirty="0">
                <a:solidFill>
                  <a:srgbClr val="FF0000"/>
                </a:solidFill>
              </a:rPr>
              <a:t>1. </a:t>
            </a:r>
            <a:r>
              <a:rPr lang="en-US" sz="1800" spc="-40" dirty="0"/>
              <a:t>Select the image you just inserted, </a:t>
            </a:r>
            <a:br>
              <a:rPr lang="en-US" sz="1800" spc="-40" dirty="0"/>
            </a:br>
            <a:r>
              <a:rPr lang="en-US" sz="1800" spc="-40" dirty="0"/>
              <a:t>    then go to</a:t>
            </a:r>
          </a:p>
          <a:p>
            <a:pPr marL="0" indent="0">
              <a:buNone/>
            </a:pPr>
            <a:r>
              <a:rPr lang="en-US" sz="1800" spc="-40" dirty="0">
                <a:solidFill>
                  <a:srgbClr val="FF0000"/>
                </a:solidFill>
              </a:rPr>
              <a:t>2. </a:t>
            </a:r>
            <a:r>
              <a:rPr lang="en-US" sz="1800" spc="-40" dirty="0"/>
              <a:t>Picture ‘Format tab’ </a:t>
            </a:r>
          </a:p>
          <a:p>
            <a:pPr marL="0" indent="0">
              <a:buNone/>
            </a:pPr>
            <a:r>
              <a:rPr lang="en-US" sz="1800" spc="-40" dirty="0">
                <a:solidFill>
                  <a:srgbClr val="FF0000"/>
                </a:solidFill>
              </a:rPr>
              <a:t>3. </a:t>
            </a:r>
            <a:r>
              <a:rPr lang="en-US" sz="1800" spc="-40" dirty="0"/>
              <a:t>Crop tool </a:t>
            </a:r>
          </a:p>
          <a:p>
            <a:pPr marL="0" indent="0">
              <a:buNone/>
            </a:pPr>
            <a:r>
              <a:rPr lang="en-US" sz="1800" spc="-40" dirty="0">
                <a:solidFill>
                  <a:srgbClr val="FF0000"/>
                </a:solidFill>
              </a:rPr>
              <a:t>4. </a:t>
            </a:r>
            <a:r>
              <a:rPr lang="en-US" sz="1800" spc="-40" dirty="0"/>
              <a:t>Crop to Shape </a:t>
            </a:r>
          </a:p>
          <a:p>
            <a:pPr marL="0" indent="0">
              <a:buNone/>
            </a:pPr>
            <a:r>
              <a:rPr lang="en-US" sz="1800" spc="-40" dirty="0">
                <a:solidFill>
                  <a:srgbClr val="FF0000"/>
                </a:solidFill>
              </a:rPr>
              <a:t>5. </a:t>
            </a:r>
            <a:r>
              <a:rPr lang="en-US" sz="1800" spc="-40" dirty="0"/>
              <a:t>Select the Circle shape (or desired shape)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F3EAA-8E22-AC40-BA0C-3611C237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content here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8C2C5-E117-724D-BC7F-1633C203A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566" y="1998921"/>
            <a:ext cx="6259531" cy="361506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2878915-ED96-1C41-A7F3-B15421F381D1}"/>
              </a:ext>
            </a:extLst>
          </p:cNvPr>
          <p:cNvSpPr/>
          <p:nvPr/>
        </p:nvSpPr>
        <p:spPr>
          <a:xfrm>
            <a:off x="8389089" y="2052084"/>
            <a:ext cx="680483" cy="2764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D70F08-AA7E-774C-8D61-30BE24967BEE}"/>
              </a:ext>
            </a:extLst>
          </p:cNvPr>
          <p:cNvSpPr/>
          <p:nvPr/>
        </p:nvSpPr>
        <p:spPr>
          <a:xfrm>
            <a:off x="10682809" y="2190307"/>
            <a:ext cx="289992" cy="2764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F431C3-513A-154A-AAAA-437ECD1A7516}"/>
              </a:ext>
            </a:extLst>
          </p:cNvPr>
          <p:cNvSpPr/>
          <p:nvPr/>
        </p:nvSpPr>
        <p:spPr>
          <a:xfrm>
            <a:off x="8735688" y="2827491"/>
            <a:ext cx="404174" cy="3791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047E3-FAF4-2044-ABA7-908B9BDED595}"/>
              </a:ext>
            </a:extLst>
          </p:cNvPr>
          <p:cNvSpPr txBox="1"/>
          <p:nvPr/>
        </p:nvSpPr>
        <p:spPr>
          <a:xfrm>
            <a:off x="6723529" y="32488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19A4D-D3E5-8842-8379-84CBA51524B1}"/>
              </a:ext>
            </a:extLst>
          </p:cNvPr>
          <p:cNvSpPr txBox="1"/>
          <p:nvPr/>
        </p:nvSpPr>
        <p:spPr>
          <a:xfrm>
            <a:off x="8649148" y="1685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FFFBAA-728D-224C-BCC9-284253D5FC17}"/>
              </a:ext>
            </a:extLst>
          </p:cNvPr>
          <p:cNvSpPr txBox="1"/>
          <p:nvPr/>
        </p:nvSpPr>
        <p:spPr>
          <a:xfrm>
            <a:off x="10704512" y="1685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EC80E3-9A13-3644-A61D-59A97906A0A4}"/>
              </a:ext>
            </a:extLst>
          </p:cNvPr>
          <p:cNvSpPr txBox="1"/>
          <p:nvPr/>
        </p:nvSpPr>
        <p:spPr>
          <a:xfrm>
            <a:off x="11512395" y="2395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C96643-99A5-BE4A-A66A-FDE4E8931E1F}"/>
              </a:ext>
            </a:extLst>
          </p:cNvPr>
          <p:cNvSpPr txBox="1"/>
          <p:nvPr/>
        </p:nvSpPr>
        <p:spPr>
          <a:xfrm>
            <a:off x="8446465" y="28843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4473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500 UTS Additional Branded Templates PPT 16x9_Av2" id="{BCED6A9D-F72A-3A4F-A529-35C28E6B4649}" vid="{DFBD8A12-7E35-EA47-8316-C01D2B68C9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F8F5063C4294F82CD88B594AB769A" ma:contentTypeVersion="17" ma:contentTypeDescription="Create a new document." ma:contentTypeScope="" ma:versionID="52b72f450c1b79f86b5b55c065c55e7b">
  <xsd:schema xmlns:xsd="http://www.w3.org/2001/XMLSchema" xmlns:xs="http://www.w3.org/2001/XMLSchema" xmlns:p="http://schemas.microsoft.com/office/2006/metadata/properties" xmlns:ns1="http://schemas.microsoft.com/sharepoint/v3" xmlns:ns3="0b43708e-46d6-4d3c-9c5a-ca1f9b3cc91a" xmlns:ns4="3421a79c-7714-4f94-a561-803eb29bf7e8" targetNamespace="http://schemas.microsoft.com/office/2006/metadata/properties" ma:root="true" ma:fieldsID="35a8d571a6db47593d6ec50aba8ebc46" ns1:_="" ns3:_="" ns4:_="">
    <xsd:import namespace="http://schemas.microsoft.com/sharepoint/v3"/>
    <xsd:import namespace="0b43708e-46d6-4d3c-9c5a-ca1f9b3cc91a"/>
    <xsd:import namespace="3421a79c-7714-4f94-a561-803eb29bf7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3708e-46d6-4d3c-9c5a-ca1f9b3cc9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1a79c-7714-4f94-a561-803eb29bf7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0b43708e-46d6-4d3c-9c5a-ca1f9b3cc91a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5D391B-B46C-4F5E-A642-1227725AA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43708e-46d6-4d3c-9c5a-ca1f9b3cc91a"/>
    <ds:schemaRef ds:uri="3421a79c-7714-4f94-a561-803eb29bf7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4222B2-7BCC-413E-836E-47DD7BC541DD}">
  <ds:schemaRefs>
    <ds:schemaRef ds:uri="3421a79c-7714-4f94-a561-803eb29bf7e8"/>
    <ds:schemaRef ds:uri="http://schemas.openxmlformats.org/package/2006/metadata/core-properties"/>
    <ds:schemaRef ds:uri="0b43708e-46d6-4d3c-9c5a-ca1f9b3cc91a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9335DCD-60E9-4556-94D0-F8211069E4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utstemplate</Template>
  <TotalTime>35</TotalTime>
  <Words>1010</Words>
  <Application>Microsoft Office PowerPoint</Application>
  <PresentationFormat>Widescreen</PresentationFormat>
  <Paragraphs>102</Paragraphs>
  <Slides>13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</vt:lpstr>
      <vt:lpstr>Office Theme</vt:lpstr>
      <vt:lpstr>Title Heading</vt:lpstr>
      <vt:lpstr>Title Heading</vt:lpstr>
      <vt:lpstr>Title Heading</vt:lpstr>
      <vt:lpstr>Title Heading</vt:lpstr>
      <vt:lpstr>Title Heading</vt:lpstr>
      <vt:lpstr>Title Heading</vt:lpstr>
      <vt:lpstr>Heading</vt:lpstr>
      <vt:lpstr>Heading</vt:lpstr>
      <vt:lpstr>Instructions – How to insert image into shapes</vt:lpstr>
      <vt:lpstr>Heading</vt:lpstr>
      <vt:lpstr>Heading</vt:lpstr>
      <vt:lpstr>Heading</vt:lpstr>
      <vt:lpstr>Heading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Heading</dc:title>
  <dc:creator>Simon Knight</dc:creator>
  <cp:lastModifiedBy>Simon Knight</cp:lastModifiedBy>
  <cp:revision>3</cp:revision>
  <dcterms:created xsi:type="dcterms:W3CDTF">2023-04-26T06:49:38Z</dcterms:created>
  <dcterms:modified xsi:type="dcterms:W3CDTF">2023-04-26T11:05:25Z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2023-04-26T06:49:39Z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655fbbad-ccce-4616-a13d-ae9946dcd416</vt:lpwstr>
  </property>
  <property fmtid="{D5CDD505-2E9C-101B-9397-08002B2CF9AE}" pid="8" name="MSIP_Label_51a6c3db-1667-4f49-995a-8b9973972958_ContentBits">
    <vt:lpwstr>0</vt:lpwstr>
  </property>
  <property fmtid="{D5CDD505-2E9C-101B-9397-08002B2CF9AE}" pid="9" name="ContentTypeId">
    <vt:lpwstr>0x010100E8BF8F5063C4294F82CD88B594AB769A</vt:lpwstr>
  </property>
</Properties>
</file>