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044"/>
  </p:normalViewPr>
  <p:slideViewPr>
    <p:cSldViewPr snapToGrid="0" snapToObjects="1">
      <p:cViewPr varScale="1">
        <p:scale>
          <a:sx n="64" d="100"/>
          <a:sy n="64" d="100"/>
        </p:scale>
        <p:origin x="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9" d="100"/>
          <a:sy n="49" d="100"/>
        </p:scale>
        <p:origin x="266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Knight" userId="9061304c-fc0b-448c-b339-58b2ccbf8fd2" providerId="ADAL" clId="{2499EA2E-3235-44FA-8058-27699AE5F73B}"/>
    <pc:docChg chg="undo custSel modMainMaster">
      <pc:chgData name="Simon Knight" userId="9061304c-fc0b-448c-b339-58b2ccbf8fd2" providerId="ADAL" clId="{2499EA2E-3235-44FA-8058-27699AE5F73B}" dt="2023-04-27T08:09:34.320" v="5" actId="1035"/>
      <pc:docMkLst>
        <pc:docMk/>
      </pc:docMkLst>
      <pc:sldMasterChg chg="modSldLayout">
        <pc:chgData name="Simon Knight" userId="9061304c-fc0b-448c-b339-58b2ccbf8fd2" providerId="ADAL" clId="{2499EA2E-3235-44FA-8058-27699AE5F73B}" dt="2023-04-27T08:09:34.320" v="5" actId="1035"/>
        <pc:sldMasterMkLst>
          <pc:docMk/>
          <pc:sldMasterMk cId="1233805520" sldId="2147483648"/>
        </pc:sldMasterMkLst>
        <pc:sldLayoutChg chg="delSp">
          <pc:chgData name="Simon Knight" userId="9061304c-fc0b-448c-b339-58b2ccbf8fd2" providerId="ADAL" clId="{2499EA2E-3235-44FA-8058-27699AE5F73B}" dt="2023-04-27T08:08:55.642" v="0" actId="478"/>
          <pc:sldLayoutMkLst>
            <pc:docMk/>
            <pc:sldMasterMk cId="1233805520" sldId="2147483648"/>
            <pc:sldLayoutMk cId="599123749" sldId="2147483686"/>
          </pc:sldLayoutMkLst>
          <pc:spChg chg="del">
            <ac:chgData name="Simon Knight" userId="9061304c-fc0b-448c-b339-58b2ccbf8fd2" providerId="ADAL" clId="{2499EA2E-3235-44FA-8058-27699AE5F73B}" dt="2023-04-27T08:08:55.642" v="0" actId="478"/>
            <ac:spMkLst>
              <pc:docMk/>
              <pc:sldMasterMk cId="1233805520" sldId="2147483648"/>
              <pc:sldLayoutMk cId="599123749" sldId="2147483686"/>
              <ac:spMk id="6" creationId="{965E38E1-4DE9-D341-84A6-3CA375245D8E}"/>
            </ac:spMkLst>
          </pc:spChg>
        </pc:sldLayoutChg>
        <pc:sldLayoutChg chg="modSp">
          <pc:chgData name="Simon Knight" userId="9061304c-fc0b-448c-b339-58b2ccbf8fd2" providerId="ADAL" clId="{2499EA2E-3235-44FA-8058-27699AE5F73B}" dt="2023-04-27T08:09:18.870" v="1" actId="14100"/>
          <pc:sldLayoutMkLst>
            <pc:docMk/>
            <pc:sldMasterMk cId="1233805520" sldId="2147483648"/>
            <pc:sldLayoutMk cId="2467735075" sldId="2147483706"/>
          </pc:sldLayoutMkLst>
          <pc:spChg chg="mod">
            <ac:chgData name="Simon Knight" userId="9061304c-fc0b-448c-b339-58b2ccbf8fd2" providerId="ADAL" clId="{2499EA2E-3235-44FA-8058-27699AE5F73B}" dt="2023-04-27T08:09:18.870" v="1" actId="14100"/>
            <ac:spMkLst>
              <pc:docMk/>
              <pc:sldMasterMk cId="1233805520" sldId="2147483648"/>
              <pc:sldLayoutMk cId="2467735075" sldId="2147483706"/>
              <ac:spMk id="18" creationId="{6DC36813-81EB-FF44-80A5-9DB5E58FE53A}"/>
            </ac:spMkLst>
          </pc:spChg>
        </pc:sldLayoutChg>
        <pc:sldLayoutChg chg="addSp delSp modSp">
          <pc:chgData name="Simon Knight" userId="9061304c-fc0b-448c-b339-58b2ccbf8fd2" providerId="ADAL" clId="{2499EA2E-3235-44FA-8058-27699AE5F73B}" dt="2023-04-27T08:09:34.320" v="5" actId="1035"/>
          <pc:sldLayoutMkLst>
            <pc:docMk/>
            <pc:sldMasterMk cId="1233805520" sldId="2147483648"/>
            <pc:sldLayoutMk cId="1169630817" sldId="2147483708"/>
          </pc:sldLayoutMkLst>
          <pc:spChg chg="add del mod">
            <ac:chgData name="Simon Knight" userId="9061304c-fc0b-448c-b339-58b2ccbf8fd2" providerId="ADAL" clId="{2499EA2E-3235-44FA-8058-27699AE5F73B}" dt="2023-04-27T08:09:34.320" v="5" actId="1035"/>
            <ac:spMkLst>
              <pc:docMk/>
              <pc:sldMasterMk cId="1233805520" sldId="2147483648"/>
              <pc:sldLayoutMk cId="1169630817" sldId="2147483708"/>
              <ac:spMk id="2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ark-rightburs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627854" y="2684346"/>
            <a:ext cx="7574314" cy="1201854"/>
          </a:xfrm>
        </p:spPr>
        <p:txBody>
          <a:bodyPr anchor="t">
            <a:noAutofit/>
          </a:bodyPr>
          <a:lstStyle>
            <a:lvl1pPr algn="l">
              <a:defRPr lang="en-AU" sz="34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7854" y="3904488"/>
            <a:ext cx="7574314" cy="1483672"/>
          </a:xfrm>
        </p:spPr>
        <p:txBody>
          <a:bodyPr>
            <a:noAutofit/>
          </a:bodyPr>
          <a:lstStyle>
            <a:lvl1pPr marL="0" indent="0" algn="l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0" name="TopLeftLogo">
            <a:extLst>
              <a:ext uri="{FF2B5EF4-FFF2-40B4-BE49-F238E27FC236}">
                <a16:creationId xmlns:a16="http://schemas.microsoft.com/office/drawing/2014/main" id="{E573A36A-F66D-5949-851B-B40DF1CFFD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7794" y="719529"/>
            <a:ext cx="1013045" cy="431083"/>
          </a:xfrm>
          <a:prstGeom prst="rect">
            <a:avLst/>
          </a:prstGeom>
        </p:spPr>
      </p:pic>
      <p:pic>
        <p:nvPicPr>
          <p:cNvPr id="5" name="RightBurst">
            <a:extLst>
              <a:ext uri="{FF2B5EF4-FFF2-40B4-BE49-F238E27FC236}">
                <a16:creationId xmlns:a16="http://schemas.microsoft.com/office/drawing/2014/main" id="{06A9A413-1A4E-B44E-84F9-69EE8F54F1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3892"/>
          <a:stretch/>
        </p:blipFill>
        <p:spPr>
          <a:xfrm>
            <a:off x="6570482" y="0"/>
            <a:ext cx="5621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light-rightli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ightVerticals">
            <a:extLst>
              <a:ext uri="{FF2B5EF4-FFF2-40B4-BE49-F238E27FC236}">
                <a16:creationId xmlns:a16="http://schemas.microsoft.com/office/drawing/2014/main" id="{D59533B0-16BD-4447-A1BF-2435369633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1675"/>
          <a:stretch/>
        </p:blipFill>
        <p:spPr>
          <a:xfrm>
            <a:off x="6300216" y="0"/>
            <a:ext cx="5891784" cy="6858000"/>
          </a:xfrm>
          <a:prstGeom prst="rect">
            <a:avLst/>
          </a:prstGeom>
        </p:spPr>
      </p:pic>
      <p:pic>
        <p:nvPicPr>
          <p:cNvPr id="10" name="TopLeftLogo">
            <a:extLst>
              <a:ext uri="{FF2B5EF4-FFF2-40B4-BE49-F238E27FC236}">
                <a16:creationId xmlns:a16="http://schemas.microsoft.com/office/drawing/2014/main" id="{E573A36A-F66D-5949-851B-B40DF1CFFD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794" y="719529"/>
            <a:ext cx="1013045" cy="431082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2666059"/>
            <a:ext cx="7574314" cy="1220142"/>
          </a:xfrm>
        </p:spPr>
        <p:txBody>
          <a:bodyPr anchor="t"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4" y="3904487"/>
            <a:ext cx="7574314" cy="2185163"/>
          </a:xfrm>
        </p:spPr>
        <p:txBody>
          <a:bodyPr/>
          <a:lstStyle>
            <a:lvl1pPr marL="0" indent="0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432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ark-linescirc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">
            <a:extLst>
              <a:ext uri="{FF2B5EF4-FFF2-40B4-BE49-F238E27FC236}">
                <a16:creationId xmlns:a16="http://schemas.microsoft.com/office/drawing/2014/main" id="{036EE050-3323-1242-B34C-E3F02BDAF2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87"/>
            <a:ext cx="12192000" cy="6854637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452" y="2470591"/>
            <a:ext cx="7007979" cy="1220142"/>
          </a:xfrm>
        </p:spPr>
        <p:txBody>
          <a:bodyPr anchor="t"/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190452" y="3690731"/>
            <a:ext cx="7007979" cy="2185163"/>
          </a:xfrm>
        </p:spPr>
        <p:txBody>
          <a:bodyPr/>
          <a:lstStyle>
            <a:lvl1pPr marL="0" indent="0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5" name="LogoTopLeft">
            <a:extLst>
              <a:ext uri="{FF2B5EF4-FFF2-40B4-BE49-F238E27FC236}">
                <a16:creationId xmlns:a16="http://schemas.microsoft.com/office/drawing/2014/main" id="{0FEA474E-6B4A-A34F-8B82-43E3885687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794" y="719529"/>
            <a:ext cx="1013045" cy="43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3pics3tx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363257"/>
            <a:ext cx="7574314" cy="797523"/>
          </a:xfrm>
        </p:spPr>
        <p:txBody>
          <a:bodyPr anchor="t"/>
          <a:lstStyle>
            <a:lvl1pPr>
              <a:defRPr sz="3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Column1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88603" y="4045965"/>
            <a:ext cx="3770410" cy="2144523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9" name="LogoBottomLeft">
            <a:extLst>
              <a:ext uri="{FF2B5EF4-FFF2-40B4-BE49-F238E27FC236}">
                <a16:creationId xmlns:a16="http://schemas.microsoft.com/office/drawing/2014/main" id="{30A547B5-5E8B-3144-B7C3-417417FA6C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15" name="Picture Placeholder1">
            <a:extLst>
              <a:ext uri="{FF2B5EF4-FFF2-40B4-BE49-F238E27FC236}">
                <a16:creationId xmlns:a16="http://schemas.microsoft.com/office/drawing/2014/main" id="{C5E5639F-BC0B-4F4B-B21B-6615FC21FDC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244208" y="1730947"/>
            <a:ext cx="2059200" cy="2059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6" name="Picture Placeholder2">
            <a:extLst>
              <a:ext uri="{FF2B5EF4-FFF2-40B4-BE49-F238E27FC236}">
                <a16:creationId xmlns:a16="http://schemas.microsoft.com/office/drawing/2014/main" id="{38DE4CFE-5015-1F4E-AE20-6BBC2948ADC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66400" y="1730947"/>
            <a:ext cx="2059200" cy="2059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7" name="Picture Placeholder3">
            <a:extLst>
              <a:ext uri="{FF2B5EF4-FFF2-40B4-BE49-F238E27FC236}">
                <a16:creationId xmlns:a16="http://schemas.microsoft.com/office/drawing/2014/main" id="{BA3B6E67-1E67-5A41-A48D-70542D4DCD5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87051" y="1730947"/>
            <a:ext cx="2059200" cy="2059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8" name="TextColumn2">
            <a:extLst>
              <a:ext uri="{FF2B5EF4-FFF2-40B4-BE49-F238E27FC236}">
                <a16:creationId xmlns:a16="http://schemas.microsoft.com/office/drawing/2014/main" id="{BC739BE0-C2A7-7048-A7CC-6EA32385D3A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210795" y="4045964"/>
            <a:ext cx="3770410" cy="2144523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9" name="TextColumn3">
            <a:extLst>
              <a:ext uri="{FF2B5EF4-FFF2-40B4-BE49-F238E27FC236}">
                <a16:creationId xmlns:a16="http://schemas.microsoft.com/office/drawing/2014/main" id="{2389AA33-BE6F-184B-A8BB-024EA6EE482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031446" y="4045963"/>
            <a:ext cx="3770410" cy="2144523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590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head-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52094"/>
            <a:ext cx="10326658" cy="1000685"/>
          </a:xfrm>
        </p:spPr>
        <p:txBody>
          <a:bodyPr anchor="t"/>
          <a:lstStyle>
            <a:lvl1pPr>
              <a:defRPr sz="3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MainText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2037935"/>
            <a:ext cx="10957594" cy="4081404"/>
          </a:xfrm>
        </p:spPr>
        <p:txBody>
          <a:bodyPr/>
          <a:lstStyle>
            <a:lvl1pPr marL="270000" indent="-2700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AU" sz="21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9" name="LogoBottomLeft">
            <a:extLst>
              <a:ext uri="{FF2B5EF4-FFF2-40B4-BE49-F238E27FC236}">
                <a16:creationId xmlns:a16="http://schemas.microsoft.com/office/drawing/2014/main" id="{2E20FE65-5904-D84E-8780-E71DD3820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0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3co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710" y="382053"/>
            <a:ext cx="7272562" cy="735509"/>
          </a:xfrm>
        </p:spPr>
        <p:txBody>
          <a:bodyPr anchor="t"/>
          <a:lstStyle>
            <a:lvl1pPr>
              <a:defRPr sz="3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LeftPlaceholder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117562"/>
            <a:ext cx="3441226" cy="507292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9" name="LogoBottomLeft">
            <a:extLst>
              <a:ext uri="{FF2B5EF4-FFF2-40B4-BE49-F238E27FC236}">
                <a16:creationId xmlns:a16="http://schemas.microsoft.com/office/drawing/2014/main" id="{2E20FE65-5904-D84E-8780-E71DD3820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17" name="MiddlePlaceholder">
            <a:extLst>
              <a:ext uri="{FF2B5EF4-FFF2-40B4-BE49-F238E27FC236}">
                <a16:creationId xmlns:a16="http://schemas.microsoft.com/office/drawing/2014/main" id="{9E7939EE-90DA-F744-AA9C-873317A84CE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191787" y="1117562"/>
            <a:ext cx="3699485" cy="5072926"/>
          </a:xfrm>
          <a:noFill/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8" name="RightFullHeightPlaceholder">
            <a:extLst>
              <a:ext uri="{FF2B5EF4-FFF2-40B4-BE49-F238E27FC236}">
                <a16:creationId xmlns:a16="http://schemas.microsoft.com/office/drawing/2014/main" id="{6DC36813-81EB-FF44-80A5-9DB5E58FE5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02497" y="0"/>
            <a:ext cx="4289503" cy="6858000"/>
          </a:xfrm>
        </p:spPr>
        <p:txBody>
          <a:bodyPr/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2467735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-3co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9438" y="14298"/>
            <a:ext cx="7272562" cy="735509"/>
          </a:xfrm>
        </p:spPr>
        <p:txBody>
          <a:bodyPr anchor="t"/>
          <a:lstStyle>
            <a:lvl1pPr>
              <a:defRPr sz="3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7" name="RightPlaceholder">
            <a:extLst>
              <a:ext uri="{FF2B5EF4-FFF2-40B4-BE49-F238E27FC236}">
                <a16:creationId xmlns:a16="http://schemas.microsoft.com/office/drawing/2014/main" id="{9E7939EE-90DA-F744-AA9C-873317A84CE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40241" y="779303"/>
            <a:ext cx="3682166" cy="5744973"/>
          </a:xfrm>
          <a:noFill/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8" name="LeftFullHeightPlaceholder">
            <a:extLst>
              <a:ext uri="{FF2B5EF4-FFF2-40B4-BE49-F238E27FC236}">
                <a16:creationId xmlns:a16="http://schemas.microsoft.com/office/drawing/2014/main" id="{6DC36813-81EB-FF44-80A5-9DB5E58FE5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0"/>
            <a:ext cx="4289503" cy="6858000"/>
          </a:xfrm>
        </p:spPr>
        <p:txBody>
          <a:bodyPr/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7" name="MiddlePlaceholder">
            <a:extLst>
              <a:ext uri="{FF2B5EF4-FFF2-40B4-BE49-F238E27FC236}">
                <a16:creationId xmlns:a16="http://schemas.microsoft.com/office/drawing/2014/main" id="{9A6DC1FB-C41F-44D6-A43B-DBBDACE6FDB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458075" y="769471"/>
            <a:ext cx="3682166" cy="5744973"/>
          </a:xfrm>
          <a:noFill/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539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topp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Text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" y="2722880"/>
            <a:ext cx="5615430" cy="346760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9" name="LogoBottomLeft">
            <a:extLst>
              <a:ext uri="{FF2B5EF4-FFF2-40B4-BE49-F238E27FC236}">
                <a16:creationId xmlns:a16="http://schemas.microsoft.com/office/drawing/2014/main" id="{2E20FE65-5904-D84E-8780-E71DD3820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17" name="RightText">
            <a:extLst>
              <a:ext uri="{FF2B5EF4-FFF2-40B4-BE49-F238E27FC236}">
                <a16:creationId xmlns:a16="http://schemas.microsoft.com/office/drawing/2014/main" id="{9E7939EE-90DA-F744-AA9C-873317A84CE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618480" y="2759455"/>
            <a:ext cx="6570471" cy="3467608"/>
          </a:xfrm>
          <a:noFill/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8" name="HeaderPlaceholder">
            <a:extLst>
              <a:ext uri="{FF2B5EF4-FFF2-40B4-BE49-F238E27FC236}">
                <a16:creationId xmlns:a16="http://schemas.microsoft.com/office/drawing/2014/main" id="{6DC36813-81EB-FF44-80A5-9DB5E58FE5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0"/>
            <a:ext cx="12191999" cy="2722880"/>
          </a:xfrm>
        </p:spPr>
        <p:txBody>
          <a:bodyPr/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2370388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plit_Screen_BB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3" y="0"/>
            <a:ext cx="6095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013" y="296333"/>
            <a:ext cx="11063112" cy="269875"/>
          </a:xfrm>
        </p:spPr>
        <p:txBody>
          <a:bodyPr lIns="0" anchor="t"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53363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55410" y="283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MainText"/>
          <p:cNvSpPr>
            <a:spLocks noGrp="1"/>
          </p:cNvSpPr>
          <p:nvPr>
            <p:ph type="body" idx="1"/>
          </p:nvPr>
        </p:nvSpPr>
        <p:spPr>
          <a:xfrm>
            <a:off x="12293" y="1470991"/>
            <a:ext cx="11823755" cy="4705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Number"/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7F64455E-5869-4D84-88DC-6F4E0D73C8A3}"/>
              </a:ext>
            </a:extLst>
          </p:cNvPr>
          <p:cNvSpPr txBox="1">
            <a:spLocks/>
          </p:cNvSpPr>
          <p:nvPr userDrawn="1"/>
        </p:nvSpPr>
        <p:spPr>
          <a:xfrm>
            <a:off x="12293" y="6459100"/>
            <a:ext cx="136422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5B1F00DA-FABF-4347-B9CD-242587F748A3}" type="datetime5">
              <a:rPr lang="en-AU" sz="1000" smtClean="0"/>
              <a:pPr algn="l"/>
              <a:t>27-Apr-23</a:t>
            </a:fld>
            <a:endParaRPr lang="en-US" sz="1000" dirty="0"/>
          </a:p>
        </p:txBody>
      </p:sp>
      <p:sp>
        <p:nvSpPr>
          <p:cNvPr id="8" name="Citations">
            <a:extLst>
              <a:ext uri="{FF2B5EF4-FFF2-40B4-BE49-F238E27FC236}">
                <a16:creationId xmlns:a16="http://schemas.microsoft.com/office/drawing/2014/main" id="{77573DDC-93D0-4D67-B585-D0673BDC4FF6}"/>
              </a:ext>
            </a:extLst>
          </p:cNvPr>
          <p:cNvSpPr txBox="1">
            <a:spLocks/>
          </p:cNvSpPr>
          <p:nvPr userDrawn="1"/>
        </p:nvSpPr>
        <p:spPr>
          <a:xfrm>
            <a:off x="1376516" y="6459099"/>
            <a:ext cx="8059991" cy="370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1000" dirty="0"/>
              <a:t>Citations</a:t>
            </a:r>
            <a:endParaRPr lang="en-US" sz="1000" dirty="0"/>
          </a:p>
        </p:txBody>
      </p:sp>
      <p:sp>
        <p:nvSpPr>
          <p:cNvPr id="9" name="Rights">
            <a:extLst>
              <a:ext uri="{FF2B5EF4-FFF2-40B4-BE49-F238E27FC236}">
                <a16:creationId xmlns:a16="http://schemas.microsoft.com/office/drawing/2014/main" id="{B68012C7-5598-469E-9CF2-E22267600470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8789059" y="3046987"/>
            <a:ext cx="6459102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dirty="0"/>
              <a:t>Rights: </a:t>
            </a:r>
            <a:endParaRPr lang="en-US" dirty="0"/>
          </a:p>
        </p:txBody>
      </p:sp>
      <p:sp>
        <p:nvSpPr>
          <p:cNvPr id="10" name="CRICOS">
            <a:extLst>
              <a:ext uri="{FF2B5EF4-FFF2-40B4-BE49-F238E27FC236}">
                <a16:creationId xmlns:a16="http://schemas.microsoft.com/office/drawing/2014/main" id="{E1833788-8315-479C-957B-7FFD4F69F52A}"/>
              </a:ext>
            </a:extLst>
          </p:cNvPr>
          <p:cNvSpPr txBox="1"/>
          <p:nvPr userDrawn="1"/>
        </p:nvSpPr>
        <p:spPr>
          <a:xfrm>
            <a:off x="9415041" y="6567195"/>
            <a:ext cx="147737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6" r:id="rId3"/>
    <p:sldLayoutId id="2147483702" r:id="rId4"/>
    <p:sldLayoutId id="2147483703" r:id="rId5"/>
    <p:sldLayoutId id="2147483706" r:id="rId6"/>
    <p:sldLayoutId id="2147483723" r:id="rId7"/>
    <p:sldLayoutId id="2147483707" r:id="rId8"/>
    <p:sldLayoutId id="2147483722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2500 UTS Additional Branded Templates PPT 16x9_Av2" id="{BCED6A9D-F72A-3A4F-A529-35C28E6B4649}" vid="{DFBD8A12-7E35-EA47-8316-C01D2B68C9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BF8F5063C4294F82CD88B594AB769A" ma:contentTypeVersion="17" ma:contentTypeDescription="Create a new document." ma:contentTypeScope="" ma:versionID="52b72f450c1b79f86b5b55c065c55e7b">
  <xsd:schema xmlns:xsd="http://www.w3.org/2001/XMLSchema" xmlns:xs="http://www.w3.org/2001/XMLSchema" xmlns:p="http://schemas.microsoft.com/office/2006/metadata/properties" xmlns:ns1="http://schemas.microsoft.com/sharepoint/v3" xmlns:ns3="0b43708e-46d6-4d3c-9c5a-ca1f9b3cc91a" xmlns:ns4="3421a79c-7714-4f94-a561-803eb29bf7e8" targetNamespace="http://schemas.microsoft.com/office/2006/metadata/properties" ma:root="true" ma:fieldsID="35a8d571a6db47593d6ec50aba8ebc46" ns1:_="" ns3:_="" ns4:_="">
    <xsd:import namespace="http://schemas.microsoft.com/sharepoint/v3"/>
    <xsd:import namespace="0b43708e-46d6-4d3c-9c5a-ca1f9b3cc91a"/>
    <xsd:import namespace="3421a79c-7714-4f94-a561-803eb29bf7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43708e-46d6-4d3c-9c5a-ca1f9b3cc9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1a79c-7714-4f94-a561-803eb29bf7e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0b43708e-46d6-4d3c-9c5a-ca1f9b3cc91a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9335DCD-60E9-4556-94D0-F8211069E4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5D391B-B46C-4F5E-A642-1227725AA2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b43708e-46d6-4d3c-9c5a-ca1f9b3cc91a"/>
    <ds:schemaRef ds:uri="3421a79c-7714-4f94-a561-803eb29bf7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4222B2-7BCC-413E-836E-47DD7BC541DD}">
  <ds:schemaRefs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3421a79c-7714-4f94-a561-803eb29bf7e8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0b43708e-46d6-4d3c-9c5a-ca1f9b3cc91a"/>
    <ds:schemaRef ds:uri="http://schemas.microsoft.com/sharepoint/v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Helvetica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Heading</dc:title>
  <dc:creator>Simon Knight</dc:creator>
  <cp:lastModifiedBy>Simon Knight</cp:lastModifiedBy>
  <cp:revision>7</cp:revision>
  <dcterms:created xsi:type="dcterms:W3CDTF">2023-04-26T06:49:38Z</dcterms:created>
  <dcterms:modified xsi:type="dcterms:W3CDTF">2023-04-27T09:03:40Z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a6c3db-1667-4f49-995a-8b9973972958_Enabled">
    <vt:lpwstr>true</vt:lpwstr>
  </property>
  <property fmtid="{D5CDD505-2E9C-101B-9397-08002B2CF9AE}" pid="3" name="MSIP_Label_51a6c3db-1667-4f49-995a-8b9973972958_SetDate">
    <vt:lpwstr>2023-04-26T06:49:39Z</vt:lpwstr>
  </property>
  <property fmtid="{D5CDD505-2E9C-101B-9397-08002B2CF9AE}" pid="4" name="MSIP_Label_51a6c3db-1667-4f49-995a-8b9973972958_Method">
    <vt:lpwstr>Standard</vt:lpwstr>
  </property>
  <property fmtid="{D5CDD505-2E9C-101B-9397-08002B2CF9AE}" pid="5" name="MSIP_Label_51a6c3db-1667-4f49-995a-8b9973972958_Name">
    <vt:lpwstr>UTS-Internal</vt:lpwstr>
  </property>
  <property fmtid="{D5CDD505-2E9C-101B-9397-08002B2CF9AE}" pid="6" name="MSIP_Label_51a6c3db-1667-4f49-995a-8b9973972958_SiteId">
    <vt:lpwstr>e8911c26-cf9f-4a9c-878e-527807be8791</vt:lpwstr>
  </property>
  <property fmtid="{D5CDD505-2E9C-101B-9397-08002B2CF9AE}" pid="7" name="MSIP_Label_51a6c3db-1667-4f49-995a-8b9973972958_ActionId">
    <vt:lpwstr>655fbbad-ccce-4616-a13d-ae9946dcd416</vt:lpwstr>
  </property>
  <property fmtid="{D5CDD505-2E9C-101B-9397-08002B2CF9AE}" pid="8" name="MSIP_Label_51a6c3db-1667-4f49-995a-8b9973972958_ContentBits">
    <vt:lpwstr>0</vt:lpwstr>
  </property>
  <property fmtid="{D5CDD505-2E9C-101B-9397-08002B2CF9AE}" pid="9" name="ContentTypeId">
    <vt:lpwstr>0x010100E8BF8F5063C4294F82CD88B594AB769A</vt:lpwstr>
  </property>
</Properties>
</file>