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4" d="100"/>
          <a:sy n="64" d="100"/>
        </p:scale>
        <p:origin x="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10" Type="http://schemas.microsoft.com/office/2016/11/relationships/changesInfo" Target="changesInfos/changesInfo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1" Type="http://schemas.openxmlformats.org/officeDocument/2006/relationships/slide" Target="slides/slide1.xml"/>
<Relationship Id="rId12" Type="http://schemas.openxmlformats.org/officeDocument/2006/relationships/slide" Target="slides/slide2.xml"/>
<Relationship Id="rId13" Type="http://schemas.openxmlformats.org/officeDocument/2006/relationships/slide" Target="slides/slide3.xml"/>
<Relationship Id="rId14" Type="http://schemas.openxmlformats.org/officeDocument/2006/relationships/slide" Target="slides/slide4.xml"/>
<Relationship Id="rId15" Type="http://schemas.openxmlformats.org/officeDocument/2006/relationships/slide" Target="slides/slide5.xml"/>
<Relationship Id="rId16" Type="http://schemas.openxmlformats.org/officeDocument/2006/relationships/slide" Target="slides/slide6.xml"/>
<Relationship Id="rId17" Type="http://schemas.openxmlformats.org/officeDocument/2006/relationships/slide" Target="slides/slide7.xml"/>
<Relationship Id="rId18" Type="http://schemas.openxmlformats.org/officeDocument/2006/relationships/slide" Target="slides/slide8.xml"/>
<Relationship Id="rId19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2499EA2E-3235-44FA-8058-27699AE5F73B}"/>
    <pc:docChg chg="undo custSel modMainMaster">
      <pc:chgData name="Simon Knight" userId="9061304c-fc0b-448c-b339-58b2ccbf8fd2" providerId="ADAL" clId="{2499EA2E-3235-44FA-8058-27699AE5F73B}" dt="2023-04-27T08:09:34.320" v="5" actId="1035"/>
      <pc:docMkLst>
        <pc:docMk/>
      </pc:docMkLst>
      <pc:sldMasterChg chg="modSldLayout">
        <pc:chgData name="Simon Knight" userId="9061304c-fc0b-448c-b339-58b2ccbf8fd2" providerId="ADAL" clId="{2499EA2E-3235-44FA-8058-27699AE5F73B}" dt="2023-04-27T08:09:34.320" v="5" actId="1035"/>
        <pc:sldMasterMkLst>
          <pc:docMk/>
          <pc:sldMasterMk cId="1233805520" sldId="2147483648"/>
        </pc:sldMasterMkLst>
        <pc:sldLayoutChg chg="delSp">
          <pc:chgData name="Simon Knight" userId="9061304c-fc0b-448c-b339-58b2ccbf8fd2" providerId="ADAL" clId="{2499EA2E-3235-44FA-8058-27699AE5F73B}" dt="2023-04-27T08:08:55.642" v="0" actId="478"/>
          <pc:sldLayoutMkLst>
            <pc:docMk/>
            <pc:sldMasterMk cId="1233805520" sldId="2147483648"/>
            <pc:sldLayoutMk cId="599123749" sldId="2147483686"/>
          </pc:sldLayoutMkLst>
          <pc:spChg chg="del">
            <ac:chgData name="Simon Knight" userId="9061304c-fc0b-448c-b339-58b2ccbf8fd2" providerId="ADAL" clId="{2499EA2E-3235-44FA-8058-27699AE5F73B}" dt="2023-04-27T08:08:55.642" v="0" actId="478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</pc:sldLayoutChg>
        <pc:sldLayoutChg chg="modSp">
          <pc:chgData name="Simon Knight" userId="9061304c-fc0b-448c-b339-58b2ccbf8fd2" providerId="ADAL" clId="{2499EA2E-3235-44FA-8058-27699AE5F73B}" dt="2023-04-27T08:09:18.870" v="1" actId="14100"/>
          <pc:sldLayoutMkLst>
            <pc:docMk/>
            <pc:sldMasterMk cId="1233805520" sldId="2147483648"/>
            <pc:sldLayoutMk cId="2467735075" sldId="2147483706"/>
          </pc:sldLayoutMkLst>
          <pc:spChg chg="mod">
            <ac:chgData name="Simon Knight" userId="9061304c-fc0b-448c-b339-58b2ccbf8fd2" providerId="ADAL" clId="{2499EA2E-3235-44FA-8058-27699AE5F73B}" dt="2023-04-27T08:09:18.870" v="1" actId="14100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</pc:sldLayoutChg>
        <pc:sldLayoutChg chg="addSp delSp modSp">
          <pc:chgData name="Simon Knight" userId="9061304c-fc0b-448c-b339-58b2ccbf8fd2" providerId="ADAL" clId="{2499EA2E-3235-44FA-8058-27699AE5F73B}" dt="2023-04-27T08:09:34.320" v="5" actId="1035"/>
          <pc:sldLayoutMkLst>
            <pc:docMk/>
            <pc:sldMasterMk cId="1233805520" sldId="2147483648"/>
            <pc:sldLayoutMk cId="1169630817" sldId="2147483708"/>
          </pc:sldLayoutMkLst>
          <pc:spChg chg="add del mod">
            <ac:chgData name="Simon Knight" userId="9061304c-fc0b-448c-b339-58b2ccbf8fd2" providerId="ADAL" clId="{2499EA2E-3235-44FA-8058-27699AE5F73B}" dt="2023-04-27T08:09:34.320" v="5" actId="1035"/>
            <ac:spMkLst>
              <pc:docMk/>
              <pc:sldMasterMk cId="1233805520" sldId="2147483648"/>
              <pc:sldLayoutMk cId="1169630817" sldId="2147483708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01854"/>
          </a:xfrm>
        </p:spPr>
        <p:txBody>
          <a:bodyPr anchor="t">
            <a:no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7854" y="3904488"/>
            <a:ext cx="7574314" cy="1483672"/>
          </a:xfrm>
        </p:spPr>
        <p:txBody>
          <a:bodyPr>
            <a:no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452" y="2470591"/>
            <a:ext cx="7007979" cy="1220142"/>
          </a:xfrm>
        </p:spPr>
        <p:txBody>
          <a:bodyPr anchor="t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190452" y="3690731"/>
            <a:ext cx="7007979" cy="2185163"/>
          </a:xfr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pics3tx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363257"/>
            <a:ext cx="7574314" cy="797523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30A547B5-5E8B-3144-B7C3-417417FA6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52094"/>
            <a:ext cx="10326658" cy="1000685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Main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2037935"/>
            <a:ext cx="10957594" cy="4081404"/>
          </a:xfrm>
        </p:spPr>
        <p:txBody>
          <a:bodyPr/>
          <a:lstStyle>
            <a:lvl1pPr marL="270000" indent="-270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AU" sz="21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co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10" y="382053"/>
            <a:ext cx="7272562" cy="735509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LeftPlaceholder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117562"/>
            <a:ext cx="3441226" cy="507292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7" name="MiddlePlaceholder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191787" y="1117562"/>
            <a:ext cx="3699485" cy="5072926"/>
          </a:xfr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RightFullHeight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02497" y="0"/>
            <a:ext cx="4289503" cy="6858000"/>
          </a:xfr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46773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-3co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9438" y="14298"/>
            <a:ext cx="7272562" cy="735509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7" name="RightPlaceholder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40241" y="779303"/>
            <a:ext cx="3682166" cy="5744973"/>
          </a:xfr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LeftFullHeight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4289503" cy="6858000"/>
          </a:xfr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MiddlePlaceholder">
            <a:extLst>
              <a:ext uri="{FF2B5EF4-FFF2-40B4-BE49-F238E27FC236}">
                <a16:creationId xmlns:a16="http://schemas.microsoft.com/office/drawing/2014/main" id="{9A6DC1FB-C41F-44D6-A43B-DBBDACE6FDB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458075" y="769471"/>
            <a:ext cx="3682166" cy="5744973"/>
          </a:xfr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39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topp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" y="2722880"/>
            <a:ext cx="5615430" cy="346760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7" name="RightText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618480" y="2759455"/>
            <a:ext cx="6570471" cy="3467608"/>
          </a:xfr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Header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12191999" cy="2722880"/>
          </a:xfr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370388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plit_Screen_BB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3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013" y="296333"/>
            <a:ext cx="11063112" cy="269875"/>
          </a:xfrm>
        </p:spPr>
        <p:txBody>
          <a:bodyPr lIns="0" anchor="t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53363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MainText"/>
          <p:cNvSpPr>
            <a:spLocks noGrp="1"/>
          </p:cNvSpPr>
          <p:nvPr>
            <p:ph type="body" idx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Number"/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7F64455E-5869-4D84-88DC-6F4E0D73C8A3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27-Apr-23</a:t>
            </a:fld>
            <a:endParaRPr lang="en-US" sz="1000" dirty="0"/>
          </a:p>
        </p:txBody>
      </p:sp>
      <p:sp>
        <p:nvSpPr>
          <p:cNvPr id="8" name="Citations">
            <a:extLst>
              <a:ext uri="{FF2B5EF4-FFF2-40B4-BE49-F238E27FC236}">
                <a16:creationId xmlns:a16="http://schemas.microsoft.com/office/drawing/2014/main" id="{77573DDC-93D0-4D67-B585-D0673BDC4FF6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9" name="Rights">
            <a:extLst>
              <a:ext uri="{FF2B5EF4-FFF2-40B4-BE49-F238E27FC236}">
                <a16:creationId xmlns:a16="http://schemas.microsoft.com/office/drawing/2014/main" id="{B68012C7-5598-469E-9CF2-E22267600470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0" name="CRICOS">
            <a:extLst>
              <a:ext uri="{FF2B5EF4-FFF2-40B4-BE49-F238E27FC236}">
                <a16:creationId xmlns:a16="http://schemas.microsoft.com/office/drawing/2014/main" id="{E1833788-8315-479C-957B-7FFD4F69F52A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2" r:id="rId4"/>
    <p:sldLayoutId id="2147483703" r:id="rId5"/>
    <p:sldLayoutId id="2147483706" r:id="rId6"/>
    <p:sldLayoutId id="2147483723" r:id="rId7"/>
    <p:sldLayoutId id="2147483707" r:id="rId8"/>
    <p:sldLayoutId id="214748372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8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9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="Title-Dark-rightburst", master = "Office Theme"</a:t>
            </a:r>
          </a:p>
        </p:txBody>
      </p:sp>
      <p:sp>
        <p:nvSpPr>
          <p:cNvPr id="3" name="TopLeftLogo"/>
          <p:cNvSpPr>
            <a:spLocks noGrp="1"/>
          </p:cNvSpPr>
          <p:nvPr>
            <p:ph/>
          </p:nvPr>
        </p:nvSpPr>
        <p:spPr>
          <a:xfrm>
            <a:off x="717794" y="719529"/>
            <a:ext cx="1013045" cy="431083"/>
          </a:xfrm>
        </p:spPr>
        <p:txBody>
          <a:bodyPr/>
          <a:lstStyle/>
          <a:p>
            <a:r>
              <a:rPr/>
              <a:t>type= body , index= 10 , ph_label= TopLeftLogo</a:t>
            </a:r>
          </a:p>
        </p:txBody>
      </p:sp>
      <p:sp>
        <p:nvSpPr>
          <p:cNvPr id="4" name="RightBurst"/>
          <p:cNvSpPr>
            <a:spLocks noGrp="1"/>
          </p:cNvSpPr>
          <p:nvPr>
            <p:ph/>
          </p:nvPr>
        </p:nvSpPr>
        <p:spPr>
          <a:xfrm>
            <a:off x="6570482" y="0"/>
            <a:ext cx="5621518" cy="6858000"/>
          </a:xfrm>
        </p:spPr>
        <p:txBody>
          <a:bodyPr/>
          <a:lstStyle/>
          <a:p>
            <a:r>
              <a:rPr/>
              <a:t>type= body , index= 5 , ph_label= RightBurst</a:t>
            </a:r>
          </a:p>
        </p:txBody>
      </p:sp>
      <p:sp>
        <p:nvSpPr>
          <p:cNvPr id="5" name="Title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01854"/>
          </a:xfrm>
        </p:spPr>
        <p:txBody>
          <a:bodyPr/>
          <a:lstStyle/>
          <a:p>
            <a:r>
              <a:rPr/>
              <a:t>type= ctrTitle , index= 2 , ph_label=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7854" y="3904488"/>
            <a:ext cx="7574314" cy="1483672"/>
          </a:xfrm>
        </p:spPr>
        <p:txBody>
          <a:bodyPr/>
          <a:lstStyle/>
          <a:p>
            <a:r>
              <a:rPr/>
              <a:t>type= subTitle , index= 3 , ph_label= Subtitle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="Title-light-rightlines", master = "Office Theme"</a:t>
            </a:r>
          </a:p>
        </p:txBody>
      </p:sp>
      <p:sp>
        <p:nvSpPr>
          <p:cNvPr id="3" name="TopLeftLogo"/>
          <p:cNvSpPr>
            <a:spLocks noGrp="1"/>
          </p:cNvSpPr>
          <p:nvPr>
            <p:ph/>
          </p:nvPr>
        </p:nvSpPr>
        <p:spPr>
          <a:xfrm>
            <a:off x="717794" y="719529"/>
            <a:ext cx="1013045" cy="431082"/>
          </a:xfrm>
        </p:spPr>
        <p:txBody>
          <a:bodyPr/>
          <a:lstStyle/>
          <a:p>
            <a:r>
              <a:rPr/>
              <a:t>type= body , index= 10 , ph_label= TopLeftLogo</a:t>
            </a:r>
          </a:p>
        </p:txBody>
      </p:sp>
      <p:sp>
        <p:nvSpPr>
          <p:cNvPr id="4" name="Subtitle"/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</p:spPr>
        <p:txBody>
          <a:bodyPr/>
          <a:lstStyle/>
          <a:p>
            <a:r>
              <a:rPr/>
              <a:t>type= body , index= 13 , ph_label= Subtitle</a:t>
            </a:r>
          </a:p>
        </p:txBody>
      </p:sp>
      <p:sp>
        <p:nvSpPr>
          <p:cNvPr id="5" name="RightVerticals"/>
          <p:cNvSpPr>
            <a:spLocks noGrp="1"/>
          </p:cNvSpPr>
          <p:nvPr>
            <p:ph/>
          </p:nvPr>
        </p:nvSpPr>
        <p:spPr>
          <a:xfrm>
            <a:off x="6300216" y="0"/>
            <a:ext cx="5891784" cy="6858000"/>
          </a:xfrm>
        </p:spPr>
        <p:txBody>
          <a:bodyPr/>
          <a:lstStyle/>
          <a:p>
            <a:r>
              <a:rPr/>
              <a:t>type= body , index= 7 , ph_label= RightVerticals</a:t>
            </a:r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</p:spPr>
        <p:txBody>
          <a:bodyPr/>
          <a:lstStyle/>
          <a:p>
            <a:r>
              <a:rPr/>
              <a:t>type= title , index= 12 , ph_label=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="Title-Dark-linescircle", master = "Office Theme"</a:t>
            </a:r>
          </a:p>
        </p:txBody>
      </p:sp>
      <p:sp>
        <p:nvSpPr>
          <p:cNvPr id="3" name="Background"/>
          <p:cNvSpPr>
            <a:spLocks noGrp="1"/>
          </p:cNvSpPr>
          <p:nvPr>
            <p:ph/>
          </p:nvPr>
        </p:nvSpPr>
        <p:spPr>
          <a:xfrm>
            <a:off x="0" y="387"/>
            <a:ext cx="12192000" cy="6854637"/>
          </a:xfrm>
        </p:spPr>
        <p:txBody>
          <a:bodyPr/>
          <a:lstStyle/>
          <a:p>
            <a:r>
              <a:rPr/>
              <a:t>type= body , index= 3 , ph_label= Background</a:t>
            </a:r>
          </a:p>
        </p:txBody>
      </p:sp>
      <p:sp>
        <p:nvSpPr>
          <p:cNvPr id="4" name="Subtitle"/>
          <p:cNvSpPr>
            <a:spLocks noGrp="1"/>
          </p:cNvSpPr>
          <p:nvPr>
            <p:ph type="body" idx="12"/>
          </p:nvPr>
        </p:nvSpPr>
        <p:spPr>
          <a:xfrm>
            <a:off x="4190452" y="3690731"/>
            <a:ext cx="7007979" cy="2185163"/>
          </a:xfrm>
        </p:spPr>
        <p:txBody>
          <a:bodyPr/>
          <a:lstStyle/>
          <a:p>
            <a:r>
              <a:rPr/>
              <a:t>type= body , index= 13 , ph_label= Subtitle</a:t>
            </a:r>
          </a:p>
        </p:txBody>
      </p:sp>
      <p:sp>
        <p:nvSpPr>
          <p:cNvPr id="5" name="LogoTopLeft"/>
          <p:cNvSpPr>
            <a:spLocks noGrp="1"/>
          </p:cNvSpPr>
          <p:nvPr>
            <p:ph/>
          </p:nvPr>
        </p:nvSpPr>
        <p:spPr>
          <a:xfrm>
            <a:off x="717794" y="719529"/>
            <a:ext cx="1013045" cy="431083"/>
          </a:xfrm>
        </p:spPr>
        <p:txBody>
          <a:bodyPr/>
          <a:lstStyle/>
          <a:p>
            <a:r>
              <a:rPr/>
              <a:t>type= body , index= 15 , ph_label= LogoTopLeft</a:t>
            </a:r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190452" y="2470591"/>
            <a:ext cx="7007979" cy="1220142"/>
          </a:xfrm>
        </p:spPr>
        <p:txBody>
          <a:bodyPr/>
          <a:lstStyle/>
          <a:p>
            <a:r>
              <a:rPr/>
              <a:t>type= title , index= 12 , ph_label= Title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="Layout-3pics3txts", master = "Office Theme"</a:t>
            </a:r>
          </a:p>
        </p:txBody>
      </p:sp>
      <p:sp>
        <p:nvSpPr>
          <p:cNvPr id="3" name="TextColumn3"/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</p:spPr>
        <p:txBody>
          <a:bodyPr/>
          <a:lstStyle/>
          <a:p>
            <a:r>
              <a:rPr/>
              <a:t>type= body , index= 19 , ph_label= TextColumn3</a:t>
            </a:r>
          </a:p>
        </p:txBody>
      </p:sp>
      <p:sp>
        <p:nvSpPr>
          <p:cNvPr id="4" name="TextColumn1"/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</p:spPr>
        <p:txBody>
          <a:bodyPr/>
          <a:lstStyle/>
          <a:p>
            <a:r>
              <a:rPr/>
              <a:t>type= body , index= 13 , ph_label= TextColumn1</a:t>
            </a:r>
          </a:p>
        </p:txBody>
      </p:sp>
      <p:sp>
        <p:nvSpPr>
          <p:cNvPr id="5" name="LogoBottomLeft"/>
          <p:cNvSpPr>
            <a:spLocks noGrp="1"/>
          </p:cNvSpPr>
          <p:nvPr>
            <p:ph/>
          </p:nvPr>
        </p:nvSpPr>
        <p:spPr>
          <a:xfrm>
            <a:off x="551728" y="6372191"/>
            <a:ext cx="530703" cy="245179"/>
          </a:xfrm>
        </p:spPr>
        <p:txBody>
          <a:bodyPr/>
          <a:lstStyle/>
          <a:p>
            <a:r>
              <a:rPr/>
              <a:t>type= body , index= 9 , ph_label= LogoBottomLeft</a:t>
            </a:r>
          </a:p>
        </p:txBody>
      </p:sp>
      <p:sp>
        <p:nvSpPr>
          <p:cNvPr id="6" name="TextColumn2"/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</p:spPr>
        <p:txBody>
          <a:bodyPr/>
          <a:lstStyle/>
          <a:p>
            <a:r>
              <a:rPr/>
              <a:t>type= body , index= 18 , ph_label= TextColumn2</a:t>
            </a: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627854" y="363257"/>
            <a:ext cx="7574314" cy="797523"/>
          </a:xfrm>
        </p:spPr>
        <p:txBody>
          <a:bodyPr/>
          <a:lstStyle/>
          <a:p>
            <a:r>
              <a:rPr/>
              <a:t>type= title , index= 12 , ph_label= Title</a:t>
            </a:r>
          </a:p>
        </p:txBody>
      </p:sp>
      <p:sp>
        <p:nvSpPr>
          <p:cNvPr id="8" name="Picture Placeholder1"/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</p:spPr>
        <p:txBody>
          <a:bodyPr/>
          <a:lstStyle/>
          <a:p>
            <a:r>
              <a:rPr/>
              <a:t>type= pic , index= 15 , ph_label= Picture Placeholder1</a:t>
            </a:r>
          </a:p>
        </p:txBody>
      </p:sp>
      <p:sp>
        <p:nvSpPr>
          <p:cNvPr id="9" name="Picture Placeholder2"/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</p:spPr>
        <p:txBody>
          <a:bodyPr/>
          <a:lstStyle/>
          <a:p>
            <a:r>
              <a:rPr/>
              <a:t>type= pic , index= 16 , ph_label= Picture Placeholder2</a:t>
            </a:r>
          </a:p>
        </p:txBody>
      </p:sp>
      <p:sp>
        <p:nvSpPr>
          <p:cNvPr id="10" name="Picture Placeholder3"/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</p:spPr>
        <p:txBody>
          <a:bodyPr/>
          <a:lstStyle/>
          <a:p>
            <a:r>
              <a:rPr/>
              <a:t>type= pic , index= 17 , ph_label= Picture Placeholder3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="Layout-head-text", master = "Office Theme"</a:t>
            </a:r>
          </a:p>
        </p:txBody>
      </p:sp>
      <p:sp>
        <p:nvSpPr>
          <p:cNvPr id="3" name="LogoBottomLeft"/>
          <p:cNvSpPr>
            <a:spLocks noGrp="1"/>
          </p:cNvSpPr>
          <p:nvPr>
            <p:ph/>
          </p:nvPr>
        </p:nvSpPr>
        <p:spPr>
          <a:xfrm>
            <a:off x="551728" y="6372191"/>
            <a:ext cx="530703" cy="245179"/>
          </a:xfrm>
        </p:spPr>
        <p:txBody>
          <a:bodyPr/>
          <a:lstStyle/>
          <a:p>
            <a:r>
              <a:rPr/>
              <a:t>type= body , index= 9 , ph_label= LogoBottomLeft</a:t>
            </a:r>
          </a:p>
        </p:txBody>
      </p:sp>
      <p:sp>
        <p:nvSpPr>
          <p:cNvPr id="4" name="MainText"/>
          <p:cNvSpPr>
            <a:spLocks noGrp="1"/>
          </p:cNvSpPr>
          <p:nvPr>
            <p:ph type="body" idx="12" hasCustomPrompt="1"/>
          </p:nvPr>
        </p:nvSpPr>
        <p:spPr>
          <a:xfrm>
            <a:off x="627854" y="2037935"/>
            <a:ext cx="10957594" cy="4081404"/>
          </a:xfrm>
        </p:spPr>
        <p:txBody>
          <a:bodyPr/>
          <a:lstStyle/>
          <a:p>
            <a:r>
              <a:rPr/>
              <a:t>type= body , index= 13 , ph_label= MainText</a:t>
            </a:r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627854" y="552094"/>
            <a:ext cx="10326658" cy="1000685"/>
          </a:xfrm>
        </p:spPr>
        <p:txBody>
          <a:bodyPr/>
          <a:lstStyle/>
          <a:p>
            <a:r>
              <a:rPr/>
              <a:t>type= title , index= 12 , ph_label= Title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="Layout-3cols", master = "Office Theme"</a:t>
            </a:r>
          </a:p>
        </p:txBody>
      </p:sp>
      <p:sp>
        <p:nvSpPr>
          <p:cNvPr id="3" name="LogoBottomLeft"/>
          <p:cNvSpPr>
            <a:spLocks noGrp="1"/>
          </p:cNvSpPr>
          <p:nvPr>
            <p:ph/>
          </p:nvPr>
        </p:nvSpPr>
        <p:spPr>
          <a:xfrm>
            <a:off x="551728" y="6372191"/>
            <a:ext cx="530703" cy="245179"/>
          </a:xfrm>
        </p:spPr>
        <p:txBody>
          <a:bodyPr/>
          <a:lstStyle/>
          <a:p>
            <a:r>
              <a:rPr/>
              <a:t>type= body , index= 9 , ph_label= LogoBottomLeft</a:t>
            </a:r>
          </a:p>
        </p:txBody>
      </p:sp>
      <p:sp>
        <p:nvSpPr>
          <p:cNvPr id="4" name="LeftPlaceholder"/>
          <p:cNvSpPr>
            <a:spLocks noGrp="1"/>
          </p:cNvSpPr>
          <p:nvPr>
            <p:ph type="body" idx="12" hasCustomPrompt="1"/>
          </p:nvPr>
        </p:nvSpPr>
        <p:spPr>
          <a:xfrm>
            <a:off x="627854" y="1117562"/>
            <a:ext cx="3441226" cy="5072926"/>
          </a:xfrm>
        </p:spPr>
        <p:txBody>
          <a:bodyPr/>
          <a:lstStyle/>
          <a:p>
            <a:r>
              <a:rPr/>
              <a:t>type= body , index= 13 , ph_label= LeftPlaceholder</a:t>
            </a:r>
          </a:p>
        </p:txBody>
      </p:sp>
      <p:sp>
        <p:nvSpPr>
          <p:cNvPr id="5" name="MiddlePlaceholder"/>
          <p:cNvSpPr>
            <a:spLocks noGrp="1"/>
          </p:cNvSpPr>
          <p:nvPr>
            <p:ph idx="13" hasCustomPrompt="1"/>
          </p:nvPr>
        </p:nvSpPr>
        <p:spPr>
          <a:xfrm>
            <a:off x="4191787" y="1117562"/>
            <a:ext cx="3699485" cy="5072926"/>
          </a:xfrm>
        </p:spPr>
        <p:txBody>
          <a:bodyPr/>
          <a:lstStyle/>
          <a:p>
            <a:r>
              <a:rPr/>
              <a:t>type= body , index= 17 , ph_label= MiddlePlaceholder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1" hasCustomPrompt="1"/>
          </p:nvPr>
        </p:nvSpPr>
        <p:spPr>
          <a:xfrm>
            <a:off x="7902497" y="0"/>
            <a:ext cx="4289503" cy="6858000"/>
          </a:xfrm>
        </p:spPr>
        <p:txBody>
          <a:bodyPr/>
          <a:lstStyle/>
          <a:p>
            <a:r>
              <a:rPr/>
              <a:t>type= body , index= 18 , ph_label= RightFullHeightPlaceholder</a:t>
            </a: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618710" y="382053"/>
            <a:ext cx="7272562" cy="735509"/>
          </a:xfrm>
        </p:spPr>
        <p:txBody>
          <a:bodyPr/>
          <a:lstStyle/>
          <a:p>
            <a:r>
              <a:rPr/>
              <a:t>type= title , index= 12 , ph_label= Title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="1_Layout-3cols", master = "Office Theme"</a:t>
            </a:r>
          </a:p>
        </p:txBody>
      </p:sp>
      <p:sp>
        <p:nvSpPr>
          <p:cNvPr id="3" name="RightPlaceholder"/>
          <p:cNvSpPr>
            <a:spLocks noGrp="1"/>
          </p:cNvSpPr>
          <p:nvPr>
            <p:ph idx="13" hasCustomPrompt="1"/>
          </p:nvPr>
        </p:nvSpPr>
        <p:spPr>
          <a:xfrm>
            <a:off x="8140241" y="779303"/>
            <a:ext cx="3682166" cy="5744973"/>
          </a:xfrm>
        </p:spPr>
        <p:txBody>
          <a:bodyPr/>
          <a:lstStyle/>
          <a:p>
            <a:r>
              <a:rPr/>
              <a:t>type= body , index= 17 , ph_label= RightPlaceholder</a:t>
            </a:r>
          </a:p>
        </p:txBody>
      </p:sp>
      <p:sp>
        <p:nvSpPr>
          <p:cNvPr id="4" name="LeftFullHeightPlaceholder"/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4289503" cy="6858000"/>
          </a:xfrm>
        </p:spPr>
        <p:txBody>
          <a:bodyPr/>
          <a:lstStyle/>
          <a:p>
            <a:r>
              <a:rPr/>
              <a:t>type= body , index= 18 , ph_label= LeftFullHeightPlaceholder</a:t>
            </a:r>
          </a:p>
        </p:txBody>
      </p:sp>
      <p:sp>
        <p:nvSpPr>
          <p:cNvPr id="5" name="MiddlePlaceholder"/>
          <p:cNvSpPr>
            <a:spLocks noGrp="1"/>
          </p:cNvSpPr>
          <p:nvPr>
            <p:ph idx="14" hasCustomPrompt="1"/>
          </p:nvPr>
        </p:nvSpPr>
        <p:spPr>
          <a:xfrm>
            <a:off x="4458075" y="769471"/>
            <a:ext cx="3682166" cy="5744973"/>
          </a:xfrm>
        </p:spPr>
        <p:txBody>
          <a:bodyPr/>
          <a:lstStyle/>
          <a:p>
            <a:r>
              <a:rPr/>
              <a:t>type= body , index= 7 , ph_label= MiddlePlaceholder</a:t>
            </a:r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919438" y="14298"/>
            <a:ext cx="7272562" cy="735509"/>
          </a:xfrm>
        </p:spPr>
        <p:txBody>
          <a:bodyPr/>
          <a:lstStyle/>
          <a:p>
            <a:r>
              <a:rPr/>
              <a:t>type= title , index= 12 , ph_label= Title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="Layout-toppic", master = "Office Theme"</a:t>
            </a:r>
          </a:p>
        </p:txBody>
      </p:sp>
      <p:sp>
        <p:nvSpPr>
          <p:cNvPr id="3" name="LeftText"/>
          <p:cNvSpPr>
            <a:spLocks noGrp="1"/>
          </p:cNvSpPr>
          <p:nvPr>
            <p:ph type="body" idx="12" hasCustomPrompt="1"/>
          </p:nvPr>
        </p:nvSpPr>
        <p:spPr>
          <a:xfrm>
            <a:off x="1" y="2722880"/>
            <a:ext cx="5615430" cy="3467608"/>
          </a:xfrm>
        </p:spPr>
        <p:txBody>
          <a:bodyPr/>
          <a:lstStyle/>
          <a:p>
            <a:r>
              <a:rPr/>
              <a:t>type= body , index= 13 , ph_label= LeftText</a:t>
            </a:r>
          </a:p>
        </p:txBody>
      </p:sp>
      <p:sp>
        <p:nvSpPr>
          <p:cNvPr id="4" name="LogoBottomLeft"/>
          <p:cNvSpPr>
            <a:spLocks noGrp="1"/>
          </p:cNvSpPr>
          <p:nvPr>
            <p:ph/>
          </p:nvPr>
        </p:nvSpPr>
        <p:spPr>
          <a:xfrm>
            <a:off x="551728" y="6372191"/>
            <a:ext cx="530703" cy="245179"/>
          </a:xfrm>
        </p:spPr>
        <p:txBody>
          <a:bodyPr/>
          <a:lstStyle/>
          <a:p>
            <a:r>
              <a:rPr/>
              <a:t>type= body , index= 9 , ph_label= LogoBottomLeft</a:t>
            </a:r>
          </a:p>
        </p:txBody>
      </p:sp>
      <p:sp>
        <p:nvSpPr>
          <p:cNvPr id="5" name="HeaderPlaceholder"/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12191999" cy="2722880"/>
          </a:xfrm>
        </p:spPr>
        <p:txBody>
          <a:bodyPr/>
          <a:lstStyle/>
          <a:p>
            <a:r>
              <a:rPr/>
              <a:t>type= body , index= 18 , ph_label= HeaderPlaceholder</a:t>
            </a:r>
          </a:p>
        </p:txBody>
      </p:sp>
      <p:sp>
        <p:nvSpPr>
          <p:cNvPr id="6" name="RightText"/>
          <p:cNvSpPr>
            <a:spLocks noGrp="1"/>
          </p:cNvSpPr>
          <p:nvPr>
            <p:ph idx="13" hasCustomPrompt="1"/>
          </p:nvPr>
        </p:nvSpPr>
        <p:spPr>
          <a:xfrm>
            <a:off x="5618480" y="2759455"/>
            <a:ext cx="6570471" cy="3467608"/>
          </a:xfrm>
        </p:spPr>
        <p:txBody>
          <a:bodyPr/>
          <a:lstStyle/>
          <a:p>
            <a:r>
              <a:rPr/>
              <a:t>type= body , index= 17 , ph_label= RightText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="Split_Screen_BB", master = "Office Theme"</a:t>
            </a:r>
          </a:p>
        </p:txBody>
      </p:sp>
      <p:sp>
        <p:nvSpPr>
          <p:cNvPr id="3" name="Rectangle 5"/>
          <p:cNvSpPr>
            <a:spLocks noGrp="1"/>
          </p:cNvSpPr>
          <p:nvPr>
            <p:ph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/>
              <a:t>type= body , index= 6 , ph_label= Rectangle 5</a:t>
            </a:r>
          </a:p>
        </p:txBody>
      </p:sp>
      <p:sp>
        <p:nvSpPr>
          <p:cNvPr id="4" name="Rectangle 7"/>
          <p:cNvSpPr>
            <a:spLocks noGrp="1"/>
          </p:cNvSpPr>
          <p:nvPr>
            <p:ph/>
          </p:nvPr>
        </p:nvSpPr>
        <p:spPr>
          <a:xfrm>
            <a:off x="3" y="0"/>
            <a:ext cx="6095999" cy="6858000"/>
          </a:xfrm>
        </p:spPr>
        <p:txBody>
          <a:bodyPr/>
          <a:lstStyle/>
          <a:p>
            <a:r>
              <a:rPr/>
              <a:t>type= body , index= 8 , ph_label= Rectangle 7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77013" y="296333"/>
            <a:ext cx="11063112" cy="269875"/>
          </a:xfrm>
        </p:spPr>
        <p:txBody>
          <a:bodyPr/>
          <a:lstStyle/>
          <a:p>
            <a:r>
              <a:rPr/>
              <a:t>type= title , index= 2 , ph_label= Title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4222B2-7BCC-413E-836E-47DD7BC541DD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3421a79c-7714-4f94-a561-803eb29bf7e8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0b43708e-46d6-4d3c-9c5a-ca1f9b3cc91a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Helvetica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Title Heading</dc:title>
  <dc:creator>Simon Knight</dc:creator>
  <cp:lastModifiedBy/>
  <cp:revision>7</cp:revision>
  <dcterms:created xsi:type="dcterms:W3CDTF">2023-04-26T06:49:38Z</dcterms:created>
  <dcterms:modified xsi:type="dcterms:W3CDTF">2023-04-27T11:10:15Z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