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4" d="100"/>
          <a:sy n="64" d="100"/>
        </p:scale>
        <p:origin x="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8T15:10:50.853" v="172" actId="962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8T15:10:50.853" v="172" actId="962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8T11:29:19.475" v="26" actId="1076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8T11:29:19.475" v="26" actId="1076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1:29:15.868" v="25" actId="1076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0:36.213" v="155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">
            <ac:chgData name="Simon Knight" userId="9061304c-fc0b-448c-b339-58b2ccbf8fd2" providerId="ADAL" clId="{D116E52E-0FDF-4D87-82AF-0A5C76A8E138}" dt="2023-04-28T14:20:36.213" v="155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">
            <ac:chgData name="Simon Knight" userId="9061304c-fc0b-448c-b339-58b2ccbf8fd2" providerId="ADAL" clId="{D116E52E-0FDF-4D87-82AF-0A5C76A8E138}" dt="2023-04-28T14:20:36.213" v="155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">
            <ac:chgData name="Simon Knight" userId="9061304c-fc0b-448c-b339-58b2ccbf8fd2" providerId="ADAL" clId="{D116E52E-0FDF-4D87-82AF-0A5C76A8E138}" dt="2023-04-28T14:20:36.213" v="155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">
            <ac:chgData name="Simon Knight" userId="9061304c-fc0b-448c-b339-58b2ccbf8fd2" providerId="ADAL" clId="{D116E52E-0FDF-4D87-82AF-0A5C76A8E138}" dt="2023-04-28T14:20:36.213" v="155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">
            <ac:chgData name="Simon Knight" userId="9061304c-fc0b-448c-b339-58b2ccbf8fd2" providerId="ADAL" clId="{D116E52E-0FDF-4D87-82AF-0A5C76A8E138}" dt="2023-04-28T14:20:36.213" v="155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picChg chg="add">
            <ac:chgData name="Simon Knight" userId="9061304c-fc0b-448c-b339-58b2ccbf8fd2" providerId="ADAL" clId="{D116E52E-0FDF-4D87-82AF-0A5C76A8E138}" dt="2023-04-28T14:20:36.213" v="155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0:42.885" v="159" actId="20577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5:10:50.853" v="172" actId="962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">
          <pc:chgData name="Simon Knight" userId="9061304c-fc0b-448c-b339-58b2ccbf8fd2" providerId="ADAL" clId="{D116E52E-0FDF-4D87-82AF-0A5C76A8E138}" dt="2023-04-28T14:21:18.807" v="163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7T10:25:36.772" v="14" actId="2696"/>
          <pc:sldLayoutMkLst>
            <pc:docMk/>
            <pc:sldMasterMk cId="1233805520" sldId="2147483648"/>
            <pc:sldLayoutMk cId="533634349" sldId="2147483722"/>
          </pc:sldLayoutMkLst>
          <pc:spChg chg="add del">
            <ac:chgData name="Simon Knight" userId="9061304c-fc0b-448c-b339-58b2ccbf8fd2" providerId="ADAL" clId="{D116E52E-0FDF-4D87-82AF-0A5C76A8E138}" dt="2023-04-27T10:25:06.359" v="11" actId="478"/>
            <ac:spMkLst>
              <pc:docMk/>
              <pc:sldMasterMk cId="1233805520" sldId="2147483648"/>
              <pc:sldLayoutMk cId="533634349" sldId="2147483722"/>
              <ac:spMk id="6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7T10:24:55.389" v="9" actId="1076"/>
            <ac:spMkLst>
              <pc:docMk/>
              <pc:sldMasterMk cId="1233805520" sldId="2147483648"/>
              <pc:sldLayoutMk cId="533634349" sldId="2147483722"/>
              <ac:spMk id="8" creationId="{00000000-0000-0000-0000-000000000000}"/>
            </ac:spMkLst>
          </pc:spChg>
        </pc:sldLayoutChg>
        <pc:sldLayoutChg chg="addSp delSp">
          <pc:chgData name="Simon Knight" userId="9061304c-fc0b-448c-b339-58b2ccbf8fd2" providerId="ADAL" clId="{D116E52E-0FDF-4D87-82AF-0A5C76A8E138}" dt="2023-04-28T14:20:57.094" v="161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">
          <pc:chgData name="Simon Knight" userId="9061304c-fc0b-448c-b339-58b2ccbf8fd2" providerId="ADAL" clId="{D116E52E-0FDF-4D87-82AF-0A5C76A8E138}" dt="2023-04-28T14:23:31.569" v="165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3:45.724" v="167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8T14:24:18.512" v="171"/>
          <pc:sldLayoutMkLst>
            <pc:docMk/>
            <pc:sldMasterMk cId="1233805520" sldId="2147483648"/>
            <pc:sldLayoutMk cId="3543969801" sldId="2147483726"/>
          </pc:sldLayoutMkLst>
          <pc:spChg chg="add del">
            <ac:chgData name="Simon Knight" userId="9061304c-fc0b-448c-b339-58b2ccbf8fd2" providerId="ADAL" clId="{D116E52E-0FDF-4D87-82AF-0A5C76A8E138}" dt="2023-04-28T14:24:12.305" v="169" actId="478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ord">
            <ac:chgData name="Simon Knight" userId="9061304c-fc0b-448c-b339-58b2ccbf8fd2" providerId="ADAL" clId="{D116E52E-0FDF-4D87-82AF-0A5C76A8E138}" dt="2023-04-27T10:25:31.614" v="13" actId="167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">
            <ac:chgData name="Simon Knight" userId="9061304c-fc0b-448c-b339-58b2ccbf8fd2" providerId="ADAL" clId="{D116E52E-0FDF-4D87-82AF-0A5C76A8E138}" dt="2023-04-28T14:24:18.512" v="171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  <pc:sldLayoutChg chg="modSp">
          <pc:chgData name="Simon Knight" userId="9061304c-fc0b-448c-b339-58b2ccbf8fd2" providerId="ADAL" clId="{2499EA2E-3235-44FA-8058-27699AE5F73B}" dt="2023-04-27T08:09:18.870" v="1" actId="14100"/>
          <pc:sldLayoutMkLst>
            <pc:docMk/>
            <pc:sldMasterMk cId="1233805520" sldId="2147483648"/>
            <pc:sldLayoutMk cId="2467735075" sldId="2147483706"/>
          </pc:sldLayoutMkLst>
          <pc:spChg chg="mod">
            <ac:chgData name="Simon Knight" userId="9061304c-fc0b-448c-b339-58b2ccbf8fd2" providerId="ADAL" clId="{2499EA2E-3235-44FA-8058-27699AE5F73B}" dt="2023-04-27T08:09:18.870" v="1" actId="14100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</pc:sldLayoutChg>
        <pc:sldLayoutChg chg="addSp delSp modSp">
          <pc:chgData name="Simon Knight" userId="9061304c-fc0b-448c-b339-58b2ccbf8fd2" providerId="ADAL" clId="{2499EA2E-3235-44FA-8058-27699AE5F73B}" dt="2023-04-27T08:09:34.320" v="5" actId="1035"/>
          <pc:sldLayoutMkLst>
            <pc:docMk/>
            <pc:sldMasterMk cId="1233805520" sldId="2147483648"/>
            <pc:sldLayoutMk cId="1169630817" sldId="2147483708"/>
          </pc:sldLayoutMkLst>
          <pc:spChg chg="add del mod">
            <ac:chgData name="Simon Knight" userId="9061304c-fc0b-448c-b339-58b2ccbf8fd2" providerId="ADAL" clId="{2499EA2E-3235-44FA-8058-27699AE5F73B}" dt="2023-04-27T08:09:34.320" v="5" actId="1035"/>
            <ac:spMkLst>
              <pc:docMk/>
              <pc:sldMasterMk cId="1233805520" sldId="2147483648"/>
              <pc:sldLayoutMk cId="1169630817" sldId="2147483708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LogoBottomLeft">
            <a:extLst>
              <a:ext uri="{FF2B5EF4-FFF2-40B4-BE49-F238E27FC236}">
                <a16:creationId xmlns:a16="http://schemas.microsoft.com/office/drawing/2014/main" id="{4AB8BE25-B073-4361-97CE-ED78945EA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3" name="SlideNumber">
            <a:extLst>
              <a:ext uri="{FF2B5EF4-FFF2-40B4-BE49-F238E27FC236}">
                <a16:creationId xmlns:a16="http://schemas.microsoft.com/office/drawing/2014/main" id="{202E8C57-7372-44EF-B485-425B9D346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ights">
            <a:extLst>
              <a:ext uri="{FF2B5EF4-FFF2-40B4-BE49-F238E27FC236}">
                <a16:creationId xmlns:a16="http://schemas.microsoft.com/office/drawing/2014/main" id="{E551C7DE-CF86-42D8-B795-83190E4AF3F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5" name="Citations">
            <a:extLst>
              <a:ext uri="{FF2B5EF4-FFF2-40B4-BE49-F238E27FC236}">
                <a16:creationId xmlns:a16="http://schemas.microsoft.com/office/drawing/2014/main" id="{232BB267-BBA3-4838-9BE5-D25BFFEC5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6" name="CRICOS">
            <a:extLst>
              <a:ext uri="{FF2B5EF4-FFF2-40B4-BE49-F238E27FC236}">
                <a16:creationId xmlns:a16="http://schemas.microsoft.com/office/drawing/2014/main" id="{B366D4B7-3348-42A9-8812-B6FE2E65C3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C454B9CD-C5E6-4AD4-845C-662465461A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148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pics3tx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363257"/>
            <a:ext cx="7574314" cy="797523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30A547B5-5E8B-3144-B7C3-417417FA6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2" name="LogoBottomLeft">
            <a:extLst>
              <a:ext uri="{FF2B5EF4-FFF2-40B4-BE49-F238E27FC236}">
                <a16:creationId xmlns:a16="http://schemas.microsoft.com/office/drawing/2014/main" id="{57B34CF9-647B-49BF-9F0F-AB621E067C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23" name="SlideNumber">
            <a:extLst>
              <a:ext uri="{FF2B5EF4-FFF2-40B4-BE49-F238E27FC236}">
                <a16:creationId xmlns:a16="http://schemas.microsoft.com/office/drawing/2014/main" id="{F954A1F7-3A48-41C9-AAD5-7A2C30307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ights">
            <a:extLst>
              <a:ext uri="{FF2B5EF4-FFF2-40B4-BE49-F238E27FC236}">
                <a16:creationId xmlns:a16="http://schemas.microsoft.com/office/drawing/2014/main" id="{9EAD0015-E556-4F40-B95E-A98D21A65D3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25" name="Citations">
            <a:extLst>
              <a:ext uri="{FF2B5EF4-FFF2-40B4-BE49-F238E27FC236}">
                <a16:creationId xmlns:a16="http://schemas.microsoft.com/office/drawing/2014/main" id="{A8515A26-BE91-4DC7-A3F8-7306F45EF08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26" name="CRICOS">
            <a:extLst>
              <a:ext uri="{FF2B5EF4-FFF2-40B4-BE49-F238E27FC236}">
                <a16:creationId xmlns:a16="http://schemas.microsoft.com/office/drawing/2014/main" id="{EAFF5A26-1D73-42D0-AD93-3C71E174C1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27" name="Date">
            <a:extLst>
              <a:ext uri="{FF2B5EF4-FFF2-40B4-BE49-F238E27FC236}">
                <a16:creationId xmlns:a16="http://schemas.microsoft.com/office/drawing/2014/main" id="{AC069DB0-9D02-4C46-B198-4184143206A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52094"/>
            <a:ext cx="10326658" cy="1000685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Main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037935"/>
            <a:ext cx="10957594" cy="4081404"/>
          </a:xfrm>
          <a:prstGeom prst="rect">
            <a:avLst/>
          </a:prstGeom>
        </p:spPr>
        <p:txBody>
          <a:bodyPr/>
          <a:lstStyle>
            <a:lvl1pPr marL="270000" indent="-270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AU" sz="21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11" name="LogoBottomLeft">
            <a:extLst>
              <a:ext uri="{FF2B5EF4-FFF2-40B4-BE49-F238E27FC236}">
                <a16:creationId xmlns:a16="http://schemas.microsoft.com/office/drawing/2014/main" id="{F3149E78-5DC7-4810-B09C-F358BBA5A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SlideNumber">
            <a:extLst>
              <a:ext uri="{FF2B5EF4-FFF2-40B4-BE49-F238E27FC236}">
                <a16:creationId xmlns:a16="http://schemas.microsoft.com/office/drawing/2014/main" id="{AF146ECD-4498-44FB-8262-BFB60A9D3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ights">
            <a:extLst>
              <a:ext uri="{FF2B5EF4-FFF2-40B4-BE49-F238E27FC236}">
                <a16:creationId xmlns:a16="http://schemas.microsoft.com/office/drawing/2014/main" id="{9B084C96-1409-4899-85A7-9AA530F87D3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6" name="Citations">
            <a:extLst>
              <a:ext uri="{FF2B5EF4-FFF2-40B4-BE49-F238E27FC236}">
                <a16:creationId xmlns:a16="http://schemas.microsoft.com/office/drawing/2014/main" id="{221BFD70-2380-4CB2-A787-649849351C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7" name="CRICOS">
            <a:extLst>
              <a:ext uri="{FF2B5EF4-FFF2-40B4-BE49-F238E27FC236}">
                <a16:creationId xmlns:a16="http://schemas.microsoft.com/office/drawing/2014/main" id="{212F1489-F756-488E-9EEB-EAB07BE9139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EDC84464-35FC-461C-B7EA-9A333EE04BB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Right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Placeholder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9" name="LogoBottomLeft">
            <a:extLst>
              <a:ext uri="{FF2B5EF4-FFF2-40B4-BE49-F238E27FC236}">
                <a16:creationId xmlns:a16="http://schemas.microsoft.com/office/drawing/2014/main" id="{2E20FE65-5904-D84E-8780-E71DD3820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7" name="Middle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42092" y="1341622"/>
            <a:ext cx="3699485" cy="5072926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Righ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SlideNumber">
            <a:extLst>
              <a:ext uri="{FF2B5EF4-FFF2-40B4-BE49-F238E27FC236}">
                <a16:creationId xmlns:a16="http://schemas.microsoft.com/office/drawing/2014/main" id="{F08050C9-4DE9-4BF5-8C8D-B5AD1CC9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ights">
            <a:extLst>
              <a:ext uri="{FF2B5EF4-FFF2-40B4-BE49-F238E27FC236}">
                <a16:creationId xmlns:a16="http://schemas.microsoft.com/office/drawing/2014/main" id="{8AC202D6-6FA4-4C54-B92C-5B9869B44E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EB16BC8-039D-48D3-9293-DB6C8B5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16059"/>
            <a:ext cx="7294985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Citations">
            <a:extLst>
              <a:ext uri="{FF2B5EF4-FFF2-40B4-BE49-F238E27FC236}">
                <a16:creationId xmlns:a16="http://schemas.microsoft.com/office/drawing/2014/main" id="{FEEAC05D-A7F2-4522-88EB-05509A1577C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9" name="CRICOS">
            <a:extLst>
              <a:ext uri="{FF2B5EF4-FFF2-40B4-BE49-F238E27FC236}">
                <a16:creationId xmlns:a16="http://schemas.microsoft.com/office/drawing/2014/main" id="{7A016365-ABDA-47D2-B6AD-85A6073678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BD5B546E-58BE-4257-AAAF-9A1D0CCF05D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6773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3colsLeftFu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anchor="t"/>
          <a:lstStyle>
            <a:lvl1pPr>
              <a:defRPr sz="3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7" name="RightPlaceholder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LeftFullHeight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MiddlePlaceholder">
            <a:extLst>
              <a:ext uri="{FF2B5EF4-FFF2-40B4-BE49-F238E27FC236}">
                <a16:creationId xmlns:a16="http://schemas.microsoft.com/office/drawing/2014/main" id="{9A6DC1FB-C41F-44D6-A43B-DBBDACE6FDB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13" name="LogoBottomLeft">
            <a:extLst>
              <a:ext uri="{FF2B5EF4-FFF2-40B4-BE49-F238E27FC236}">
                <a16:creationId xmlns:a16="http://schemas.microsoft.com/office/drawing/2014/main" id="{83B761FC-02D4-4252-BF99-D21D5A528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SlideNumber">
            <a:extLst>
              <a:ext uri="{FF2B5EF4-FFF2-40B4-BE49-F238E27FC236}">
                <a16:creationId xmlns:a16="http://schemas.microsoft.com/office/drawing/2014/main" id="{EEBA4374-044A-4753-B413-6FE2ACDB7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ights">
            <a:extLst>
              <a:ext uri="{FF2B5EF4-FFF2-40B4-BE49-F238E27FC236}">
                <a16:creationId xmlns:a16="http://schemas.microsoft.com/office/drawing/2014/main" id="{8A616A9F-B584-4B45-BBA6-43FD6E704F7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6" name="Citations">
            <a:extLst>
              <a:ext uri="{FF2B5EF4-FFF2-40B4-BE49-F238E27FC236}">
                <a16:creationId xmlns:a16="http://schemas.microsoft.com/office/drawing/2014/main" id="{EB0856E7-1F1D-4D02-81E1-8C0ADD9B2F7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9" name="CRICOS">
            <a:extLst>
              <a:ext uri="{FF2B5EF4-FFF2-40B4-BE49-F238E27FC236}">
                <a16:creationId xmlns:a16="http://schemas.microsoft.com/office/drawing/2014/main" id="{87760FB2-59A6-473E-9C2D-019344C12B0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B490CF5C-5DC9-4AA2-BFAB-7193E04049B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09539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topba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Text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7" name="RightText">
            <a:extLst>
              <a:ext uri="{FF2B5EF4-FFF2-40B4-BE49-F238E27FC236}">
                <a16:creationId xmlns:a16="http://schemas.microsoft.com/office/drawing/2014/main" id="{9E7939EE-90DA-F744-AA9C-873317A84CE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8" name="HeaderPlaceholder">
            <a:extLst>
              <a:ext uri="{FF2B5EF4-FFF2-40B4-BE49-F238E27FC236}">
                <a16:creationId xmlns:a16="http://schemas.microsoft.com/office/drawing/2014/main" id="{6DC36813-81EB-FF44-80A5-9DB5E58FE5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pic>
        <p:nvPicPr>
          <p:cNvPr id="12" name="LogoBottomLeft">
            <a:extLst>
              <a:ext uri="{FF2B5EF4-FFF2-40B4-BE49-F238E27FC236}">
                <a16:creationId xmlns:a16="http://schemas.microsoft.com/office/drawing/2014/main" id="{F06803AC-F35D-421C-BA2A-674CAF2A3C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4" name="SlideNumber">
            <a:extLst>
              <a:ext uri="{FF2B5EF4-FFF2-40B4-BE49-F238E27FC236}">
                <a16:creationId xmlns:a16="http://schemas.microsoft.com/office/drawing/2014/main" id="{681C39D5-6488-4488-AD69-5B9E2C54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ights">
            <a:extLst>
              <a:ext uri="{FF2B5EF4-FFF2-40B4-BE49-F238E27FC236}">
                <a16:creationId xmlns:a16="http://schemas.microsoft.com/office/drawing/2014/main" id="{2AF125BF-C3A5-4FFB-85E0-387DFF731E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6" name="Citations">
            <a:extLst>
              <a:ext uri="{FF2B5EF4-FFF2-40B4-BE49-F238E27FC236}">
                <a16:creationId xmlns:a16="http://schemas.microsoft.com/office/drawing/2014/main" id="{F96ABDFF-9A5A-4934-A7D6-46001D7AF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9" name="CRICOS">
            <a:extLst>
              <a:ext uri="{FF2B5EF4-FFF2-40B4-BE49-F238E27FC236}">
                <a16:creationId xmlns:a16="http://schemas.microsoft.com/office/drawing/2014/main" id="{4643744E-821C-4F50-9009-C0DC6830255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9B1CC29-69A8-4D29-AE7D-27F321241E2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0388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title_text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MainTex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1" name="LogoBottomLeft">
            <a:extLst>
              <a:ext uri="{FF2B5EF4-FFF2-40B4-BE49-F238E27FC236}">
                <a16:creationId xmlns:a16="http://schemas.microsoft.com/office/drawing/2014/main" id="{892ED3E5-DC31-4BCE-839F-FBD10D488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2" name="SlideNumber">
            <a:extLst>
              <a:ext uri="{FF2B5EF4-FFF2-40B4-BE49-F238E27FC236}">
                <a16:creationId xmlns:a16="http://schemas.microsoft.com/office/drawing/2014/main" id="{65BF0673-5A6A-470C-846D-77F2957FC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ights">
            <a:extLst>
              <a:ext uri="{FF2B5EF4-FFF2-40B4-BE49-F238E27FC236}">
                <a16:creationId xmlns:a16="http://schemas.microsoft.com/office/drawing/2014/main" id="{E75C6427-5B46-4E41-8773-8E79CD2E33E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14" name="Citations">
            <a:extLst>
              <a:ext uri="{FF2B5EF4-FFF2-40B4-BE49-F238E27FC236}">
                <a16:creationId xmlns:a16="http://schemas.microsoft.com/office/drawing/2014/main" id="{A839A0C2-3B8A-488D-9FE7-B3FF4903484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15" name="CRICOS">
            <a:extLst>
              <a:ext uri="{FF2B5EF4-FFF2-40B4-BE49-F238E27FC236}">
                <a16:creationId xmlns:a16="http://schemas.microsoft.com/office/drawing/2014/main" id="{D34D0FDA-7B2D-4F1E-880A-D779719170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A3E9D94C-DA8E-44A9-B4DA-882D49EA280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62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03" r:id="rId5"/>
    <p:sldLayoutId id="2147483706" r:id="rId6"/>
    <p:sldLayoutId id="2147483723" r:id="rId7"/>
    <p:sldLayoutId id="2147483707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4222B2-7BCC-413E-836E-47DD7BC541DD}">
  <ds:schemaRefs>
    <ds:schemaRef ds:uri="http://purl.org/dc/terms/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sharepoint/v3"/>
    <ds:schemaRef ds:uri="http://schemas.openxmlformats.org/package/2006/metadata/core-properties"/>
    <ds:schemaRef ds:uri="0b43708e-46d6-4d3c-9c5a-ca1f9b3cc91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Heading</dc:title>
  <dc:creator>Simon Knight</dc:creator>
  <cp:lastModifiedBy>Simon Knight</cp:lastModifiedBy>
  <cp:revision>7</cp:revision>
  <dcterms:created xsi:type="dcterms:W3CDTF">2023-04-26T06:49:38Z</dcterms:created>
  <dcterms:modified xsi:type="dcterms:W3CDTF">2023-04-28T15:10:53Z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