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5" d="100"/>
          <a:sy n="65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8T11:29:19.475" v="26" actId="1076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8T11:29:19.475" v="26" actId="1076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8T11:29:19.475" v="26" actId="1076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8T11:29:19.475" v="26" actId="1076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1:29:15.868" v="25" actId="1076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">
          <pc:chgData name="Simon Knight" userId="9061304c-fc0b-448c-b339-58b2ccbf8fd2" providerId="ADAL" clId="{D116E52E-0FDF-4D87-82AF-0A5C76A8E138}" dt="2023-04-27T10:26:10.289" v="19"/>
          <pc:sldLayoutMkLst>
            <pc:docMk/>
            <pc:sldMasterMk cId="1233805520" sldId="2147483648"/>
            <pc:sldLayoutMk cId="3856590941" sldId="2147483702"/>
          </pc:sldLayoutMkLst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">
            <ac:chgData name="Simon Knight" userId="9061304c-fc0b-448c-b339-58b2ccbf8fd2" providerId="ADAL" clId="{D116E52E-0FDF-4D87-82AF-0A5C76A8E138}" dt="2023-04-27T10:26:10.289" v="19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6:07.248" v="18"/>
          <pc:sldLayoutMkLst>
            <pc:docMk/>
            <pc:sldMasterMk cId="1233805520" sldId="2147483648"/>
            <pc:sldLayoutMk cId="2969208777" sldId="2147483703"/>
          </pc:sldLayoutMkLst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">
            <ac:chgData name="Simon Knight" userId="9061304c-fc0b-448c-b339-58b2ccbf8fd2" providerId="ADAL" clId="{D116E52E-0FDF-4D87-82AF-0A5C76A8E138}" dt="2023-04-27T10:26:07.248" v="1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6:00.502" v="17"/>
          <pc:sldLayoutMkLst>
            <pc:docMk/>
            <pc:sldMasterMk cId="1233805520" sldId="2147483648"/>
            <pc:sldLayoutMk cId="2467735075" sldId="2147483706"/>
          </pc:sldLayoutMkLst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5:53.256" v="15"/>
          <pc:sldLayoutMkLst>
            <pc:docMk/>
            <pc:sldMasterMk cId="1233805520" sldId="2147483648"/>
            <pc:sldLayoutMk cId="2370388487" sldId="2147483707"/>
          </pc:sldLayoutMkLst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">
            <ac:chgData name="Simon Knight" userId="9061304c-fc0b-448c-b339-58b2ccbf8fd2" providerId="ADAL" clId="{D116E52E-0FDF-4D87-82AF-0A5C76A8E138}" dt="2023-04-27T10:25:53.256" v="15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</pc:sldLayoutChg>
        <pc:sldLayoutChg chg="addSp delSp modSp del">
          <pc:chgData name="Simon Knight" userId="9061304c-fc0b-448c-b339-58b2ccbf8fd2" providerId="ADAL" clId="{D116E52E-0FDF-4D87-82AF-0A5C76A8E138}" dt="2023-04-27T10:25:36.772" v="14" actId="2696"/>
          <pc:sldLayoutMkLst>
            <pc:docMk/>
            <pc:sldMasterMk cId="1233805520" sldId="2147483648"/>
            <pc:sldLayoutMk cId="533634349" sldId="2147483722"/>
          </pc:sldLayoutMkLst>
          <pc:spChg chg="add del">
            <ac:chgData name="Simon Knight" userId="9061304c-fc0b-448c-b339-58b2ccbf8fd2" providerId="ADAL" clId="{D116E52E-0FDF-4D87-82AF-0A5C76A8E138}" dt="2023-04-27T10:25:06.359" v="11" actId="478"/>
            <ac:spMkLst>
              <pc:docMk/>
              <pc:sldMasterMk cId="1233805520" sldId="2147483648"/>
              <pc:sldLayoutMk cId="533634349" sldId="2147483722"/>
              <ac:spMk id="6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7T10:24:55.389" v="9" actId="1076"/>
            <ac:spMkLst>
              <pc:docMk/>
              <pc:sldMasterMk cId="1233805520" sldId="2147483648"/>
              <pc:sldLayoutMk cId="533634349" sldId="2147483722"/>
              <ac:spMk id="8" creationId="{00000000-0000-0000-0000-000000000000}"/>
            </ac:spMkLst>
          </pc:spChg>
        </pc:sldLayoutChg>
        <pc:sldLayoutChg chg="addSp">
          <pc:chgData name="Simon Knight" userId="9061304c-fc0b-448c-b339-58b2ccbf8fd2" providerId="ADAL" clId="{D116E52E-0FDF-4D87-82AF-0A5C76A8E138}" dt="2023-04-27T10:25:56.975" v="16"/>
          <pc:sldLayoutMkLst>
            <pc:docMk/>
            <pc:sldMasterMk cId="1233805520" sldId="2147483648"/>
            <pc:sldLayoutMk cId="3209539681" sldId="2147483723"/>
          </pc:sldLayoutMkLst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">
            <ac:chgData name="Simon Knight" userId="9061304c-fc0b-448c-b339-58b2ccbf8fd2" providerId="ADAL" clId="{D116E52E-0FDF-4D87-82AF-0A5C76A8E138}" dt="2023-04-27T10:25:56.975" v="16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</pc:sldLayoutChg>
        <pc:sldLayoutChg chg="addSp delSp">
          <pc:chgData name="Simon Knight" userId="9061304c-fc0b-448c-b339-58b2ccbf8fd2" providerId="ADAL" clId="{D116E52E-0FDF-4D87-82AF-0A5C76A8E138}" dt="2023-04-27T10:23:37.604" v="1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</pc:sldLayoutChg>
        <pc:sldLayoutChg chg="addSp modSp">
          <pc:chgData name="Simon Knight" userId="9061304c-fc0b-448c-b339-58b2ccbf8fd2" providerId="ADAL" clId="{D116E52E-0FDF-4D87-82AF-0A5C76A8E138}" dt="2023-04-27T10:24:45.837" v="8" actId="962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</pc:sldLayoutChg>
        <pc:sldLayoutChg chg="addSp modSp">
          <pc:chgData name="Simon Knight" userId="9061304c-fc0b-448c-b339-58b2ccbf8fd2" providerId="ADAL" clId="{D116E52E-0FDF-4D87-82AF-0A5C76A8E138}" dt="2023-04-27T10:25:31.614" v="13" actId="167"/>
          <pc:sldLayoutMkLst>
            <pc:docMk/>
            <pc:sldMasterMk cId="1233805520" sldId="2147483648"/>
            <pc:sldLayoutMk cId="3543969801" sldId="2147483726"/>
          </pc:sldLayoutMkLst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  <pc:sldLayoutChg chg="modSp">
          <pc:chgData name="Simon Knight" userId="9061304c-fc0b-448c-b339-58b2ccbf8fd2" providerId="ADAL" clId="{2499EA2E-3235-44FA-8058-27699AE5F73B}" dt="2023-04-27T08:09:18.870" v="1" actId="14100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2499EA2E-3235-44FA-8058-27699AE5F73B}" dt="2023-04-27T08:09:18.870" v="1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</pc:sldLayoutChg>
        <pc:sldLayoutChg chg="addSp delSp modSp">
          <pc:chgData name="Simon Knight" userId="9061304c-fc0b-448c-b339-58b2ccbf8fd2" providerId="ADAL" clId="{2499EA2E-3235-44FA-8058-27699AE5F73B}" dt="2023-04-27T08:09:34.320" v="5" actId="1035"/>
          <pc:sldLayoutMkLst>
            <pc:docMk/>
            <pc:sldMasterMk cId="1233805520" sldId="2147483648"/>
            <pc:sldLayoutMk cId="1169630817" sldId="2147483708"/>
          </pc:sldLayoutMkLst>
          <pc:spChg chg="add del mod">
            <ac:chgData name="Simon Knight" userId="9061304c-fc0b-448c-b339-58b2ccbf8fd2" providerId="ADAL" clId="{2499EA2E-3235-44FA-8058-27699AE5F73B}" dt="2023-04-27T08:09:34.320" v="5" actId="1035"/>
            <ac:spMkLst>
              <pc:docMk/>
              <pc:sldMasterMk cId="1233805520" sldId="2147483648"/>
              <pc:sldLayoutMk cId="1169630817" sldId="2147483708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020130E3-BBA8-4BD8-8E80-8C18364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4F7453-79B8-455A-B0A6-C3775AAEAE46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3584BE04-1D19-4486-9CC3-2693FF4E3365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57BA5C46-19B4-4D2E-A56D-12841C48AB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B2A368A6-D692-452E-9190-9296980A8AA3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48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020130E3-BBA8-4BD8-8E80-8C18364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4F7453-79B8-455A-B0A6-C3775AAEAE46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3584BE04-1D19-4486-9CC3-2693FF4E3365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57BA5C46-19B4-4D2E-A56D-12841C48AB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B2A368A6-D692-452E-9190-9296980A8AA3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0" name="SlideNumber">
            <a:extLst>
              <a:ext uri="{FF2B5EF4-FFF2-40B4-BE49-F238E27FC236}">
                <a16:creationId xmlns:a16="http://schemas.microsoft.com/office/drawing/2014/main" id="{CD46095F-7A5C-4FF1-A89F-25154F82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9D6C37DB-E712-4C69-BE6C-329BB66D6D62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14" name="Citations">
            <a:extLst>
              <a:ext uri="{FF2B5EF4-FFF2-40B4-BE49-F238E27FC236}">
                <a16:creationId xmlns:a16="http://schemas.microsoft.com/office/drawing/2014/main" id="{5D526DBC-ED5E-4EB5-BDC0-30FAB76037BC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20" name="Rights">
            <a:extLst>
              <a:ext uri="{FF2B5EF4-FFF2-40B4-BE49-F238E27FC236}">
                <a16:creationId xmlns:a16="http://schemas.microsoft.com/office/drawing/2014/main" id="{B1A751C3-DE9B-48D9-BF87-D1EC167780E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21" name="CRICOS">
            <a:extLst>
              <a:ext uri="{FF2B5EF4-FFF2-40B4-BE49-F238E27FC236}">
                <a16:creationId xmlns:a16="http://schemas.microsoft.com/office/drawing/2014/main" id="{516D5E56-F05D-4D88-BB09-FB810240D0CB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  <a:prstGeom prst="rect">
            <a:avLst/>
          </a:prstGeo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SlideNumber">
            <a:extLst>
              <a:ext uri="{FF2B5EF4-FFF2-40B4-BE49-F238E27FC236}">
                <a16:creationId xmlns:a16="http://schemas.microsoft.com/office/drawing/2014/main" id="{B95A04B6-7E14-4393-9B25-2CC5F264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8A9D4338-D0C4-40F2-B454-A0C86D43CD2D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7" name="Citations">
            <a:extLst>
              <a:ext uri="{FF2B5EF4-FFF2-40B4-BE49-F238E27FC236}">
                <a16:creationId xmlns:a16="http://schemas.microsoft.com/office/drawing/2014/main" id="{9F5F8747-C1D5-4101-8637-225FB028E874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8" name="Rights">
            <a:extLst>
              <a:ext uri="{FF2B5EF4-FFF2-40B4-BE49-F238E27FC236}">
                <a16:creationId xmlns:a16="http://schemas.microsoft.com/office/drawing/2014/main" id="{C3A4FBE4-C642-466B-93CC-286E3F7265A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73AC5FDC-9C1E-4A85-8D86-0BC8AFCE147F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Right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SlideNumber">
            <a:extLst>
              <a:ext uri="{FF2B5EF4-FFF2-40B4-BE49-F238E27FC236}">
                <a16:creationId xmlns:a16="http://schemas.microsoft.com/office/drawing/2014/main" id="{F08050C9-4DE9-4BF5-8C8D-B5AD1CC9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CC292D79-5F4C-4015-A4BD-CCFF4D26F739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10" name="Citations">
            <a:extLst>
              <a:ext uri="{FF2B5EF4-FFF2-40B4-BE49-F238E27FC236}">
                <a16:creationId xmlns:a16="http://schemas.microsoft.com/office/drawing/2014/main" id="{CC41549B-B2E0-4616-9FDB-252811630DDF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11" name="Rights">
            <a:extLst>
              <a:ext uri="{FF2B5EF4-FFF2-40B4-BE49-F238E27FC236}">
                <a16:creationId xmlns:a16="http://schemas.microsoft.com/office/drawing/2014/main" id="{2DA424A5-AC36-48D1-AA3D-3BA543823F0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4" name="CRICOS">
            <a:extLst>
              <a:ext uri="{FF2B5EF4-FFF2-40B4-BE49-F238E27FC236}">
                <a16:creationId xmlns:a16="http://schemas.microsoft.com/office/drawing/2014/main" id="{04570C61-A874-49B1-8BE2-816E7BFDFA5C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Left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7" name="Right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Lef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MiddlePlaceholder">
            <a:extLst>
              <a:ext uri="{FF2B5EF4-FFF2-40B4-BE49-F238E27FC236}">
                <a16:creationId xmlns:a16="http://schemas.microsoft.com/office/drawing/2014/main" id="{9A6DC1FB-C41F-44D6-A43B-DBBDACE6FDB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B1F6BC21-FACC-464F-9E12-4D1B0287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3850E7D8-1B20-4A05-AE71-E32099164F2C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9" name="Citations">
            <a:extLst>
              <a:ext uri="{FF2B5EF4-FFF2-40B4-BE49-F238E27FC236}">
                <a16:creationId xmlns:a16="http://schemas.microsoft.com/office/drawing/2014/main" id="{F85E6047-1804-454F-B9D5-2DCB7C979B77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10" name="Rights">
            <a:extLst>
              <a:ext uri="{FF2B5EF4-FFF2-40B4-BE49-F238E27FC236}">
                <a16:creationId xmlns:a16="http://schemas.microsoft.com/office/drawing/2014/main" id="{518C0A6C-309F-495F-BD3A-806BDEE1C20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1" name="CRICOS">
            <a:extLst>
              <a:ext uri="{FF2B5EF4-FFF2-40B4-BE49-F238E27FC236}">
                <a16:creationId xmlns:a16="http://schemas.microsoft.com/office/drawing/2014/main" id="{4AED922C-BA33-41D9-A0C1-AEE635EEA324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209539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ba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D018C30B-B939-4373-8E42-35569BBF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FEBA4F4-96A6-4DBE-A279-06ECFA788FB2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42E66D6C-E2E6-4047-9629-7A72CA07FF68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10" name="Rights">
            <a:extLst>
              <a:ext uri="{FF2B5EF4-FFF2-40B4-BE49-F238E27FC236}">
                <a16:creationId xmlns:a16="http://schemas.microsoft.com/office/drawing/2014/main" id="{F393B21A-5BB3-4C71-B1BB-AAD65C29398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1" name="CRICOS">
            <a:extLst>
              <a:ext uri="{FF2B5EF4-FFF2-40B4-BE49-F238E27FC236}">
                <a16:creationId xmlns:a16="http://schemas.microsoft.com/office/drawing/2014/main" id="{E24310A7-40FF-452A-B9CC-01A81244F649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itle_text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>
            <a:extLst>
              <a:ext uri="{FF2B5EF4-FFF2-40B4-BE49-F238E27FC236}">
                <a16:creationId xmlns:a16="http://schemas.microsoft.com/office/drawing/2014/main" id="{020130E3-BBA8-4BD8-8E80-8C183644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4F7453-79B8-455A-B0A6-C3775AAEAE46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28-Apr-23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3584BE04-1D19-4486-9CC3-2693FF4E3365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57BA5C46-19B4-4D2E-A56D-12841C48AB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B2A368A6-D692-452E-9190-9296980A8AA3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2962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03" r:id="rId5"/>
    <p:sldLayoutId id="2147483706" r:id="rId6"/>
    <p:sldLayoutId id="2147483723" r:id="rId7"/>
    <p:sldLayoutId id="2147483707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4222B2-7BCC-413E-836E-47DD7BC541DD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purl.org/dc/terms/"/>
    <ds:schemaRef ds:uri="3421a79c-7714-4f94-a561-803eb29bf7e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43708e-46d6-4d3c-9c5a-ca1f9b3cc91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2023-04-28T14:26:21Z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